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A48C61-29B0-4E00-A024-6D1B92A2598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883EB2-41AC-48C8-952B-2BAD2529D0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I Can, Can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153400" cy="1752600"/>
          </a:xfrm>
        </p:spPr>
        <p:txBody>
          <a:bodyPr/>
          <a:lstStyle/>
          <a:p>
            <a:pPr algn="r"/>
            <a:r>
              <a:rPr lang="en-US" dirty="0" smtClean="0"/>
              <a:t>First Grade</a:t>
            </a:r>
          </a:p>
          <a:p>
            <a:pPr algn="r"/>
            <a:r>
              <a:rPr lang="en-US" dirty="0" smtClean="0"/>
              <a:t>1.2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44" t="10667" r="56111" b="4000"/>
          <a:stretch>
            <a:fillRect/>
          </a:stretch>
        </p:blipFill>
        <p:spPr bwMode="auto">
          <a:xfrm>
            <a:off x="304800" y="533400"/>
            <a:ext cx="42830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667" t="14222" r="78333" b="58222"/>
          <a:stretch>
            <a:fillRect/>
          </a:stretch>
        </p:blipFill>
        <p:spPr bwMode="auto">
          <a:xfrm>
            <a:off x="6553200" y="5334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Can you jump over a mat?</a:t>
            </a:r>
            <a:endParaRPr lang="en-US" i="1" dirty="0"/>
          </a:p>
        </p:txBody>
      </p:sp>
      <p:pic>
        <p:nvPicPr>
          <p:cNvPr id="2052" name="Picture 4" descr="http://s3.amazonaws.com/rapgenius/filepicker%2Fx1vmUZ2mQDq0Cy6RSO2k_cow_jumped_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38500"/>
            <a:ext cx="2857500" cy="2857500"/>
          </a:xfrm>
          <a:prstGeom prst="rect">
            <a:avLst/>
          </a:prstGeom>
          <a:noFill/>
        </p:spPr>
      </p:pic>
      <p:pic>
        <p:nvPicPr>
          <p:cNvPr id="2056" name="Picture 8" descr="http://beidaenglish.com/wp-content/uploads/2010/03/prepositi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004970"/>
            <a:ext cx="4324350" cy="335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Can you tag a tree?</a:t>
            </a:r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pic>
        <p:nvPicPr>
          <p:cNvPr id="23554" name="Picture 2" descr="http://wp.menloschool.org/games/wp-content/uploads/2012/04/kids-playing-t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017487" cy="2667000"/>
          </a:xfrm>
          <a:prstGeom prst="rect">
            <a:avLst/>
          </a:prstGeom>
          <a:noFill/>
        </p:spPr>
      </p:pic>
      <p:pic>
        <p:nvPicPr>
          <p:cNvPr id="23558" name="Picture 6" descr="http://www.apfn.net/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28575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you tap?</a:t>
            </a:r>
            <a:endParaRPr lang="en-US" dirty="0"/>
          </a:p>
        </p:txBody>
      </p:sp>
      <p:pic>
        <p:nvPicPr>
          <p:cNvPr id="24578" name="Picture 2" descr="http://b.vimeocdn.com/ts/119/639/11963952_640.jpg"/>
          <p:cNvPicPr>
            <a:picLocks noChangeAspect="1" noChangeArrowheads="1"/>
          </p:cNvPicPr>
          <p:nvPr/>
        </p:nvPicPr>
        <p:blipFill>
          <a:blip r:embed="rId2" cstate="print"/>
          <a:srcRect t="23333" b="18333"/>
          <a:stretch>
            <a:fillRect/>
          </a:stretch>
        </p:blipFill>
        <p:spPr bwMode="auto">
          <a:xfrm>
            <a:off x="685800" y="4648200"/>
            <a:ext cx="4419600" cy="1933575"/>
          </a:xfrm>
          <a:prstGeom prst="rect">
            <a:avLst/>
          </a:prstGeom>
          <a:noFill/>
        </p:spPr>
      </p:pic>
      <p:pic>
        <p:nvPicPr>
          <p:cNvPr id="24580" name="Picture 4" descr="http://www.wikihow.com/images/8/8c/Tap-Someone-on-the-Shoulder-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5181600" cy="331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62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can nap. </a:t>
            </a:r>
            <a:endParaRPr lang="en-US" dirty="0"/>
          </a:p>
        </p:txBody>
      </p:sp>
      <p:pic>
        <p:nvPicPr>
          <p:cNvPr id="25602" name="Picture 2" descr="http://blog.bufferapp.com/wp-content/uploads/2013/07/n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3251200" cy="2438400"/>
          </a:xfrm>
          <a:prstGeom prst="rect">
            <a:avLst/>
          </a:prstGeom>
          <a:noFill/>
        </p:spPr>
      </p:pic>
      <p:pic>
        <p:nvPicPr>
          <p:cNvPr id="25604" name="Picture 4" descr="http://www.northshorecare.com/images/nap-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152775" cy="3048001"/>
          </a:xfrm>
          <a:prstGeom prst="rect">
            <a:avLst/>
          </a:prstGeom>
          <a:noFill/>
        </p:spPr>
      </p:pic>
      <p:pic>
        <p:nvPicPr>
          <p:cNvPr id="25606" name="Picture 6" descr="http://img2.timeinc.net/health/images/gallery/condition-centers/pros-woman-nap-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yes</a:t>
            </a:r>
            <a:r>
              <a:rPr lang="en-US" dirty="0" smtClean="0"/>
              <a:t>		</a:t>
            </a:r>
          </a:p>
          <a:p>
            <a:r>
              <a:rPr lang="en-US" dirty="0" smtClean="0"/>
              <a:t>i</a:t>
            </a:r>
            <a:r>
              <a:rPr lang="en-US" dirty="0" smtClean="0"/>
              <a:t>t</a:t>
            </a:r>
          </a:p>
          <a:p>
            <a:r>
              <a:rPr lang="en-US" dirty="0" smtClean="0"/>
              <a:t>too	</a:t>
            </a:r>
            <a:r>
              <a:rPr lang="en-US" i="1" dirty="0" smtClean="0"/>
              <a:t> Yes, I can do it, too!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rhyming story, some </a:t>
            </a:r>
            <a:r>
              <a:rPr lang="en-US" dirty="0" smtClean="0"/>
              <a:t>words </a:t>
            </a:r>
            <a:r>
              <a:rPr lang="en-US" dirty="0" smtClean="0"/>
              <a:t>end with the </a:t>
            </a:r>
            <a:r>
              <a:rPr lang="en-US" dirty="0" smtClean="0"/>
              <a:t>same sounds.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2084" t="21111" r="24583" b="7778"/>
          <a:stretch>
            <a:fillRect/>
          </a:stretch>
        </p:blipFill>
        <p:spPr bwMode="auto">
          <a:xfrm>
            <a:off x="3276600" y="3048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1667" t="21167" r="24687" b="7000"/>
          <a:stretch>
            <a:fillRect/>
          </a:stretch>
        </p:blipFill>
        <p:spPr bwMode="auto">
          <a:xfrm>
            <a:off x="6096000" y="2971800"/>
            <a:ext cx="2777123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c</a:t>
            </a:r>
            <a:r>
              <a:rPr lang="en-US" sz="3200" b="1" dirty="0" smtClean="0"/>
              <a:t>at		pig		hat		bag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big		Sam	got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Pam	hot		sun		rag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u="sng" dirty="0" smtClean="0"/>
              <a:t>cat</a:t>
            </a:r>
            <a:r>
              <a:rPr lang="en-US" sz="3200" b="1" dirty="0" smtClean="0"/>
              <a:t>		pig		</a:t>
            </a:r>
            <a:r>
              <a:rPr lang="en-US" sz="3200" b="1" u="sng" dirty="0" smtClean="0"/>
              <a:t>hat</a:t>
            </a:r>
            <a:r>
              <a:rPr lang="en-US" sz="3200" b="1" dirty="0" smtClean="0"/>
              <a:t>		bag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big		Sam	got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Pam	hot		sun		rag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			</a:t>
            </a:r>
            <a:r>
              <a:rPr lang="en-US" sz="3200" b="1" u="sng" dirty="0" smtClean="0"/>
              <a:t>pig</a:t>
            </a:r>
            <a:r>
              <a:rPr lang="en-US" sz="3200" b="1" dirty="0" smtClean="0"/>
              <a:t>				bag</a:t>
            </a:r>
          </a:p>
          <a:p>
            <a:pPr>
              <a:buNone/>
            </a:pPr>
            <a:r>
              <a:rPr lang="en-US" sz="3200" b="1" dirty="0" smtClean="0"/>
              <a:t>	</a:t>
            </a:r>
            <a:endParaRPr lang="en-US" sz="3200" b="1" dirty="0" smtClean="0"/>
          </a:p>
          <a:p>
            <a:pPr>
              <a:buNone/>
            </a:pPr>
            <a:r>
              <a:rPr lang="en-US" sz="3200" b="1" u="sng" dirty="0" smtClean="0"/>
              <a:t>big</a:t>
            </a:r>
            <a:r>
              <a:rPr lang="en-US" sz="3200" b="1" dirty="0" smtClean="0"/>
              <a:t>		Sam	got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Pam	hot		sun		rag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							</a:t>
            </a:r>
            <a:r>
              <a:rPr lang="en-US" sz="3200" b="1" u="sng" dirty="0" smtClean="0"/>
              <a:t>bag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		Sam	got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Pam	hot		sun		</a:t>
            </a:r>
            <a:r>
              <a:rPr lang="en-US" sz="3200" b="1" u="sng" dirty="0" smtClean="0"/>
              <a:t>rag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							</a:t>
            </a:r>
            <a:endParaRPr lang="en-US" sz="3200" b="1" u="sng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		</a:t>
            </a:r>
            <a:r>
              <a:rPr lang="en-US" sz="3200" b="1" u="sng" dirty="0" smtClean="0"/>
              <a:t>Sam</a:t>
            </a:r>
            <a:r>
              <a:rPr lang="en-US" sz="3200" b="1" dirty="0" smtClean="0"/>
              <a:t>	got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u="sng" dirty="0" smtClean="0"/>
              <a:t>Pam</a:t>
            </a:r>
            <a:r>
              <a:rPr lang="en-US" sz="3200" b="1" dirty="0" smtClean="0"/>
              <a:t>	hot		sun	</a:t>
            </a:r>
            <a:endParaRPr lang="en-US" sz="3200" b="1" u="sng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							</a:t>
            </a:r>
            <a:endParaRPr lang="en-US" sz="3200" b="1" u="sng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				</a:t>
            </a:r>
            <a:r>
              <a:rPr lang="en-US" sz="3200" b="1" u="sng" dirty="0" smtClean="0"/>
              <a:t>got</a:t>
            </a:r>
            <a:r>
              <a:rPr lang="en-US" sz="3200" b="1" dirty="0" smtClean="0"/>
              <a:t>		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		</a:t>
            </a:r>
            <a:r>
              <a:rPr lang="en-US" sz="3200" b="1" u="sng" dirty="0" smtClean="0"/>
              <a:t>hot</a:t>
            </a:r>
            <a:r>
              <a:rPr lang="en-US" sz="3200" b="1" dirty="0" smtClean="0"/>
              <a:t>		sun	</a:t>
            </a:r>
            <a:endParaRPr lang="en-US" sz="3200" b="1" u="sng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Words that sound the same</a:t>
            </a:r>
          </a:p>
          <a:p>
            <a:r>
              <a:rPr lang="en-US" dirty="0" smtClean="0"/>
              <a:t>Which words rhyme?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							</a:t>
            </a:r>
            <a:endParaRPr lang="en-US" sz="3200" b="1" u="sng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						</a:t>
            </a:r>
            <a:r>
              <a:rPr lang="en-US" sz="3200" b="1" u="sng" dirty="0" smtClean="0"/>
              <a:t>run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				</a:t>
            </a:r>
            <a:r>
              <a:rPr lang="en-US" sz="3200" b="1" u="sng" dirty="0" smtClean="0"/>
              <a:t>sun</a:t>
            </a:r>
            <a:r>
              <a:rPr lang="en-US" sz="3200" b="1" dirty="0" smtClean="0"/>
              <a:t>	</a:t>
            </a:r>
            <a:endParaRPr lang="en-US" sz="3200" b="1" u="sng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y and Re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and Red</Template>
  <TotalTime>34</TotalTime>
  <Words>131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Grey and Red</vt:lpstr>
      <vt:lpstr>I Can, Can You?</vt:lpstr>
      <vt:lpstr>Rhyming Story</vt:lpstr>
      <vt:lpstr>Rhyming words</vt:lpstr>
      <vt:lpstr>Rhyming words</vt:lpstr>
      <vt:lpstr>Rhyming words</vt:lpstr>
      <vt:lpstr>Rhyming words</vt:lpstr>
      <vt:lpstr>Rhyming words</vt:lpstr>
      <vt:lpstr>Rhyming words</vt:lpstr>
      <vt:lpstr>Rhyming words</vt:lpstr>
      <vt:lpstr>over</vt:lpstr>
      <vt:lpstr>tag</vt:lpstr>
      <vt:lpstr>tap</vt:lpstr>
      <vt:lpstr>nap</vt:lpstr>
      <vt:lpstr>Sight Words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Can, Can You?</dc:title>
  <dc:creator>J. Buckmaster</dc:creator>
  <cp:lastModifiedBy>J. Buckmaster</cp:lastModifiedBy>
  <cp:revision>4</cp:revision>
  <dcterms:created xsi:type="dcterms:W3CDTF">2013-09-07T04:47:01Z</dcterms:created>
  <dcterms:modified xsi:type="dcterms:W3CDTF">2013-09-07T05:21:52Z</dcterms:modified>
</cp:coreProperties>
</file>