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467600" cy="1752600"/>
          </a:xfrm>
        </p:spPr>
        <p:txBody>
          <a:bodyPr/>
          <a:lstStyle/>
          <a:p>
            <a:pPr algn="r"/>
            <a:r>
              <a:rPr lang="en-US" dirty="0" smtClean="0"/>
              <a:t>1.1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7772400" cy="838200"/>
          </a:xfrm>
        </p:spPr>
        <p:txBody>
          <a:bodyPr/>
          <a:lstStyle/>
          <a:p>
            <a:pPr algn="r"/>
            <a:r>
              <a:rPr lang="en-US" dirty="0" smtClean="0"/>
              <a:t>David’s New Friends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111" t="16000" r="31111" b="4000"/>
          <a:stretch>
            <a:fillRect/>
          </a:stretch>
        </p:blipFill>
        <p:spPr bwMode="auto">
          <a:xfrm>
            <a:off x="457200" y="1524000"/>
            <a:ext cx="3810000" cy="504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day after today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today is Tuesday, </a:t>
            </a:r>
            <a:r>
              <a:rPr lang="en-US" b="1" dirty="0" smtClean="0"/>
              <a:t>tomorrow</a:t>
            </a:r>
            <a:r>
              <a:rPr lang="en-US" dirty="0" smtClean="0"/>
              <a:t> will be Wednesday.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today is Wednesday, </a:t>
            </a:r>
            <a:r>
              <a:rPr lang="en-US" b="1" dirty="0" smtClean="0"/>
              <a:t>tomorrow</a:t>
            </a:r>
            <a:r>
              <a:rPr lang="en-US" dirty="0" smtClean="0"/>
              <a:t> will be ________.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Documents and Settings\jlbuckmaster\Local Settings\Temporary Internet Files\Content.IE5\QRJAFJ9C\MC9001880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2286000" cy="2654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make a sad sound when you are unhappy, annoyed or in pain</a:t>
            </a:r>
            <a:endParaRPr lang="en-US" dirty="0"/>
          </a:p>
        </p:txBody>
      </p:sp>
      <p:pic>
        <p:nvPicPr>
          <p:cNvPr id="2054" name="Picture 6" descr="http://t3.gstatic.com/images?q=tbn:ANd9GcQ7P6JOri9vU1H3lvUUWMlbfCX21QgyEDzuxMjgg7kGq1HH9l4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819400"/>
            <a:ext cx="2428875" cy="3752395"/>
          </a:xfrm>
          <a:prstGeom prst="rect">
            <a:avLst/>
          </a:prstGeom>
          <a:noFill/>
        </p:spPr>
      </p:pic>
      <p:pic>
        <p:nvPicPr>
          <p:cNvPr id="8194" name="Picture 2" descr="http://www.reactiongifs.com/wp-content/uploads/2012/08/oh_c-m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47625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Made very happy about something</a:t>
            </a:r>
            <a:endParaRPr lang="en-US" dirty="0"/>
          </a:p>
        </p:txBody>
      </p:sp>
      <p:pic>
        <p:nvPicPr>
          <p:cNvPr id="7170" name="Picture 2" descr="http://images.wikia.com/glee/images/9/94/Jim-Carey_Exci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0"/>
            <a:ext cx="2792506" cy="2133600"/>
          </a:xfrm>
          <a:prstGeom prst="rect">
            <a:avLst/>
          </a:prstGeom>
          <a:noFill/>
        </p:spPr>
      </p:pic>
      <p:pic>
        <p:nvPicPr>
          <p:cNvPr id="7172" name="Picture 4" descr="http://24.media.tumblr.com/9f727e39bdc46d9d7c7dee9ab1c2b1a2/tumblr_mepv4t5HCc1r4cfazo1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2257425" cy="1762126"/>
          </a:xfrm>
          <a:prstGeom prst="rect">
            <a:avLst/>
          </a:prstGeom>
          <a:noFill/>
        </p:spPr>
      </p:pic>
      <p:pic>
        <p:nvPicPr>
          <p:cNvPr id="7174" name="Picture 6" descr="http://i.imgur.com/qhYn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3200400" cy="2438400"/>
          </a:xfrm>
          <a:prstGeom prst="rect">
            <a:avLst/>
          </a:prstGeom>
          <a:noFill/>
        </p:spPr>
      </p:pic>
      <p:pic>
        <p:nvPicPr>
          <p:cNvPr id="7176" name="Picture 8" descr="http://31.media.tumblr.com/tumblr_lsrtrphPIY1qkmpj8o1_5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572000"/>
            <a:ext cx="47625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speak in a very quiet voice</a:t>
            </a:r>
            <a:endParaRPr lang="en-US" dirty="0"/>
          </a:p>
        </p:txBody>
      </p:sp>
      <p:pic>
        <p:nvPicPr>
          <p:cNvPr id="17410" name="Picture 2" descr="C:\Documents and Settings\jlbuckmaster\Local Settings\Temporary Internet Files\Content.IE5\QRJAFJ9C\MP9002555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3657600" cy="2444496"/>
          </a:xfrm>
          <a:prstGeom prst="rect">
            <a:avLst/>
          </a:prstGeom>
          <a:noFill/>
        </p:spPr>
      </p:pic>
      <p:pic>
        <p:nvPicPr>
          <p:cNvPr id="17413" name="Picture 5" descr="C:\Documents and Settings\jlbuckmaster\Local Settings\Temporary Internet Files\Content.IE5\QRJAFJ9C\MC9000889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3491941" cy="2886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carefully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hold the lizard carefully.</a:t>
            </a:r>
          </a:p>
          <a:p>
            <a:endParaRPr lang="en-US" dirty="0" smtClean="0"/>
          </a:p>
          <a:p>
            <a:endParaRPr lang="en-US" dirty="0" smtClean="0"/>
          </a:p>
          <a:p>
            <a:pPr algn="r">
              <a:buNone/>
            </a:pPr>
            <a:r>
              <a:rPr lang="en-US" dirty="0" smtClean="0"/>
              <a:t>Be careful and stay safe!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5122" name="Picture 2" descr="http://www.bikekidshop.com/contentimage/two-kids-on-bike-with-training-wheels-wearing-helm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962400"/>
            <a:ext cx="2778124" cy="2667000"/>
          </a:xfrm>
          <a:prstGeom prst="rect">
            <a:avLst/>
          </a:prstGeom>
          <a:noFill/>
        </p:spPr>
      </p:pic>
      <p:pic>
        <p:nvPicPr>
          <p:cNvPr id="5124" name="Picture 4" descr="https://leaky.com/blog/wp-content/uploads/2012/10/dog-in-car-seat-be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484535"/>
            <a:ext cx="2667000" cy="2001865"/>
          </a:xfrm>
          <a:prstGeom prst="rect">
            <a:avLst/>
          </a:prstGeom>
          <a:noFill/>
        </p:spPr>
      </p:pic>
      <p:pic>
        <p:nvPicPr>
          <p:cNvPr id="5126" name="Picture 6" descr="http://www.gould.org.au/centenary/images/PA25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the same</a:t>
            </a:r>
            <a:endParaRPr lang="en-US" dirty="0"/>
          </a:p>
        </p:txBody>
      </p:sp>
      <p:sp>
        <p:nvSpPr>
          <p:cNvPr id="19458" name="AutoShape 2" descr="data:image/jpg;base64,/9j/4AAQSkZJRgABAQAAAQABAAD/2wCEAAkGBhQQEBUUEhQUFBUUFBUUFBQVFxcVFRAVFBQVFBUVFBUXHCYeFxkjGRQVIC8gIykpLCwsFR4xNTAqNSYrLCkBCQoKDgwOGg8PGi0kHSQtLC8vLywvLCosLSwtLywsLCoyLywsKSwsLy0sLCwsLCwsLCwsLCwsLCwsLCwsKSwsLP/AABEIAMIBAwMBIgACEQEDEQH/xAAcAAACAgMBAQAAAAAAAAAAAAAFBgMEAAECBwj/xABBEAABAwIEAwUGBAQDCAMAAAABAAIDBBEFEiExBkFREyJhcYEHFDKRobFCUsHRIzNicoKS4RUWU6Ky0vDxQ8Li/8QAGwEAAgMBAQEAAAAAAAAAAAAAAgMBBAUGAAf/xAA4EQABAwIDBQYFAwMFAQAAAAABAAIDBBESITEFE0FRYSJxgaGx0RQykcHwBjPhFTRSI0JDwvEk/9oADAMBAAIRAxEAPwCDiSlljGaPvN5jmETwWptG251tqp5qKTW1j6pQrKqSnkLXNIBOnQ+S6ckMN182jb8Qzd3Fwnt1U0hJ2KULoZzI3vNeRfKO8PBdUcktTYMdkAcC9xF7joE108LByuepUmzxkEA/+M876hVsPrTkByuaCNARqPNWHuEmlvXorRHQqlWOcwEgbdEwKkCHuuBYoRUYRO1znMde4yg3+HxsjWHydwAm5GhPUjdLmGcQyzOeHRloa6zTycOqY4SGNzPPK5OwCBhaRcFWqpr2jBJa/RdVVNm1CkitbVcR1bJG3Y4OB2INwVBU00j2nK4NdY2J5FHfJVACey42XdRoQRr+isRvzDqgMdPURRt7QiR19S3p5LbeIwJ2wAHM4XvbQeajGCM1YNO5w7Bva+Y5BGGUTWkm2/VcVFK3QgA6/wDhUzXDmVUxKle6N3Ymz7d2+11JySGElwubKz2rXCx18FK0EbDRL0NaYGF8/dIHePLToitDWds0Pae6RcHqF4WOiOSEtFxpz4Lurpy6xa6xHXYqf3gDQriaDMNHWKrMbk+LXopAugADhYqWSfLrrZcVVKJ4yDcBw3GhU7ZyeSF4pjZjJaxrnPFjkGhIJtcKHW4o42uc4BgzROli7NoaTsLLTntfzzDwXEcRe3vG1xt0UWG4SymaRGTqS43N9So45IThzJPa/OK0yhj7bMGuDw21ze1lecT4KNtQTsCheK1M0cjC1v8ADN8/UdCvZNRBrpXWJ+pVupoA/d5HkpDO2LIxrCQ42u0aA9Slt1a+SojLHHKNHtAvmvsm2JhAUXDrkJkzDGAHG/RbObwVSPDY2PL9i7VwGxPVWJ3kDqlbFeInMky5btyk5vHopcQ0XKGnikkuGJmqatjG3JsBz6Liie54JLRa/dO9xyKXeGYXyRudLme1ziQHDYdExisy6bW5LzSXC4UzQiIljczzU/ZW30PgoRKGAl7rjrtYLuxeOiGVeDySHKSOzcCHdfReJsEqNrSbPNlNJDE85rnXodFiymwWKNgaM1mi26xR4J2NoyDjZC+Fq6qcH+9Ft83dy229P/aYTI07gHzF1F/seDKWmNpDjmINzci1ibnwHyXc1K0jS4Ph+yhgsMJQzSRyvxAW7hYeq7BadAAuIKHLfvk3N9baeHkqMEjo7h35jY3vmG9x06W8Failc7YE+PL57JlkDmObexyU8sZGxuhuH4g6TP2jCzK4tAdu8DTNbkCiJhf0+oQzEZCBqCCPqveKKIB3ZyPVEo6hoFgAPJRVrWzMcxwu1wIPkVUwyPM0OfsdQPDqUWbKBsosOSB43buzqEu4fRso29my+W5IubnXdS0XEIlndC0OJYAXOt3RflfqjFRleLOAKW6nC+wnEzXO7Not2TGlznPccuZ2XV2hA8EBxNAwjL7K5G5k+LefMRl1KaGx9Shk2CgPdIw6nkeXkeSsS08skZyOEbiO6XC+U+LVzh+HTMjtJKJXfmy5bjxAKkkE2VVhwAkPHK34Leago5Dc59LckSExtcAlVhFY3ePJWBVphCGQ4jcBVqi00ZEkZynQtcPuhtBXhz3QxjL2ZAtsALaEeCNmqQ+fK0lzQATvbmhwkZpsTsi0ju5XRCKMDc3XMtIxzg7W7b2F9DfqOar08UjraZR1O/yVoUZ/N9F42PFJPZPzIdjuNupo8zInSm4Aawa689ArENUZI2vdG5pLQbOFnNvyKuF2Va96QgHFfgpxNwgBufO/kh2GyulGZwLNSLHfQ2uPDxRERN8fmqla4kAsIBBBNxo4cx4HxVQ4kj7ymFhkzbl0RZzrbKrNiTWtJcQAN77IJgWPyVckjWwva2NxaJD8L7Gx16+GqYYMOtqbEn6eSAPa4XC9JDuHYZdUvYnhjyWSQZmtzB7wwd6QbgDoEdpQ5zAXhzCRtzHn4q055ao3VK81pvcIXzOkaG2048VuKBrW5bk+JNyh3+xYmvL7Zje4vqG+QXdVUZdeX2VOXF2ttdwF9Bc7noOqItaNUcccmrSc0VbXAaaeS4nqWWu6wtz6LzzESW17ZTKbaBsYuS4kWygDfVOtPE02ZI0vLxq2xLWj+o7D1S2SA3y0VmajbCGuve4v7/RTtrjew18ldiYTubKxHFlFgAANgtSHqEzESs50gOQC47AdVihLvFYisVFjzVY1RtfVUabH45b9m8OymxA3afEHUJj7ZRTNa/4gHeYugxOvkmslZxb5/wAfdD6ezxd2o5D9VeE6qT0+Udzl+H9lQ99Rm3FHu97mEa94Uczw4WcAQeRQr31KPFmKVkdTE6DOY7AZWi7XOzG4eB1Ft/RKlkbG3Fa6sU1AZn4QQO9ONTP2Z8OXglvHePBSysZkL7gOcb2ygkjQW1Oh6IzLTyVDXNjA/ucbNB8T+y7ZwJE8tdM7O5u1mgZfIm6GZzyLRmydA+miN6jPoNVjsTHVEKSXS53P0VWp4OY5wLZpW2IOX+GQ6x2N23181utpHwsc4XkDQTZgJebdGcz5I2vOeJV3GF9msOZRMVKz3lLWGY82ojzsuBcghws5pG4I/wDN1b99RB7CLhQ6kc04SM0WknBGqXcaq3Br42PDZHsd2ZJsb2sCPIqZ+IC1wQfI3SzxJkmaM4vlNwdi2+9j8vklzPsw4Vco6cCQB2n1U/Ccs8Mbm1DiSXXYHOzkC2utzoT+qa8MnDu9cEjlf4dL69F5zRVDmDKXufroTuB0J5o1gmIR0ucSzMD5JHPN3AWB0aNdrAD5qvBKGgNOnUq/W0xkLnDU8gvQBULfvK894yM1TDH7s4ubmJeGOHe0GU3B1A1+YRzBZJGwRslOaQNAcdyT0vzNrC/OysNlBeW2y5rKfQBsQkxC5Jy4hMb6lC6uqyHwKtw4fI7ezfPf5BcVfDJkFu1sf7f/ANJjnADJVmOiY6zilPEMcqG1sQaCYHNs6wuAdbku5EaKxh+E9tVGbtZAwEXjDu49wGrSOQ2J81rHOD6sNtE9rmm+ctu2S3RrTpc+amwW0EbYwMuXQg733N787lVGXc8h97a5+i2HSR7kOhIvaxty5nqm2OUAWGgXfvCSanjdkdU2nyuJJa1z7izXOtlFue4uUcNarTZI3XsdFlyUMjLFw1zCMuqEMr5cuo25+CV+J+NHUj4w1geHXLiSRoDazbc/PwRrt2yxlz3BkdgXPcQ2wOo1OgKgSsJLW6hNFG+FrZHDJyr1NaXgtaC4nYAXP0Qet4Qqqh8b8jm9mb2JaCdQeZ02T7QxMjaBGAAeY1zeJPNWe3S3xbwdpC2vfC7/AEm/VJeDcMSCoMs8eXK0BpNnddrE2/1TaycDZT9uhuM0skkbvd3Bku7SW5mm34XDlfryRtaI26JD53VLxvLDh0Hqr3vK17yh1DRTujaZGta8tGduYEB1tQLX5qDGYamKFzoY+0eB3Wgg3N+lwTbew6Ii9gF0IhYX4A4XvbXL6ok4hYkim4xeGgTQStkFw8BpABBtsdQsQCpjI1V87MnBtbzCc/elZihcd9PuqeHRWGZ3xH/l/wBUQEycbrMkyNmrsUreZJVOrwKN5vdzT4EfYhWe2WjMgwk6pTS9puCl6uwGVgvGRIOmzvlsUtVeNOjewOBsXBuUfG99wBG0H4fFx2HiQvRDMg2LYVHJIyYtBkivkN+ZHPlfQWJ2S3xOI7JWtSVYDrTC4RaKUAWFgBtZVcU4hhpWh00gYCbDclx8GtBJSZD7Q4g8skZLGQSDmANiNDexv9FBxXg5xERywSMcGtLbE90gm9wQDr1B8ED52lhMWZ5Jsey7SgVN2tPH+cwvQaLFWTxiSJwex2zhz/Y+BUpnSpwrhxo6cRl2ZxcXuI2BdYWbflYD6oo6sT4zdoLtVTlpWtkcIzdt8j0UGOUAyukjFnaveGj+ZpqbDd1h62SnFXGra6OB2Z7muADb3Fxa9twNd06QOMhsPU9ERw6gigBETGszG7iAAXHq480uSMuPZ04qwyqEDbOF3DT+UjcK+z2qiY7tXMjzEENzZiLX17umunPkidd7PJHjuzMv4tcB8wSnLtVnapTadrW4eCRJtSpfIZMge73uvKcS4Oq6fvFnaNGuaI57W6tsHfRUaOihy95jXk6lztSSfFexmVLvEXDTJwXxgMl3uNBJ4P8AH+r7pZpbZjNaMG13P7EuXUZfX88Egx4W6N4NI4scSB2ZJLH+FuX/AJsvS8IohE0F1i8jvHkDzDfD7pM4ajIlcXixj7tjuHc/kPumStxfsonyb5GOdbrYXsm07WtaXFTtAyTOEQz68TfhfimETLrt15nwdxtUVNS5kuUtLXOFmgdnltseY1trc7J596ToZGTNxNWZVbPfTPwP1tfJEjMhuLUDZhcaPGzv0PUfZAeNqiU0b+xLg4FpdluHZAe9a2vS/gCh3s/xyWWB4lJd2bgGPcbkggktJO9rD/MhMrRLuiNQnRUDxAalrtDa3FBMVlhhqM72kzgjui5OYaAkbX0+i27iKpd8MAA/rdr8tEU4pjaJRKALuGVx56ba+X2V7A+DnzAPmJjadQ0fG4eN/h9dfBUix+Mtafots1ELYWySDhbMk+AASs/FXSOY2opwe8A0jvAOJA/bmmHH8CfU9iztGsgZd0tzYl19wNttATtcp4ocCghtkibcfiIzO+br/RECARYgW6WFvknNhOEh+d1ky7XaHtdCy1r+fEDOyXqbEoyA2N7DYAANcHWA0A0KC8a8Qy09Nmh0c54aXWvkBBN7HS5sBr1TNiHCtJP8cEd/zsHZvHiHMsUDm4YlhNhIZ4NczZdZYwBewIH8UabEX80x75C0t06jgl0slKXh54Z2cNfHPzAXHAlbUT0+ep1BP8NxsHSN6kDlfY8/qW1klku4NjUc8QfFcNuWgEZSMum3IbIi2qT4mjABe/VJrGF8ziW4c9OSKdss7ZKs3HFMyfsXSd6+UmxyNdtlLtgfoOaNGpXm4HXwnRVn0kkdsbSL6XRDtliFmrWIsAQ7gqCCruFMKpLlPX2CnGIIRKtA06OGqQgcVh9V7tFHJK4aPcwDLH1zEkaDn8tSu6eQyOAHP6DqjWG4fHAHdm0AvcXvPN7ibkk+vooc57rYTZAd1CDjFzbLl3n2VmKj/MfQfurAp2flHrr91H2i32ik3KyziKhq8Gp5RaSGJ/8Acxp+tkJHBFPG7NT5oCdw1xdG/wDuY6/zBCN9qtGVLMTSbkZp0c80Ys1xty4fTRK+J0skAudW/mG3r0Qh2IlPUjgRY6g7g80lY3g3Yytez+WXaj8h3/ylQ9rmi4WpSzCTsv19Uew5+VnidT5q8KhLlNWqhxVjz4aYmM2c5waHflBuSR46W9Ux0wY0k8F5tI6aQNGpKdRULPeF5lwDj8z5XxyPc9uQvBcS4tIc0aE62N9vBPPvSiGobK3EAvVWz3U8hYTdEzUKrT4tHKCY3seAbEtcHWPQ2QvFCZIJGNNi+N7QfFzSB9159wWyWGsIyuaA1wkBBAAtpf8AxWS5akse1oGRTqfZ7ZYXyF1i3gnrGwGuzjS/xeOlgT8gPkqArw4ZTYgixB2IOhBRymwKavu2MWbsZHaNad/U+ATbgvs0poADJed/Mv0ZfwYNLeZK5/a36ho9nvLHm7v8W5nx4DxzWpQbMlqIwdBzK8fGNU9ES2niDpHaENufQuNz/hC2cTxKTUNjhHIENB/5iSvoOjwuKEWiijjHRjGs/wCkBWHxgixAPnquQP62zsIiG9HW/wCpXQ/0hgF7gu5uGL7r5y/21iEOr2MlaN8oF/TJY/QolhvE7J2nKCxzfiaeV77Ebjdex4jwfSzg5omtP5mdx3n3dD6gpAx72ZSQOL4P4rCRn0AlaOpA+Ow5jXwW7s79U0tS8MLi0ng7Twd72VCq2Y4MJLB3ty+o9lDhFCJCJHi9jmYD1Gmb9kxCVBaWcBoA5BWRUru2gALipWl5uUUEq32yGipSzxlxs6jLGRNaXuGYl1yGtvYaAi5JB+SCR7I24naKIKJ87xGwZlPHbLRlSjwjxea2N2dobIwgOAvlcHXs4X22OiOmpUxuY9oc3RDLRvheY3jMKnizGQtdILMbcuk5C7jq8+Z3Qymx6N57j2u8A4E/JBOMJnw1sU2pilYIZByc3MQ5h82uuPEIPW8NxBxa0uYWki4N9tjY/uqUk7g4ho0W9T0cZiaZHHMXBtfvB7lzNwRK6c2c3sy4nOTqATf4d8308V6D7zYW6afJKPD2H17nhjW9rFf+Y42DR/c7Unw1TxT8JOI/iS28Gi/1P7IaZoaCWgi/NRtKpF2tleDbS33HAoY/EdViNf7lRf8AEl+bf+1bVnEVlfFQc/JK8XDdWR/KI83MH3cupMCqm7wu9LO/6SV6LmWi9AI+qT/U5Cc2jz90o4FCY23eCHHk4WIHSxRcTom9oO4v5odVUHNmnhyVphsLJJnEjiXZLXbrfvCFyzlhs7S3VUqXiOGV5YyVjnDkD9uvovGRoyKstpnOF2i4TCZ1ozoZ70s95U4wo3CvunVStcHNIOtwg2PcQe7MBDS97nZWMH4jueR0t+inw2SepiDuwljJ0LXtI9QXAXHil79pdg4p/wAM5jBKch4JflmMby3obefRZJI2Rpa8BzTuCruL8MVTn5mwuOmti3ceF0FrcOmjaRJHJHcEZi0i1+YOyoOcWki2S14jHIAWuF+hzWo8Xp6EFsbe8dw3U+GZxOnl9FEeLqmT+VCLdSHO+ugVOgw1kep77up2HkEUE6rgvItew5BX3tiab4cR5u9lV/3hrm6uiBH9p/8Aq5Nvs+hfikjs7HRxxEdo6+hJ2Y2+odb5DzF16J5c4NbqXEADqSbAL2bh6kbTQMjbyF3H8zj8R+f0suf29tOSggwxOON2Q6Difb+FapKaKod24wAOXoiGKY1S4bAHTPZDGO6wWJLjvZjRcuP/ALKnwHiGCui7WmkEjLlpNiC1wtdrmuAIOo+YXgntkqJpcTyuDsjY42wDWzg5oLi0cyXlwNvygcl6T7IMAkoaE9sC18z+0yHeNuUNaHDk42JI5XHNcFV7Mjiom1L3kyOse++fffmb6roWv7WEDIL0NYoPeFnvC53CU668n9qntIrKGubDTlsbGxsfcsa8ylxdfV17NFraWNwdU1ezb2hjFYnNe0Mnitna2+V7ToHsvqBcWI1tprqrfGXBlNijAJrtey+SVlg9t92m+jm+B9LID7O+G6LD5p2QVQqKiwbIO60xNDtsoJ/Fa5ubEAac+kc6im2fhDLStAzA66k8j146JPaD+iMcYcOCxnhFnDWRg/GObgPzDn1890llavVJaheT8WUfu9QcujJO83oPzN9D9CF1v6U2zI9vwcxuQOyenLw4dO4Lm9rbObffMGuvurDaxBOJeH21mV2bI9osDa4c297H1v8AMqMVir1+KPZGSwZnDYb+thvZdw54e0h+ixoY3xyB0eRVjB6aLDY3F8gu4jM46Xy3s1rdSdz81Wq/aKwG0cbn+JOUHyFiUDp8KdM7tKlziTs3n5H8o8B9EbgDIxZjWt8hr6ncpLXvIszst+pV2SKEOLpbvcdeAUTOOmSENmhyi4IPxgEbEgi+/MJuwvhdr5DLNrexbHy2Gr+vl80PwSiErg94BDTdlxezh+IX6JujlV2CJzheQ35LGrqhrThgGHnnf6fdXYyAAALAaADYDwUgeqbZV0JVaLFgliuZ1pVu0WkOBDgVjtFoyKuZFyZUWBEGKwZFG6RQOmUL50WGya2NVeIMMbVQvjJLcwsHDcfuOo5heNPoJaaqDCLSNe21tjroQeYK9mkqEu47Th5ztbmkbo2wBc4E/CPU3+aoVcDZbOGo9F0Gy6p1NeMi7T5H25rba0uNm6k6ADUnyTFh2BOIvKbf0jf1PL0WuHsEEDQ52shGp3yf0t/fmjocnNabZrIqarMtj05rdPSsZ8LQPHn891PdQ5lmZThWWQTmVNdckqPMtZl7CowoRivCVPPc5Mjvzss0+o2KQMe4dlpDc96PlI3bycPwn6eK9UL1DM0OBDgCCLEHUEdCED6dr+hWtSbQlgNibt5H7fll5nwaM9W0nZgL/UaD6uB9F6nT1qSIsAFJUPez+W9tgNzGcwNvEdPl5lYa9fM/1DC81WF3AD3X0bZ0sckIfHoVnHfHEtAIXRRNeHOdmc8OIbly90EEWcbnX+nYreDe2CkmA7UugdzDwXN9HtH3AVh1Q2Rpa8BzToWuAIPmDulyv9nlHKbtzwk/kN2/5XX+hCy4oqN0YjnaQR/uH3/8V8l17hPbOOKMi4qqf1lYPoSqVf7UKGEaztefyxAvJ9R3fmV5+72SsvpUut4xj/vV2j9lNM0gySyyeAysB+5+q98Ds1uZkcegH8L2J6q8Re1qorD2FFG+IP7tx3p5L8m5fg9LnxR32b8EOoSaic2lewtEYNxG1xBOcjdxsNBoPE7F8KwunpBaCJrOrhq53m83J+auOrlM9S3dGClZhYdeZXgM7lFZaxJvHvfhDubHj5O7p+uX5IpNXJd4pqr00nkP+pqDZjDFUxvHMeeSXOMcbgeSUBOumSFxAAJJ2A1J8gr/AA5wpJV2e7uRfm5v/sH67ea9HwrBIaZto2AHm46ud5u39Nl9Wjic8X0C4qsr4qc4R2nfmpSJRcIVUuuTIOshy/8ALqfoisXs6k/FMweTXO+5CdwV0HqzuGhYMm1ahx7Nh4e90DpOGTE0APBsLbEfqpH4dI3kD5H90ZzLMycCQqXxMhNzml8yFuhuD46LoVCMzRBwsRdB63DS3Vmo6cx5dUwPKsRytfk7JZ26xDPeVineK1uEUMy4dOqRnUbp14vXhCrb51Vnq7KtPU2CHT1SWZE9sKtTYgq9ZjTaWEzuGZx7sTfzO5k+A/TxQx8xc4NHMgfNc8W4FNUvgbC27GtI3ADCSLl1/AD5Kq+R2EuZqr8UMZe1kps068Mhw8UX9nOOVFUZ3zPLmgsDRYANJzEhtuVsv0TuHoBw7hTaOBsTdSNXO/O47n7DyARUTK3AwtjAec1kVxZLO50Ys3hbLTJW8632iqdskjjbjx9O/saeweAC95AOW4uGtB0vaxueqmaRkTcTkumopKmTdx6r0HtFhkXlXCvtCm7dsdQ7tGSODcxADmE6A3AFxdelGZDBMyZt2plXs+Skfhfx4jRWTIo3PVczKN0ysZBVhGt1li03SzLMWOLTy+o5I9PNolzHDs70P6LndvUjZ4d4Bm304+66TYc5im3Z0d68PZW4q1Wo61LEdWrUdYuCfTrtrpkbXeK69+8UAFWuve0jcKUbdWqGSuQd1Yon1aIU6i6KSVq6pcPFT8erLi4/PYg28tNUGikL3Bo5n5eKbqABrQBsNAul2HswSy71+jfM/wALB21XmCPdx/M7yCKQgNAA0t6AeQ5KcPVNkikEi74tXz5zFbD1vMqwkXQkQYUssVjMszKDOszqMKjAp8y4c5R51yXqQ1SGqtLhsbnEloud1imzLEWFNu/mUmurFy2Vzj3QSfAE/ZNdDwnFHq68h/q2/wAv73RiKBrRZoAHQCyq5q3JXsaewL+SQDhlQ/aJ/qLfdV5+H6n/AITvp+69LWkJZdLG05Acmjz915RS4ROyYF8UjQLm5abbdVJXcbRU7i0AyOGhDbAA9CT+i9SIQzE+H6eoFpYmP8S0Zh5OGoUYHtbaM59VZZtOOR4NQy46H89QvNY/ae2+sLreDwT9kaw3jinmsM+Rx5P7vyO31U2I+y+mI/htLfDM77m6S8X4EfET2ZJ/pdoT5HYquXVUeZsR+dy2Yv6ZVZMu09fwr0oVC8u46wx7Kp8hBLJCHB3IGwBaTyOir4XxHPRuyOuWg6xu5f232+yecPxyOoZdtiObTu09CF50jKtmE5EJscMmzZN4Biacr/miQOGcHfUTssDla4Oe7k0A336levGdDGzBo0AA6Cw+yjdWJ1NEIWkXVWuqHVTwSLAaIqZ1FJUIYatT0sD5zZug5u5BWMWaoFgaLnJdSVN1p/Dk1Q2wGS9tXac+m6ZcOwdkQBtd35jv6dETahkYHtLXaFUvjjE68Wo4lKdH7O2D+ZI53g0Bo+t0Tj4Lph+Fx83O/Qo5dZdVG0NO3Rg8c/VDJtatkNzK7wNvSyDO4Pp/yuHk536lUangZh+CRzf7rOH6JnusUOoKZ2rB9LeiiPa1aw3ErvE39brzrEuFKiK5AEg/o3/ynX5XS7LMQbHQjcHcL2VyDY1w3FVDvNs7k9ujh68/IrNm2Iw5wm3QroKL9TPBw1LbjmNfp7WSBg84aHyuNgwb9NLlT8McZmpndGWBrcpcy176EfFy2PJVeKMDkpKV7T3mkjvgaEZhv0NghHAdMRI+Q7BuUeJJBPyA+qs0zX05ZCO8rQnENVFLU68G+S9RZMpWzIVHUaKVtStwPXMuiRQTLoSocJ1UHEkGfJ20ea9rZhv0vtdSZGjUoBTud8oujvaLfaKiJlvtkWIJW6V3tFyZVU7ZcmZexBSIla7VYqRlWL2JFukz3W7qO6y6r2WVZSXWi5cZlq69Zesui5ckrRK5LkQCIBY4qhX0TZG2Iv8Ap5K4XKJ5RtCay4NwvOuJeHQdHjT8Lxu3wP7JHIlo5bg+R/C8dF7RjBjDD2haGnTvEAE8tTzSJilJ2b7GxG7Sdbj91m1dOL4m5FddsyucW7t4uPX84hTU9fmY0nS4Bt0uF2alDPeFJAS9wa3cmygSHRGYRqjWF0jp322aPiP6DxTzQ0wjaABYBDMGpBGwActz1PMouxy0mR4W9VzVXNvXWGgVhpXV1CHLoOUEKgQpQVvMo8yzMhsgspMy1mXGZZmXrL1l1dckrkvXJcisiAUNbTNkaWvAc1wsQdQR4pKxDCRSmzBaM/Db8PgU8OchuK0bZY3Mds4W00I6EHkVLo8Q6q9TTGJ1j8p1H3SnHVKZlQkqtr56OZ0Uhzhp0J/E3kQfJEsP4iZJpfK7of0KzmVIvhORXTSUDw3G3MHiFc4vxV0dPlYbGR2UkflsSfnsvP7p7xakFRFlvY7tPQpV/wB35s1snrcW+ap1bXvfcZhamzXxxxYSQDfNPHBGLulp7PNzG7Lc7ltrj9vQJgNUlfAqQU8WW9yTdx6lEfeFpQOIYA7VYFWxr5nFml0WFUtPqrIV7yuHVKbjSBEUUNYsQc1CxRvEe5XpWdZnUOZZmVjCudwqXOtZ1FnWi9ewr2FSly5LlGZFwXog1GGqRz1E965c9QvkRWsmtYlj2jUpkoyR/wDG4P8ATVp+9/RJOB4mZWGB5uQLxE7i27PKy9MrCHNIOoIII6g6Ly+vwKSmqW5AS3OCxw10vsfFZNaxzZBI3Q5FdTsqVkkLoHajMfn5kpjImDhWnuS8+Q/UoBiTcsh8dU1YMMkbR4IKcf6mfBNrXWhy4prpZFda5BKSZEo5Vsg3C5Rzc7K8166D1VbIuw9ewpJYrGZbzKvnW86HChwqfMtZlDnWi9ThXsCmL1wXqIyLkyKcKMMUjnqCZ+i06VAa/i2njl7J77O56GzSeRPJC6RrPmNlYip3yZMBPch3F2HNezMWg5d/I/sfukOqwbnGf8J/Qr0ytIewjcOH3SG45SR0NvksqtjaXX5rpdlzvazCDoh1FjUkJyvuQOR3HkmClxFsgu0/uPNC6inbINd+R5hUaahkjkBadL6m+48QqTXvYbahakkcUwvo5NTZ1126Hdqt9srW8WeYUQM64dMqXaohg+HGd/Ro+I/oPFE0lxsED2tjaXO0UfarE+wULGtDQ0WA6LFd+EPNZJ2mz/HzRDOszqr2qwyK3cLL3asl6VeN+LzSNDI7do8aE/gHVHzKvKvaJf3wk7ZW2VOtmMcV26rV2VSMmqAJNBn3qgzjCrDs3bPve+puPlsvROD+L/fGFr7CRo1ts4dQvIkx8BEirFtsrr+VlkUtRI2QC9wV0+0aGF8DnBoBAuCMl606RQTS6KJ0qHYpirIWXe4AffyW6ZAMyuPZCXZAZqeaVCa2oHMhKmL8ZvkJEXcb1/Ef2QBz3yG5LnH1KzJq5t7NF1v02yHgYpDZMeIm72+aZKF+gSDh7nZgDfQg68k4UUuiCnkuSU2uhwtDb6JlgkRCGXRL8NRZEIKlarX5LnXxWKLtlXYkQ9k6kFQmBySWK8JVvtUHxPGG08TpHbDl1PIBedVvHtS992uyDk0AfW+6rzVbIcjqrtLsyWpuWZDmV64ZVoypL4U4zNQezlsH20I2f/qmV1Qmxztkbiaq89I+B+B4zVwyrgyqi6qXBqkRcgEatyT2Xi2Kyl08hO5e6/8AmK9XlqV5rxPh5jncbd15LgfPcfNZe0LuYCF0GxCGyOB4hM3CeJGSnyuNyw5fS1x+yE4ppM7zv89Ve4Ow2TsSQxxzOuLA7AWurdXwbVSyEiOwIGpcB9EBD3wtyzR7yGGpfdwA70vCRdiRMLfZxVdYx/iP7LT/AGeVQ2yHyd+4St1JyKZ8fSH/AJB9UA7Vb7REajhCrj3icf7SHfZCZ4Xxmz2uaehBH3QkObqFYjfFJ8jge43VqkiMrw1u5Py8V6DhdI2NrWt2H1PMlKvC9LZped3aDyH+v2TbTSWWnSMsMXErC2nLidgGg9UWDliriZYr6xcKjWitLEtPWikP2kNF4zzsdVpYqdb+yVqbK/uW+PokdOfs8aLyHnYarFix6T90Lp9o/wBs784pzlK834vlJnIJJA2udlixaNd+2sTZH757kIo23eL9U4sjAYLADTkFixU6XQrU2gc2oTUjvjzRmi2C2sTovmKq1H7YRKNWoNlixaDViSaKywrsLaxPCqFLHHzv4Df7/wBCkFYsWDXfvFdjsj+2HeUT4cNqmP8AuC9PcVixXNn/ACHvWZtv91vd91G8qJxWLFfKxmqF5VrD6Zr3DO1rtfxAH7rFiWjkJDCQnKmjAAAAA6AWVtoWLE5y5kruyyy2sS15RuCoYjTMewhzWuFjo4Aj6rFiPgvMJDxZJzIw02aAANgBYD0CvRLSxej0XQS5q0FpYsVhVF//2Q==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g;base64,/9j/4AAQSkZJRgABAQAAAQABAAD/2wCEAAkGBhQQEBUUEhQUFBUUFBUUFBQVFxcVFRAVFBQVFBUVFBUXHCYeFxkjGRQVIC8gIykpLCwsFR4xNTAqNSYrLCkBCQoKDgwOGg8PGi0kHSQtLC8vLywvLCosLSwtLywsLCoyLywsKSwsLy0sLCwsLCwsLCwsLCwsLCwsLCwsKSwsLP/AABEIAMIBAwMBIgACEQEDEQH/xAAcAAACAgMBAQAAAAAAAAAAAAAFBgMEAAECBwj/xABBEAABAwIEAwUGBAQDCAMAAAABAAIDBBEFEiExBkFREyJhcYEHFDKRobFCUsHRIzNicoKS4RUWU6Ky0vDxQ8Li/8QAGwEAAgMBAQEAAAAAAAAAAAAAAgMBBAUGAAf/xAA4EQABAwIDBQYFAwMFAQAAAAABAAIDBBESITEFE0FRYSJxgaGx0RQykcHwBjPhFTRSI0JDwvEk/9oADAMBAAIRAxEAPwCDiSlljGaPvN5jmETwWptG251tqp5qKTW1j6pQrKqSnkLXNIBOnQ+S6ckMN182jb8Qzd3Fwnt1U0hJ2KULoZzI3vNeRfKO8PBdUcktTYMdkAcC9xF7joE108LByuepUmzxkEA/+M876hVsPrTkByuaCNARqPNWHuEmlvXorRHQqlWOcwEgbdEwKkCHuuBYoRUYRO1znMde4yg3+HxsjWHydwAm5GhPUjdLmGcQyzOeHRloa6zTycOqY4SGNzPPK5OwCBhaRcFWqpr2jBJa/RdVVNm1CkitbVcR1bJG3Y4OB2INwVBU00j2nK4NdY2J5FHfJVACey42XdRoQRr+isRvzDqgMdPURRt7QiR19S3p5LbeIwJ2wAHM4XvbQeajGCM1YNO5w7Bva+Y5BGGUTWkm2/VcVFK3QgA6/wDhUzXDmVUxKle6N3Ymz7d2+11JySGElwubKz2rXCx18FK0EbDRL0NaYGF8/dIHePLToitDWds0Pae6RcHqF4WOiOSEtFxpz4Lurpy6xa6xHXYqf3gDQriaDMNHWKrMbk+LXopAugADhYqWSfLrrZcVVKJ4yDcBw3GhU7ZyeSF4pjZjJaxrnPFjkGhIJtcKHW4o42uc4BgzROli7NoaTsLLTntfzzDwXEcRe3vG1xt0UWG4SymaRGTqS43N9So45IThzJPa/OK0yhj7bMGuDw21ze1lecT4KNtQTsCheK1M0cjC1v8ADN8/UdCvZNRBrpXWJ+pVupoA/d5HkpDO2LIxrCQ42u0aA9Slt1a+SojLHHKNHtAvmvsm2JhAUXDrkJkzDGAHG/RbObwVSPDY2PL9i7VwGxPVWJ3kDqlbFeInMky5btyk5vHopcQ0XKGnikkuGJmqatjG3JsBz6Liie54JLRa/dO9xyKXeGYXyRudLme1ziQHDYdExisy6bW5LzSXC4UzQiIljczzU/ZW30PgoRKGAl7rjrtYLuxeOiGVeDySHKSOzcCHdfReJsEqNrSbPNlNJDE85rnXodFiymwWKNgaM1mi26xR4J2NoyDjZC+Fq6qcH+9Ft83dy229P/aYTI07gHzF1F/seDKWmNpDjmINzci1ibnwHyXc1K0jS4Ph+yhgsMJQzSRyvxAW7hYeq7BadAAuIKHLfvk3N9baeHkqMEjo7h35jY3vmG9x06W8Failc7YE+PL57JlkDmObexyU8sZGxuhuH4g6TP2jCzK4tAdu8DTNbkCiJhf0+oQzEZCBqCCPqveKKIB3ZyPVEo6hoFgAPJRVrWzMcxwu1wIPkVUwyPM0OfsdQPDqUWbKBsosOSB43buzqEu4fRso29my+W5IubnXdS0XEIlndC0OJYAXOt3RflfqjFRleLOAKW6nC+wnEzXO7Not2TGlznPccuZ2XV2hA8EBxNAwjL7K5G5k+LefMRl1KaGx9Shk2CgPdIw6nkeXkeSsS08skZyOEbiO6XC+U+LVzh+HTMjtJKJXfmy5bjxAKkkE2VVhwAkPHK34Leago5Dc59LckSExtcAlVhFY3ePJWBVphCGQ4jcBVqi00ZEkZynQtcPuhtBXhz3QxjL2ZAtsALaEeCNmqQ+fK0lzQATvbmhwkZpsTsi0ju5XRCKMDc3XMtIxzg7W7b2F9DfqOar08UjraZR1O/yVoUZ/N9F42PFJPZPzIdjuNupo8zInSm4Aawa689ArENUZI2vdG5pLQbOFnNvyKuF2Va96QgHFfgpxNwgBufO/kh2GyulGZwLNSLHfQ2uPDxRERN8fmqla4kAsIBBBNxo4cx4HxVQ4kj7ymFhkzbl0RZzrbKrNiTWtJcQAN77IJgWPyVckjWwva2NxaJD8L7Gx16+GqYYMOtqbEn6eSAPa4XC9JDuHYZdUvYnhjyWSQZmtzB7wwd6QbgDoEdpQ5zAXhzCRtzHn4q055ao3VK81pvcIXzOkaG2048VuKBrW5bk+JNyh3+xYmvL7Zje4vqG+QXdVUZdeX2VOXF2ttdwF9Bc7noOqItaNUcccmrSc0VbXAaaeS4nqWWu6wtz6LzzESW17ZTKbaBsYuS4kWygDfVOtPE02ZI0vLxq2xLWj+o7D1S2SA3y0VmajbCGuve4v7/RTtrjew18ldiYTubKxHFlFgAANgtSHqEzESs50gOQC47AdVihLvFYisVFjzVY1RtfVUabH45b9m8OymxA3afEHUJj7ZRTNa/4gHeYugxOvkmslZxb5/wAfdD6ezxd2o5D9VeE6qT0+Udzl+H9lQ99Rm3FHu97mEa94Uczw4WcAQeRQr31KPFmKVkdTE6DOY7AZWi7XOzG4eB1Ft/RKlkbG3Fa6sU1AZn4QQO9ONTP2Z8OXglvHePBSysZkL7gOcb2ygkjQW1Oh6IzLTyVDXNjA/ucbNB8T+y7ZwJE8tdM7O5u1mgZfIm6GZzyLRmydA+miN6jPoNVjsTHVEKSXS53P0VWp4OY5wLZpW2IOX+GQ6x2N23181utpHwsc4XkDQTZgJebdGcz5I2vOeJV3GF9msOZRMVKz3lLWGY82ojzsuBcghws5pG4I/wDN1b99RB7CLhQ6kc04SM0WknBGqXcaq3Br42PDZHsd2ZJsb2sCPIqZ+IC1wQfI3SzxJkmaM4vlNwdi2+9j8vklzPsw4Vco6cCQB2n1U/Ccs8Mbm1DiSXXYHOzkC2utzoT+qa8MnDu9cEjlf4dL69F5zRVDmDKXufroTuB0J5o1gmIR0ucSzMD5JHPN3AWB0aNdrAD5qvBKGgNOnUq/W0xkLnDU8gvQBULfvK894yM1TDH7s4ubmJeGOHe0GU3B1A1+YRzBZJGwRslOaQNAcdyT0vzNrC/OysNlBeW2y5rKfQBsQkxC5Jy4hMb6lC6uqyHwKtw4fI7ezfPf5BcVfDJkFu1sf7f/ANJjnADJVmOiY6zilPEMcqG1sQaCYHNs6wuAdbku5EaKxh+E9tVGbtZAwEXjDu49wGrSOQ2J81rHOD6sNtE9rmm+ctu2S3RrTpc+amwW0EbYwMuXQg733N787lVGXc8h97a5+i2HSR7kOhIvaxty5nqm2OUAWGgXfvCSanjdkdU2nyuJJa1z7izXOtlFue4uUcNarTZI3XsdFlyUMjLFw1zCMuqEMr5cuo25+CV+J+NHUj4w1geHXLiSRoDazbc/PwRrt2yxlz3BkdgXPcQ2wOo1OgKgSsJLW6hNFG+FrZHDJyr1NaXgtaC4nYAXP0Qet4Qqqh8b8jm9mb2JaCdQeZ02T7QxMjaBGAAeY1zeJPNWe3S3xbwdpC2vfC7/AEm/VJeDcMSCoMs8eXK0BpNnddrE2/1TaycDZT9uhuM0skkbvd3Bku7SW5mm34XDlfryRtaI26JD53VLxvLDh0Hqr3vK17yh1DRTujaZGta8tGduYEB1tQLX5qDGYamKFzoY+0eB3Wgg3N+lwTbew6Ii9gF0IhYX4A4XvbXL6ok4hYkim4xeGgTQStkFw8BpABBtsdQsQCpjI1V87MnBtbzCc/elZihcd9PuqeHRWGZ3xH/l/wBUQEycbrMkyNmrsUreZJVOrwKN5vdzT4EfYhWe2WjMgwk6pTS9puCl6uwGVgvGRIOmzvlsUtVeNOjewOBsXBuUfG99wBG0H4fFx2HiQvRDMg2LYVHJIyYtBkivkN+ZHPlfQWJ2S3xOI7JWtSVYDrTC4RaKUAWFgBtZVcU4hhpWh00gYCbDclx8GtBJSZD7Q4g8skZLGQSDmANiNDexv9FBxXg5xERywSMcGtLbE90gm9wQDr1B8ED52lhMWZ5Jsey7SgVN2tPH+cwvQaLFWTxiSJwex2zhz/Y+BUpnSpwrhxo6cRl2ZxcXuI2BdYWbflYD6oo6sT4zdoLtVTlpWtkcIzdt8j0UGOUAyukjFnaveGj+ZpqbDd1h62SnFXGra6OB2Z7muADb3Fxa9twNd06QOMhsPU9ERw6gigBETGszG7iAAXHq480uSMuPZ04qwyqEDbOF3DT+UjcK+z2qiY7tXMjzEENzZiLX17umunPkidd7PJHjuzMv4tcB8wSnLtVnapTadrW4eCRJtSpfIZMge73uvKcS4Oq6fvFnaNGuaI57W6tsHfRUaOihy95jXk6lztSSfFexmVLvEXDTJwXxgMl3uNBJ4P8AH+r7pZpbZjNaMG13P7EuXUZfX88Egx4W6N4NI4scSB2ZJLH+FuX/AJsvS8IohE0F1i8jvHkDzDfD7pM4ajIlcXixj7tjuHc/kPumStxfsonyb5GOdbrYXsm07WtaXFTtAyTOEQz68TfhfimETLrt15nwdxtUVNS5kuUtLXOFmgdnltseY1trc7J596ToZGTNxNWZVbPfTPwP1tfJEjMhuLUDZhcaPGzv0PUfZAeNqiU0b+xLg4FpdluHZAe9a2vS/gCh3s/xyWWB4lJd2bgGPcbkggktJO9rD/MhMrRLuiNQnRUDxAalrtDa3FBMVlhhqM72kzgjui5OYaAkbX0+i27iKpd8MAA/rdr8tEU4pjaJRKALuGVx56ba+X2V7A+DnzAPmJjadQ0fG4eN/h9dfBUix+Mtafots1ELYWySDhbMk+AASs/FXSOY2opwe8A0jvAOJA/bmmHH8CfU9iztGsgZd0tzYl19wNttATtcp4ocCghtkibcfiIzO+br/RECARYgW6WFvknNhOEh+d1ky7XaHtdCy1r+fEDOyXqbEoyA2N7DYAANcHWA0A0KC8a8Qy09Nmh0c54aXWvkBBN7HS5sBr1TNiHCtJP8cEd/zsHZvHiHMsUDm4YlhNhIZ4NczZdZYwBewIH8UabEX80x75C0t06jgl0slKXh54Z2cNfHPzAXHAlbUT0+ep1BP8NxsHSN6kDlfY8/qW1klku4NjUc8QfFcNuWgEZSMum3IbIi2qT4mjABe/VJrGF8ziW4c9OSKdss7ZKs3HFMyfsXSd6+UmxyNdtlLtgfoOaNGpXm4HXwnRVn0kkdsbSL6XRDtliFmrWIsAQ7gqCCruFMKpLlPX2CnGIIRKtA06OGqQgcVh9V7tFHJK4aPcwDLH1zEkaDn8tSu6eQyOAHP6DqjWG4fHAHdm0AvcXvPN7ibkk+vooc57rYTZAd1CDjFzbLl3n2VmKj/MfQfurAp2flHrr91H2i32ik3KyziKhq8Gp5RaSGJ/8Acxp+tkJHBFPG7NT5oCdw1xdG/wDuY6/zBCN9qtGVLMTSbkZp0c80Ys1xty4fTRK+J0skAudW/mG3r0Qh2IlPUjgRY6g7g80lY3g3Yytez+WXaj8h3/ylQ9rmi4WpSzCTsv19Uew5+VnidT5q8KhLlNWqhxVjz4aYmM2c5waHflBuSR46W9Ux0wY0k8F5tI6aQNGpKdRULPeF5lwDj8z5XxyPc9uQvBcS4tIc0aE62N9vBPPvSiGobK3EAvVWz3U8hYTdEzUKrT4tHKCY3seAbEtcHWPQ2QvFCZIJGNNi+N7QfFzSB9159wWyWGsIyuaA1wkBBAAtpf8AxWS5akse1oGRTqfZ7ZYXyF1i3gnrGwGuzjS/xeOlgT8gPkqArw4ZTYgixB2IOhBRymwKavu2MWbsZHaNad/U+ATbgvs0poADJed/Mv0ZfwYNLeZK5/a36ho9nvLHm7v8W5nx4DxzWpQbMlqIwdBzK8fGNU9ES2niDpHaENufQuNz/hC2cTxKTUNjhHIENB/5iSvoOjwuKEWiijjHRjGs/wCkBWHxgixAPnquQP62zsIiG9HW/wCpXQ/0hgF7gu5uGL7r5y/21iEOr2MlaN8oF/TJY/QolhvE7J2nKCxzfiaeV77Ebjdex4jwfSzg5omtP5mdx3n3dD6gpAx72ZSQOL4P4rCRn0AlaOpA+Ow5jXwW7s79U0tS8MLi0ng7Twd72VCq2Y4MJLB3ty+o9lDhFCJCJHi9jmYD1Gmb9kxCVBaWcBoA5BWRUru2gALipWl5uUUEq32yGipSzxlxs6jLGRNaXuGYl1yGtvYaAi5JB+SCR7I24naKIKJ87xGwZlPHbLRlSjwjxea2N2dobIwgOAvlcHXs4X22OiOmpUxuY9oc3RDLRvheY3jMKnizGQtdILMbcuk5C7jq8+Z3Qymx6N57j2u8A4E/JBOMJnw1sU2pilYIZByc3MQ5h82uuPEIPW8NxBxa0uYWki4N9tjY/uqUk7g4ho0W9T0cZiaZHHMXBtfvB7lzNwRK6c2c3sy4nOTqATf4d8308V6D7zYW6afJKPD2H17nhjW9rFf+Y42DR/c7Unw1TxT8JOI/iS28Gi/1P7IaZoaCWgi/NRtKpF2tleDbS33HAoY/EdViNf7lRf8AEl+bf+1bVnEVlfFQc/JK8XDdWR/KI83MH3cupMCqm7wu9LO/6SV6LmWi9AI+qT/U5Cc2jz90o4FCY23eCHHk4WIHSxRcTom9oO4v5odVUHNmnhyVphsLJJnEjiXZLXbrfvCFyzlhs7S3VUqXiOGV5YyVjnDkD9uvovGRoyKstpnOF2i4TCZ1ozoZ70s95U4wo3CvunVStcHNIOtwg2PcQe7MBDS97nZWMH4jueR0t+inw2SepiDuwljJ0LXtI9QXAXHil79pdg4p/wAM5jBKch4JflmMby3obefRZJI2Rpa8BzTuCruL8MVTn5mwuOmti3ceF0FrcOmjaRJHJHcEZi0i1+YOyoOcWki2S14jHIAWuF+hzWo8Xp6EFsbe8dw3U+GZxOnl9FEeLqmT+VCLdSHO+ugVOgw1kep77up2HkEUE6rgvItew5BX3tiab4cR5u9lV/3hrm6uiBH9p/8Aq5Nvs+hfikjs7HRxxEdo6+hJ2Y2+odb5DzF16J5c4NbqXEADqSbAL2bh6kbTQMjbyF3H8zj8R+f0suf29tOSggwxOON2Q6Difb+FapKaKod24wAOXoiGKY1S4bAHTPZDGO6wWJLjvZjRcuP/ALKnwHiGCui7WmkEjLlpNiC1wtdrmuAIOo+YXgntkqJpcTyuDsjY42wDWzg5oLi0cyXlwNvygcl6T7IMAkoaE9sC18z+0yHeNuUNaHDk42JI5XHNcFV7Mjiom1L3kyOse++fffmb6roWv7WEDIL0NYoPeFnvC53CU668n9qntIrKGubDTlsbGxsfcsa8ylxdfV17NFraWNwdU1ezb2hjFYnNe0Mnitna2+V7ToHsvqBcWI1tprqrfGXBlNijAJrtey+SVlg9t92m+jm+B9LID7O+G6LD5p2QVQqKiwbIO60xNDtsoJ/Fa5ubEAac+kc6im2fhDLStAzA66k8j146JPaD+iMcYcOCxnhFnDWRg/GObgPzDn1890llavVJaheT8WUfu9QcujJO83oPzN9D9CF1v6U2zI9vwcxuQOyenLw4dO4Lm9rbObffMGuvurDaxBOJeH21mV2bI9osDa4c297H1v8AMqMVir1+KPZGSwZnDYb+thvZdw54e0h+ixoY3xyB0eRVjB6aLDY3F8gu4jM46Xy3s1rdSdz81Wq/aKwG0cbn+JOUHyFiUDp8KdM7tKlziTs3n5H8o8B9EbgDIxZjWt8hr6ncpLXvIszst+pV2SKEOLpbvcdeAUTOOmSENmhyi4IPxgEbEgi+/MJuwvhdr5DLNrexbHy2Gr+vl80PwSiErg94BDTdlxezh+IX6JujlV2CJzheQ35LGrqhrThgGHnnf6fdXYyAAALAaADYDwUgeqbZV0JVaLFgliuZ1pVu0WkOBDgVjtFoyKuZFyZUWBEGKwZFG6RQOmUL50WGya2NVeIMMbVQvjJLcwsHDcfuOo5heNPoJaaqDCLSNe21tjroQeYK9mkqEu47Th5ztbmkbo2wBc4E/CPU3+aoVcDZbOGo9F0Gy6p1NeMi7T5H25rba0uNm6k6ADUnyTFh2BOIvKbf0jf1PL0WuHsEEDQ52shGp3yf0t/fmjocnNabZrIqarMtj05rdPSsZ8LQPHn891PdQ5lmZThWWQTmVNdckqPMtZl7CowoRivCVPPc5Mjvzss0+o2KQMe4dlpDc96PlI3bycPwn6eK9UL1DM0OBDgCCLEHUEdCED6dr+hWtSbQlgNibt5H7fll5nwaM9W0nZgL/UaD6uB9F6nT1qSIsAFJUPez+W9tgNzGcwNvEdPl5lYa9fM/1DC81WF3AD3X0bZ0sckIfHoVnHfHEtAIXRRNeHOdmc8OIbly90EEWcbnX+nYreDe2CkmA7UugdzDwXN9HtH3AVh1Q2Rpa8BzToWuAIPmDulyv9nlHKbtzwk/kN2/5XX+hCy4oqN0YjnaQR/uH3/8V8l17hPbOOKMi4qqf1lYPoSqVf7UKGEaztefyxAvJ9R3fmV5+72SsvpUut4xj/vV2j9lNM0gySyyeAysB+5+q98Ds1uZkcegH8L2J6q8Re1qorD2FFG+IP7tx3p5L8m5fg9LnxR32b8EOoSaic2lewtEYNxG1xBOcjdxsNBoPE7F8KwunpBaCJrOrhq53m83J+auOrlM9S3dGClZhYdeZXgM7lFZaxJvHvfhDubHj5O7p+uX5IpNXJd4pqr00nkP+pqDZjDFUxvHMeeSXOMcbgeSUBOumSFxAAJJ2A1J8gr/AA5wpJV2e7uRfm5v/sH67ea9HwrBIaZto2AHm46ud5u39Nl9Wjic8X0C4qsr4qc4R2nfmpSJRcIVUuuTIOshy/8ALqfoisXs6k/FMweTXO+5CdwV0HqzuGhYMm1ahx7Nh4e90DpOGTE0APBsLbEfqpH4dI3kD5H90ZzLMycCQqXxMhNzml8yFuhuD46LoVCMzRBwsRdB63DS3Vmo6cx5dUwPKsRytfk7JZ26xDPeVineK1uEUMy4dOqRnUbp14vXhCrb51Vnq7KtPU2CHT1SWZE9sKtTYgq9ZjTaWEzuGZx7sTfzO5k+A/TxQx8xc4NHMgfNc8W4FNUvgbC27GtI3ADCSLl1/AD5Kq+R2EuZqr8UMZe1kps068Mhw8UX9nOOVFUZ3zPLmgsDRYANJzEhtuVsv0TuHoBw7hTaOBsTdSNXO/O47n7DyARUTK3AwtjAec1kVxZLO50Ys3hbLTJW8632iqdskjjbjx9O/saeweAC95AOW4uGtB0vaxueqmaRkTcTkumopKmTdx6r0HtFhkXlXCvtCm7dsdQ7tGSODcxADmE6A3AFxdelGZDBMyZt2plXs+Skfhfx4jRWTIo3PVczKN0ysZBVhGt1li03SzLMWOLTy+o5I9PNolzHDs70P6LndvUjZ4d4Bm304+66TYc5im3Z0d68PZW4q1Wo61LEdWrUdYuCfTrtrpkbXeK69+8UAFWuve0jcKUbdWqGSuQd1Yon1aIU6i6KSVq6pcPFT8erLi4/PYg28tNUGikL3Bo5n5eKbqABrQBsNAul2HswSy71+jfM/wALB21XmCPdx/M7yCKQgNAA0t6AeQ5KcPVNkikEi74tXz5zFbD1vMqwkXQkQYUssVjMszKDOszqMKjAp8y4c5R51yXqQ1SGqtLhsbnEloud1imzLEWFNu/mUmurFy2Vzj3QSfAE/ZNdDwnFHq68h/q2/wAv73RiKBrRZoAHQCyq5q3JXsaewL+SQDhlQ/aJ/qLfdV5+H6n/AITvp+69LWkJZdLG05Acmjz915RS4ROyYF8UjQLm5abbdVJXcbRU7i0AyOGhDbAA9CT+i9SIQzE+H6eoFpYmP8S0Zh5OGoUYHtbaM59VZZtOOR4NQy46H89QvNY/ae2+sLreDwT9kaw3jinmsM+Rx5P7vyO31U2I+y+mI/htLfDM77m6S8X4EfET2ZJ/pdoT5HYquXVUeZsR+dy2Yv6ZVZMu09fwr0oVC8u46wx7Kp8hBLJCHB3IGwBaTyOir4XxHPRuyOuWg6xu5f232+yecPxyOoZdtiObTu09CF50jKtmE5EJscMmzZN4Biacr/miQOGcHfUTssDla4Oe7k0A336levGdDGzBo0AA6Cw+yjdWJ1NEIWkXVWuqHVTwSLAaIqZ1FJUIYatT0sD5zZug5u5BWMWaoFgaLnJdSVN1p/Dk1Q2wGS9tXac+m6ZcOwdkQBtd35jv6dETahkYHtLXaFUvjjE68Wo4lKdH7O2D+ZI53g0Bo+t0Tj4Lph+Fx83O/Qo5dZdVG0NO3Rg8c/VDJtatkNzK7wNvSyDO4Pp/yuHk536lUangZh+CRzf7rOH6JnusUOoKZ2rB9LeiiPa1aw3ErvE39brzrEuFKiK5AEg/o3/ynX5XS7LMQbHQjcHcL2VyDY1w3FVDvNs7k9ujh68/IrNm2Iw5wm3QroKL9TPBw1LbjmNfp7WSBg84aHyuNgwb9NLlT8McZmpndGWBrcpcy176EfFy2PJVeKMDkpKV7T3mkjvgaEZhv0NghHAdMRI+Q7BuUeJJBPyA+qs0zX05ZCO8rQnENVFLU68G+S9RZMpWzIVHUaKVtStwPXMuiRQTLoSocJ1UHEkGfJ20ea9rZhv0vtdSZGjUoBTud8oujvaLfaKiJlvtkWIJW6V3tFyZVU7ZcmZexBSIla7VYqRlWL2JFukz3W7qO6y6r2WVZSXWi5cZlq69Zesui5ckrRK5LkQCIBY4qhX0TZG2Iv8Ap5K4XKJ5RtCay4NwvOuJeHQdHjT8Lxu3wP7JHIlo5bg+R/C8dF7RjBjDD2haGnTvEAE8tTzSJilJ2b7GxG7Sdbj91m1dOL4m5FddsyucW7t4uPX84hTU9fmY0nS4Bt0uF2alDPeFJAS9wa3cmygSHRGYRqjWF0jp322aPiP6DxTzQ0wjaABYBDMGpBGwActz1PMouxy0mR4W9VzVXNvXWGgVhpXV1CHLoOUEKgQpQVvMo8yzMhsgspMy1mXGZZmXrL1l1dckrkvXJcisiAUNbTNkaWvAc1wsQdQR4pKxDCRSmzBaM/Db8PgU8OchuK0bZY3Mds4W00I6EHkVLo8Q6q9TTGJ1j8p1H3SnHVKZlQkqtr56OZ0Uhzhp0J/E3kQfJEsP4iZJpfK7of0KzmVIvhORXTSUDw3G3MHiFc4vxV0dPlYbGR2UkflsSfnsvP7p7xakFRFlvY7tPQpV/wB35s1snrcW+ap1bXvfcZhamzXxxxYSQDfNPHBGLulp7PNzG7Lc7ltrj9vQJgNUlfAqQU8WW9yTdx6lEfeFpQOIYA7VYFWxr5nFml0WFUtPqrIV7yuHVKbjSBEUUNYsQc1CxRvEe5XpWdZnUOZZmVjCudwqXOtZ1FnWi9ewr2FSly5LlGZFwXog1GGqRz1E965c9QvkRWsmtYlj2jUpkoyR/wDG4P8ATVp+9/RJOB4mZWGB5uQLxE7i27PKy9MrCHNIOoIII6g6Ly+vwKSmqW5AS3OCxw10vsfFZNaxzZBI3Q5FdTsqVkkLoHajMfn5kpjImDhWnuS8+Q/UoBiTcsh8dU1YMMkbR4IKcf6mfBNrXWhy4prpZFda5BKSZEo5Vsg3C5Rzc7K8166D1VbIuw9ewpJYrGZbzKvnW86HChwqfMtZlDnWi9ThXsCmL1wXqIyLkyKcKMMUjnqCZ+i06VAa/i2njl7J77O56GzSeRPJC6RrPmNlYip3yZMBPch3F2HNezMWg5d/I/sfukOqwbnGf8J/Qr0ytIewjcOH3SG45SR0NvksqtjaXX5rpdlzvazCDoh1FjUkJyvuQOR3HkmClxFsgu0/uPNC6inbINd+R5hUaahkjkBadL6m+48QqTXvYbahakkcUwvo5NTZ1126Hdqt9srW8WeYUQM64dMqXaohg+HGd/Ro+I/oPFE0lxsED2tjaXO0UfarE+wULGtDQ0WA6LFd+EPNZJ2mz/HzRDOszqr2qwyK3cLL3asl6VeN+LzSNDI7do8aE/gHVHzKvKvaJf3wk7ZW2VOtmMcV26rV2VSMmqAJNBn3qgzjCrDs3bPve+puPlsvROD+L/fGFr7CRo1ts4dQvIkx8BEirFtsrr+VlkUtRI2QC9wV0+0aGF8DnBoBAuCMl606RQTS6KJ0qHYpirIWXe4AffyW6ZAMyuPZCXZAZqeaVCa2oHMhKmL8ZvkJEXcb1/Ef2QBz3yG5LnH1KzJq5t7NF1v02yHgYpDZMeIm72+aZKF+gSDh7nZgDfQg68k4UUuiCnkuSU2uhwtDb6JlgkRCGXRL8NRZEIKlarX5LnXxWKLtlXYkQ9k6kFQmBySWK8JVvtUHxPGG08TpHbDl1PIBedVvHtS992uyDk0AfW+6rzVbIcjqrtLsyWpuWZDmV64ZVoypL4U4zNQezlsH20I2f/qmV1Qmxztkbiaq89I+B+B4zVwyrgyqi6qXBqkRcgEatyT2Xi2Kyl08hO5e6/8AmK9XlqV5rxPh5jncbd15LgfPcfNZe0LuYCF0GxCGyOB4hM3CeJGSnyuNyw5fS1x+yE4ppM7zv89Ve4Ow2TsSQxxzOuLA7AWurdXwbVSyEiOwIGpcB9EBD3wtyzR7yGGpfdwA70vCRdiRMLfZxVdYx/iP7LT/AGeVQ2yHyd+4St1JyKZ8fSH/AJB9UA7Vb7REajhCrj3icf7SHfZCZ4Xxmz2uaehBH3QkObqFYjfFJ8jge43VqkiMrw1u5Py8V6DhdI2NrWt2H1PMlKvC9LZped3aDyH+v2TbTSWWnSMsMXErC2nLidgGg9UWDliriZYr6xcKjWitLEtPWikP2kNF4zzsdVpYqdb+yVqbK/uW+PokdOfs8aLyHnYarFix6T90Lp9o/wBs784pzlK834vlJnIJJA2udlixaNd+2sTZH757kIo23eL9U4sjAYLADTkFixU6XQrU2gc2oTUjvjzRmi2C2sTovmKq1H7YRKNWoNlixaDViSaKywrsLaxPCqFLHHzv4Df7/wBCkFYsWDXfvFdjsj+2HeUT4cNqmP8AuC9PcVixXNn/ACHvWZtv91vd91G8qJxWLFfKxmqF5VrD6Zr3DO1rtfxAH7rFiWjkJDCQnKmjAAAAA6AWVtoWLE5y5kruyyy2sS15RuCoYjTMewhzWuFjo4Aj6rFiPgvMJDxZJzIw02aAANgBYD0CvRLSxej0XQS5q0FpYsVhVF//2Q==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g;base64,/9j/4AAQSkZJRgABAQAAAQABAAD/2wCEAAkGBhQQEBUUEhQUFBUUFBUUFBQVFxcVFRAVFBQVFBUVFBUXHCYeFxkjGRQVIC8gIykpLCwsFR4xNTAqNSYrLCkBCQoKDgwOGg8PGi0kHSQtLC8vLywvLCosLSwtLywsLCoyLywsKSwsLy0sLCwsLCwsLCwsLCwsLCwsLCwsKSwsLP/AABEIAMIBAwMBIgACEQEDEQH/xAAcAAACAgMBAQAAAAAAAAAAAAAFBgMEAAECBwj/xABBEAABAwIEAwUGBAQDCAMAAAABAAIDBBEFEiExBkFREyJhcYEHFDKRobFCUsHRIzNicoKS4RUWU6Ky0vDxQ8Li/8QAGwEAAgMBAQEAAAAAAAAAAAAAAgMBBAUGAAf/xAA4EQABAwIDBQYFAwMFAQAAAAABAAIDBBESITEFE0FRYSJxgaGx0RQykcHwBjPhFTRSI0JDwvEk/9oADAMBAAIRAxEAPwCDiSlljGaPvN5jmETwWptG251tqp5qKTW1j6pQrKqSnkLXNIBOnQ+S6ckMN182jb8Qzd3Fwnt1U0hJ2KULoZzI3vNeRfKO8PBdUcktTYMdkAcC9xF7joE108LByuepUmzxkEA/+M876hVsPrTkByuaCNARqPNWHuEmlvXorRHQqlWOcwEgbdEwKkCHuuBYoRUYRO1znMde4yg3+HxsjWHydwAm5GhPUjdLmGcQyzOeHRloa6zTycOqY4SGNzPPK5OwCBhaRcFWqpr2jBJa/RdVVNm1CkitbVcR1bJG3Y4OB2INwVBU00j2nK4NdY2J5FHfJVACey42XdRoQRr+isRvzDqgMdPURRt7QiR19S3p5LbeIwJ2wAHM4XvbQeajGCM1YNO5w7Bva+Y5BGGUTWkm2/VcVFK3QgA6/wDhUzXDmVUxKle6N3Ymz7d2+11JySGElwubKz2rXCx18FK0EbDRL0NaYGF8/dIHePLToitDWds0Pae6RcHqF4WOiOSEtFxpz4Lurpy6xa6xHXYqf3gDQriaDMNHWKrMbk+LXopAugADhYqWSfLrrZcVVKJ4yDcBw3GhU7ZyeSF4pjZjJaxrnPFjkGhIJtcKHW4o42uc4BgzROli7NoaTsLLTntfzzDwXEcRe3vG1xt0UWG4SymaRGTqS43N9So45IThzJPa/OK0yhj7bMGuDw21ze1lecT4KNtQTsCheK1M0cjC1v8ADN8/UdCvZNRBrpXWJ+pVupoA/d5HkpDO2LIxrCQ42u0aA9Slt1a+SojLHHKNHtAvmvsm2JhAUXDrkJkzDGAHG/RbObwVSPDY2PL9i7VwGxPVWJ3kDqlbFeInMky5btyk5vHopcQ0XKGnikkuGJmqatjG3JsBz6Liie54JLRa/dO9xyKXeGYXyRudLme1ziQHDYdExisy6bW5LzSXC4UzQiIljczzU/ZW30PgoRKGAl7rjrtYLuxeOiGVeDySHKSOzcCHdfReJsEqNrSbPNlNJDE85rnXodFiymwWKNgaM1mi26xR4J2NoyDjZC+Fq6qcH+9Ft83dy229P/aYTI07gHzF1F/seDKWmNpDjmINzci1ibnwHyXc1K0jS4Ph+yhgsMJQzSRyvxAW7hYeq7BadAAuIKHLfvk3N9baeHkqMEjo7h35jY3vmG9x06W8Failc7YE+PL57JlkDmObexyU8sZGxuhuH4g6TP2jCzK4tAdu8DTNbkCiJhf0+oQzEZCBqCCPqveKKIB3ZyPVEo6hoFgAPJRVrWzMcxwu1wIPkVUwyPM0OfsdQPDqUWbKBsosOSB43buzqEu4fRso29my+W5IubnXdS0XEIlndC0OJYAXOt3RflfqjFRleLOAKW6nC+wnEzXO7Not2TGlznPccuZ2XV2hA8EBxNAwjL7K5G5k+LefMRl1KaGx9Shk2CgPdIw6nkeXkeSsS08skZyOEbiO6XC+U+LVzh+HTMjtJKJXfmy5bjxAKkkE2VVhwAkPHK34Leago5Dc59LckSExtcAlVhFY3ePJWBVphCGQ4jcBVqi00ZEkZynQtcPuhtBXhz3QxjL2ZAtsALaEeCNmqQ+fK0lzQATvbmhwkZpsTsi0ju5XRCKMDc3XMtIxzg7W7b2F9DfqOar08UjraZR1O/yVoUZ/N9F42PFJPZPzIdjuNupo8zInSm4Aawa689ArENUZI2vdG5pLQbOFnNvyKuF2Va96QgHFfgpxNwgBufO/kh2GyulGZwLNSLHfQ2uPDxRERN8fmqla4kAsIBBBNxo4cx4HxVQ4kj7ymFhkzbl0RZzrbKrNiTWtJcQAN77IJgWPyVckjWwva2NxaJD8L7Gx16+GqYYMOtqbEn6eSAPa4XC9JDuHYZdUvYnhjyWSQZmtzB7wwd6QbgDoEdpQ5zAXhzCRtzHn4q055ao3VK81pvcIXzOkaG2048VuKBrW5bk+JNyh3+xYmvL7Zje4vqG+QXdVUZdeX2VOXF2ttdwF9Bc7noOqItaNUcccmrSc0VbXAaaeS4nqWWu6wtz6LzzESW17ZTKbaBsYuS4kWygDfVOtPE02ZI0vLxq2xLWj+o7D1S2SA3y0VmajbCGuve4v7/RTtrjew18ldiYTubKxHFlFgAANgtSHqEzESs50gOQC47AdVihLvFYisVFjzVY1RtfVUabH45b9m8OymxA3afEHUJj7ZRTNa/4gHeYugxOvkmslZxb5/wAfdD6ezxd2o5D9VeE6qT0+Udzl+H9lQ99Rm3FHu97mEa94Uczw4WcAQeRQr31KPFmKVkdTE6DOY7AZWi7XOzG4eB1Ft/RKlkbG3Fa6sU1AZn4QQO9ONTP2Z8OXglvHePBSysZkL7gOcb2ygkjQW1Oh6IzLTyVDXNjA/ucbNB8T+y7ZwJE8tdM7O5u1mgZfIm6GZzyLRmydA+miN6jPoNVjsTHVEKSXS53P0VWp4OY5wLZpW2IOX+GQ6x2N23181utpHwsc4XkDQTZgJebdGcz5I2vOeJV3GF9msOZRMVKz3lLWGY82ojzsuBcghws5pG4I/wDN1b99RB7CLhQ6kc04SM0WknBGqXcaq3Br42PDZHsd2ZJsb2sCPIqZ+IC1wQfI3SzxJkmaM4vlNwdi2+9j8vklzPsw4Vco6cCQB2n1U/Ccs8Mbm1DiSXXYHOzkC2utzoT+qa8MnDu9cEjlf4dL69F5zRVDmDKXufroTuB0J5o1gmIR0ucSzMD5JHPN3AWB0aNdrAD5qvBKGgNOnUq/W0xkLnDU8gvQBULfvK894yM1TDH7s4ubmJeGOHe0GU3B1A1+YRzBZJGwRslOaQNAcdyT0vzNrC/OysNlBeW2y5rKfQBsQkxC5Jy4hMb6lC6uqyHwKtw4fI7ezfPf5BcVfDJkFu1sf7f/ANJjnADJVmOiY6zilPEMcqG1sQaCYHNs6wuAdbku5EaKxh+E9tVGbtZAwEXjDu49wGrSOQ2J81rHOD6sNtE9rmm+ctu2S3RrTpc+amwW0EbYwMuXQg733N787lVGXc8h97a5+i2HSR7kOhIvaxty5nqm2OUAWGgXfvCSanjdkdU2nyuJJa1z7izXOtlFue4uUcNarTZI3XsdFlyUMjLFw1zCMuqEMr5cuo25+CV+J+NHUj4w1geHXLiSRoDazbc/PwRrt2yxlz3BkdgXPcQ2wOo1OgKgSsJLW6hNFG+FrZHDJyr1NaXgtaC4nYAXP0Qet4Qqqh8b8jm9mb2JaCdQeZ02T7QxMjaBGAAeY1zeJPNWe3S3xbwdpC2vfC7/AEm/VJeDcMSCoMs8eXK0BpNnddrE2/1TaycDZT9uhuM0skkbvd3Bku7SW5mm34XDlfryRtaI26JD53VLxvLDh0Hqr3vK17yh1DRTujaZGta8tGduYEB1tQLX5qDGYamKFzoY+0eB3Wgg3N+lwTbew6Ii9gF0IhYX4A4XvbXL6ok4hYkim4xeGgTQStkFw8BpABBtsdQsQCpjI1V87MnBtbzCc/elZihcd9PuqeHRWGZ3xH/l/wBUQEycbrMkyNmrsUreZJVOrwKN5vdzT4EfYhWe2WjMgwk6pTS9puCl6uwGVgvGRIOmzvlsUtVeNOjewOBsXBuUfG99wBG0H4fFx2HiQvRDMg2LYVHJIyYtBkivkN+ZHPlfQWJ2S3xOI7JWtSVYDrTC4RaKUAWFgBtZVcU4hhpWh00gYCbDclx8GtBJSZD7Q4g8skZLGQSDmANiNDexv9FBxXg5xERywSMcGtLbE90gm9wQDr1B8ED52lhMWZ5Jsey7SgVN2tPH+cwvQaLFWTxiSJwex2zhz/Y+BUpnSpwrhxo6cRl2ZxcXuI2BdYWbflYD6oo6sT4zdoLtVTlpWtkcIzdt8j0UGOUAyukjFnaveGj+ZpqbDd1h62SnFXGra6OB2Z7muADb3Fxa9twNd06QOMhsPU9ERw6gigBETGszG7iAAXHq480uSMuPZ04qwyqEDbOF3DT+UjcK+z2qiY7tXMjzEENzZiLX17umunPkidd7PJHjuzMv4tcB8wSnLtVnapTadrW4eCRJtSpfIZMge73uvKcS4Oq6fvFnaNGuaI57W6tsHfRUaOihy95jXk6lztSSfFexmVLvEXDTJwXxgMl3uNBJ4P8AH+r7pZpbZjNaMG13P7EuXUZfX88Egx4W6N4NI4scSB2ZJLH+FuX/AJsvS8IohE0F1i8jvHkDzDfD7pM4ajIlcXixj7tjuHc/kPumStxfsonyb5GOdbrYXsm07WtaXFTtAyTOEQz68TfhfimETLrt15nwdxtUVNS5kuUtLXOFmgdnltseY1trc7J596ToZGTNxNWZVbPfTPwP1tfJEjMhuLUDZhcaPGzv0PUfZAeNqiU0b+xLg4FpdluHZAe9a2vS/gCh3s/xyWWB4lJd2bgGPcbkggktJO9rD/MhMrRLuiNQnRUDxAalrtDa3FBMVlhhqM72kzgjui5OYaAkbX0+i27iKpd8MAA/rdr8tEU4pjaJRKALuGVx56ba+X2V7A+DnzAPmJjadQ0fG4eN/h9dfBUix+Mtafots1ELYWySDhbMk+AASs/FXSOY2opwe8A0jvAOJA/bmmHH8CfU9iztGsgZd0tzYl19wNttATtcp4ocCghtkibcfiIzO+br/RECARYgW6WFvknNhOEh+d1ky7XaHtdCy1r+fEDOyXqbEoyA2N7DYAANcHWA0A0KC8a8Qy09Nmh0c54aXWvkBBN7HS5sBr1TNiHCtJP8cEd/zsHZvHiHMsUDm4YlhNhIZ4NczZdZYwBewIH8UabEX80x75C0t06jgl0slKXh54Z2cNfHPzAXHAlbUT0+ep1BP8NxsHSN6kDlfY8/qW1klku4NjUc8QfFcNuWgEZSMum3IbIi2qT4mjABe/VJrGF8ziW4c9OSKdss7ZKs3HFMyfsXSd6+UmxyNdtlLtgfoOaNGpXm4HXwnRVn0kkdsbSL6XRDtliFmrWIsAQ7gqCCruFMKpLlPX2CnGIIRKtA06OGqQgcVh9V7tFHJK4aPcwDLH1zEkaDn8tSu6eQyOAHP6DqjWG4fHAHdm0AvcXvPN7ibkk+vooc57rYTZAd1CDjFzbLl3n2VmKj/MfQfurAp2flHrr91H2i32ik3KyziKhq8Gp5RaSGJ/8Acxp+tkJHBFPG7NT5oCdw1xdG/wDuY6/zBCN9qtGVLMTSbkZp0c80Ys1xty4fTRK+J0skAudW/mG3r0Qh2IlPUjgRY6g7g80lY3g3Yytez+WXaj8h3/ylQ9rmi4WpSzCTsv19Uew5+VnidT5q8KhLlNWqhxVjz4aYmM2c5waHflBuSR46W9Ux0wY0k8F5tI6aQNGpKdRULPeF5lwDj8z5XxyPc9uQvBcS4tIc0aE62N9vBPPvSiGobK3EAvVWz3U8hYTdEzUKrT4tHKCY3seAbEtcHWPQ2QvFCZIJGNNi+N7QfFzSB9159wWyWGsIyuaA1wkBBAAtpf8AxWS5akse1oGRTqfZ7ZYXyF1i3gnrGwGuzjS/xeOlgT8gPkqArw4ZTYgixB2IOhBRymwKavu2MWbsZHaNad/U+ATbgvs0poADJed/Mv0ZfwYNLeZK5/a36ho9nvLHm7v8W5nx4DxzWpQbMlqIwdBzK8fGNU9ES2niDpHaENufQuNz/hC2cTxKTUNjhHIENB/5iSvoOjwuKEWiijjHRjGs/wCkBWHxgixAPnquQP62zsIiG9HW/wCpXQ/0hgF7gu5uGL7r5y/21iEOr2MlaN8oF/TJY/QolhvE7J2nKCxzfiaeV77Ebjdex4jwfSzg5omtP5mdx3n3dD6gpAx72ZSQOL4P4rCRn0AlaOpA+Ow5jXwW7s79U0tS8MLi0ng7Twd72VCq2Y4MJLB3ty+o9lDhFCJCJHi9jmYD1Gmb9kxCVBaWcBoA5BWRUru2gALipWl5uUUEq32yGipSzxlxs6jLGRNaXuGYl1yGtvYaAi5JB+SCR7I24naKIKJ87xGwZlPHbLRlSjwjxea2N2dobIwgOAvlcHXs4X22OiOmpUxuY9oc3RDLRvheY3jMKnizGQtdILMbcuk5C7jq8+Z3Qymx6N57j2u8A4E/JBOMJnw1sU2pilYIZByc3MQ5h82uuPEIPW8NxBxa0uYWki4N9tjY/uqUk7g4ho0W9T0cZiaZHHMXBtfvB7lzNwRK6c2c3sy4nOTqATf4d8308V6D7zYW6afJKPD2H17nhjW9rFf+Y42DR/c7Unw1TxT8JOI/iS28Gi/1P7IaZoaCWgi/NRtKpF2tleDbS33HAoY/EdViNf7lRf8AEl+bf+1bVnEVlfFQc/JK8XDdWR/KI83MH3cupMCqm7wu9LO/6SV6LmWi9AI+qT/U5Cc2jz90o4FCY23eCHHk4WIHSxRcTom9oO4v5odVUHNmnhyVphsLJJnEjiXZLXbrfvCFyzlhs7S3VUqXiOGV5YyVjnDkD9uvovGRoyKstpnOF2i4TCZ1ozoZ70s95U4wo3CvunVStcHNIOtwg2PcQe7MBDS97nZWMH4jueR0t+inw2SepiDuwljJ0LXtI9QXAXHil79pdg4p/wAM5jBKch4JflmMby3obefRZJI2Rpa8BzTuCruL8MVTn5mwuOmti3ceF0FrcOmjaRJHJHcEZi0i1+YOyoOcWki2S14jHIAWuF+hzWo8Xp6EFsbe8dw3U+GZxOnl9FEeLqmT+VCLdSHO+ugVOgw1kep77up2HkEUE6rgvItew5BX3tiab4cR5u9lV/3hrm6uiBH9p/8Aq5Nvs+hfikjs7HRxxEdo6+hJ2Y2+odb5DzF16J5c4NbqXEADqSbAL2bh6kbTQMjbyF3H8zj8R+f0suf29tOSggwxOON2Q6Difb+FapKaKod24wAOXoiGKY1S4bAHTPZDGO6wWJLjvZjRcuP/ALKnwHiGCui7WmkEjLlpNiC1wtdrmuAIOo+YXgntkqJpcTyuDsjY42wDWzg5oLi0cyXlwNvygcl6T7IMAkoaE9sC18z+0yHeNuUNaHDk42JI5XHNcFV7Mjiom1L3kyOse++fffmb6roWv7WEDIL0NYoPeFnvC53CU668n9qntIrKGubDTlsbGxsfcsa8ylxdfV17NFraWNwdU1ezb2hjFYnNe0Mnitna2+V7ToHsvqBcWI1tprqrfGXBlNijAJrtey+SVlg9t92m+jm+B9LID7O+G6LD5p2QVQqKiwbIO60xNDtsoJ/Fa5ubEAac+kc6im2fhDLStAzA66k8j146JPaD+iMcYcOCxnhFnDWRg/GObgPzDn1890llavVJaheT8WUfu9QcujJO83oPzN9D9CF1v6U2zI9vwcxuQOyenLw4dO4Lm9rbObffMGuvurDaxBOJeH21mV2bI9osDa4c297H1v8AMqMVir1+KPZGSwZnDYb+thvZdw54e0h+ixoY3xyB0eRVjB6aLDY3F8gu4jM46Xy3s1rdSdz81Wq/aKwG0cbn+JOUHyFiUDp8KdM7tKlziTs3n5H8o8B9EbgDIxZjWt8hr6ncpLXvIszst+pV2SKEOLpbvcdeAUTOOmSENmhyi4IPxgEbEgi+/MJuwvhdr5DLNrexbHy2Gr+vl80PwSiErg94BDTdlxezh+IX6JujlV2CJzheQ35LGrqhrThgGHnnf6fdXYyAAALAaADYDwUgeqbZV0JVaLFgliuZ1pVu0WkOBDgVjtFoyKuZFyZUWBEGKwZFG6RQOmUL50WGya2NVeIMMbVQvjJLcwsHDcfuOo5heNPoJaaqDCLSNe21tjroQeYK9mkqEu47Th5ztbmkbo2wBc4E/CPU3+aoVcDZbOGo9F0Gy6p1NeMi7T5H25rba0uNm6k6ADUnyTFh2BOIvKbf0jf1PL0WuHsEEDQ52shGp3yf0t/fmjocnNabZrIqarMtj05rdPSsZ8LQPHn891PdQ5lmZThWWQTmVNdckqPMtZl7CowoRivCVPPc5Mjvzss0+o2KQMe4dlpDc96PlI3bycPwn6eK9UL1DM0OBDgCCLEHUEdCED6dr+hWtSbQlgNibt5H7fll5nwaM9W0nZgL/UaD6uB9F6nT1qSIsAFJUPez+W9tgNzGcwNvEdPl5lYa9fM/1DC81WF3AD3X0bZ0sckIfHoVnHfHEtAIXRRNeHOdmc8OIbly90EEWcbnX+nYreDe2CkmA7UugdzDwXN9HtH3AVh1Q2Rpa8BzToWuAIPmDulyv9nlHKbtzwk/kN2/5XX+hCy4oqN0YjnaQR/uH3/8V8l17hPbOOKMi4qqf1lYPoSqVf7UKGEaztefyxAvJ9R3fmV5+72SsvpUut4xj/vV2j9lNM0gySyyeAysB+5+q98Ds1uZkcegH8L2J6q8Re1qorD2FFG+IP7tx3p5L8m5fg9LnxR32b8EOoSaic2lewtEYNxG1xBOcjdxsNBoPE7F8KwunpBaCJrOrhq53m83J+auOrlM9S3dGClZhYdeZXgM7lFZaxJvHvfhDubHj5O7p+uX5IpNXJd4pqr00nkP+pqDZjDFUxvHMeeSXOMcbgeSUBOumSFxAAJJ2A1J8gr/AA5wpJV2e7uRfm5v/sH67ea9HwrBIaZto2AHm46ud5u39Nl9Wjic8X0C4qsr4qc4R2nfmpSJRcIVUuuTIOshy/8ALqfoisXs6k/FMweTXO+5CdwV0HqzuGhYMm1ahx7Nh4e90DpOGTE0APBsLbEfqpH4dI3kD5H90ZzLMycCQqXxMhNzml8yFuhuD46LoVCMzRBwsRdB63DS3Vmo6cx5dUwPKsRytfk7JZ26xDPeVineK1uEUMy4dOqRnUbp14vXhCrb51Vnq7KtPU2CHT1SWZE9sKtTYgq9ZjTaWEzuGZx7sTfzO5k+A/TxQx8xc4NHMgfNc8W4FNUvgbC27GtI3ADCSLl1/AD5Kq+R2EuZqr8UMZe1kps068Mhw8UX9nOOVFUZ3zPLmgsDRYANJzEhtuVsv0TuHoBw7hTaOBsTdSNXO/O47n7DyARUTK3AwtjAec1kVxZLO50Ys3hbLTJW8632iqdskjjbjx9O/saeweAC95AOW4uGtB0vaxueqmaRkTcTkumopKmTdx6r0HtFhkXlXCvtCm7dsdQ7tGSODcxADmE6A3AFxdelGZDBMyZt2plXs+Skfhfx4jRWTIo3PVczKN0ysZBVhGt1li03SzLMWOLTy+o5I9PNolzHDs70P6LndvUjZ4d4Bm304+66TYc5im3Z0d68PZW4q1Wo61LEdWrUdYuCfTrtrpkbXeK69+8UAFWuve0jcKUbdWqGSuQd1Yon1aIU6i6KSVq6pcPFT8erLi4/PYg28tNUGikL3Bo5n5eKbqABrQBsNAul2HswSy71+jfM/wALB21XmCPdx/M7yCKQgNAA0t6AeQ5KcPVNkikEi74tXz5zFbD1vMqwkXQkQYUssVjMszKDOszqMKjAp8y4c5R51yXqQ1SGqtLhsbnEloud1imzLEWFNu/mUmurFy2Vzj3QSfAE/ZNdDwnFHq68h/q2/wAv73RiKBrRZoAHQCyq5q3JXsaewL+SQDhlQ/aJ/qLfdV5+H6n/AITvp+69LWkJZdLG05Acmjz915RS4ROyYF8UjQLm5abbdVJXcbRU7i0AyOGhDbAA9CT+i9SIQzE+H6eoFpYmP8S0Zh5OGoUYHtbaM59VZZtOOR4NQy46H89QvNY/ae2+sLreDwT9kaw3jinmsM+Rx5P7vyO31U2I+y+mI/htLfDM77m6S8X4EfET2ZJ/pdoT5HYquXVUeZsR+dy2Yv6ZVZMu09fwr0oVC8u46wx7Kp8hBLJCHB3IGwBaTyOir4XxHPRuyOuWg6xu5f232+yecPxyOoZdtiObTu09CF50jKtmE5EJscMmzZN4Biacr/miQOGcHfUTssDla4Oe7k0A336levGdDGzBo0AA6Cw+yjdWJ1NEIWkXVWuqHVTwSLAaIqZ1FJUIYatT0sD5zZug5u5BWMWaoFgaLnJdSVN1p/Dk1Q2wGS9tXac+m6ZcOwdkQBtd35jv6dETahkYHtLXaFUvjjE68Wo4lKdH7O2D+ZI53g0Bo+t0Tj4Lph+Fx83O/Qo5dZdVG0NO3Rg8c/VDJtatkNzK7wNvSyDO4Pp/yuHk536lUangZh+CRzf7rOH6JnusUOoKZ2rB9LeiiPa1aw3ErvE39brzrEuFKiK5AEg/o3/ynX5XS7LMQbHQjcHcL2VyDY1w3FVDvNs7k9ujh68/IrNm2Iw5wm3QroKL9TPBw1LbjmNfp7WSBg84aHyuNgwb9NLlT8McZmpndGWBrcpcy176EfFy2PJVeKMDkpKV7T3mkjvgaEZhv0NghHAdMRI+Q7BuUeJJBPyA+qs0zX05ZCO8rQnENVFLU68G+S9RZMpWzIVHUaKVtStwPXMuiRQTLoSocJ1UHEkGfJ20ea9rZhv0vtdSZGjUoBTud8oujvaLfaKiJlvtkWIJW6V3tFyZVU7ZcmZexBSIla7VYqRlWL2JFukz3W7qO6y6r2WVZSXWi5cZlq69Zesui5ckrRK5LkQCIBY4qhX0TZG2Iv8Ap5K4XKJ5RtCay4NwvOuJeHQdHjT8Lxu3wP7JHIlo5bg+R/C8dF7RjBjDD2haGnTvEAE8tTzSJilJ2b7GxG7Sdbj91m1dOL4m5FddsyucW7t4uPX84hTU9fmY0nS4Bt0uF2alDPeFJAS9wa3cmygSHRGYRqjWF0jp322aPiP6DxTzQ0wjaABYBDMGpBGwActz1PMouxy0mR4W9VzVXNvXWGgVhpXV1CHLoOUEKgQpQVvMo8yzMhsgspMy1mXGZZmXrL1l1dckrkvXJcisiAUNbTNkaWvAc1wsQdQR4pKxDCRSmzBaM/Db8PgU8OchuK0bZY3Mds4W00I6EHkVLo8Q6q9TTGJ1j8p1H3SnHVKZlQkqtr56OZ0Uhzhp0J/E3kQfJEsP4iZJpfK7of0KzmVIvhORXTSUDw3G3MHiFc4vxV0dPlYbGR2UkflsSfnsvP7p7xakFRFlvY7tPQpV/wB35s1snrcW+ap1bXvfcZhamzXxxxYSQDfNPHBGLulp7PNzG7Lc7ltrj9vQJgNUlfAqQU8WW9yTdx6lEfeFpQOIYA7VYFWxr5nFml0WFUtPqrIV7yuHVKbjSBEUUNYsQc1CxRvEe5XpWdZnUOZZmVjCudwqXOtZ1FnWi9ewr2FSly5LlGZFwXog1GGqRz1E965c9QvkRWsmtYlj2jUpkoyR/wDG4P8ATVp+9/RJOB4mZWGB5uQLxE7i27PKy9MrCHNIOoIII6g6Ly+vwKSmqW5AS3OCxw10vsfFZNaxzZBI3Q5FdTsqVkkLoHajMfn5kpjImDhWnuS8+Q/UoBiTcsh8dU1YMMkbR4IKcf6mfBNrXWhy4prpZFda5BKSZEo5Vsg3C5Rzc7K8166D1VbIuw9ewpJYrGZbzKvnW86HChwqfMtZlDnWi9ThXsCmL1wXqIyLkyKcKMMUjnqCZ+i06VAa/i2njl7J77O56GzSeRPJC6RrPmNlYip3yZMBPch3F2HNezMWg5d/I/sfukOqwbnGf8J/Qr0ytIewjcOH3SG45SR0NvksqtjaXX5rpdlzvazCDoh1FjUkJyvuQOR3HkmClxFsgu0/uPNC6inbINd+R5hUaahkjkBadL6m+48QqTXvYbahakkcUwvo5NTZ1126Hdqt9srW8WeYUQM64dMqXaohg+HGd/Ro+I/oPFE0lxsED2tjaXO0UfarE+wULGtDQ0WA6LFd+EPNZJ2mz/HzRDOszqr2qwyK3cLL3asl6VeN+LzSNDI7do8aE/gHVHzKvKvaJf3wk7ZW2VOtmMcV26rV2VSMmqAJNBn3qgzjCrDs3bPve+puPlsvROD+L/fGFr7CRo1ts4dQvIkx8BEirFtsrr+VlkUtRI2QC9wV0+0aGF8DnBoBAuCMl606RQTS6KJ0qHYpirIWXe4AffyW6ZAMyuPZCXZAZqeaVCa2oHMhKmL8ZvkJEXcb1/Ef2QBz3yG5LnH1KzJq5t7NF1v02yHgYpDZMeIm72+aZKF+gSDh7nZgDfQg68k4UUuiCnkuSU2uhwtDb6JlgkRCGXRL8NRZEIKlarX5LnXxWKLtlXYkQ9k6kFQmBySWK8JVvtUHxPGG08TpHbDl1PIBedVvHtS992uyDk0AfW+6rzVbIcjqrtLsyWpuWZDmV64ZVoypL4U4zNQezlsH20I2f/qmV1Qmxztkbiaq89I+B+B4zVwyrgyqi6qXBqkRcgEatyT2Xi2Kyl08hO5e6/8AmK9XlqV5rxPh5jncbd15LgfPcfNZe0LuYCF0GxCGyOB4hM3CeJGSnyuNyw5fS1x+yE4ppM7zv89Ve4Ow2TsSQxxzOuLA7AWurdXwbVSyEiOwIGpcB9EBD3wtyzR7yGGpfdwA70vCRdiRMLfZxVdYx/iP7LT/AGeVQ2yHyd+4St1JyKZ8fSH/AJB9UA7Vb7REajhCrj3icf7SHfZCZ4Xxmz2uaehBH3QkObqFYjfFJ8jge43VqkiMrw1u5Py8V6DhdI2NrWt2H1PMlKvC9LZped3aDyH+v2TbTSWWnSMsMXErC2nLidgGg9UWDliriZYr6xcKjWitLEtPWikP2kNF4zzsdVpYqdb+yVqbK/uW+PokdOfs8aLyHnYarFix6T90Lp9o/wBs784pzlK834vlJnIJJA2udlixaNd+2sTZH757kIo23eL9U4sjAYLADTkFixU6XQrU2gc2oTUjvjzRmi2C2sTovmKq1H7YRKNWoNlixaDViSaKywrsLaxPCqFLHHzv4Df7/wBCkFYsWDXfvFdjsj+2HeUT4cNqmP8AuC9PcVixXNn/ACHvWZtv91vd91G8qJxWLFfKxmqF5VrD6Zr3DO1rtfxAH7rFiWjkJDCQnKmjAAAAA6AWVtoWLE5y5kruyyy2sS15RuCoYjTMewhzWuFjo4Aj6rFiPgvMJDxZJzIw02aAANgBYD0CvRLSxej0XQS5q0FpYsVhVF//2Q==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g;base64,/9j/4AAQSkZJRgABAQAAAQABAAD/2wCEAAkGBhQQEBUUEhQUFBUUFBUUFBQVFxcVFRAVFBQVFBUVFBUXHCYeFxkjGRQVIC8gIykpLCwsFR4xNTAqNSYrLCkBCQoKDgwOGg8PGi0kHSQtLC8vLywvLCosLSwtLywsLCoyLywsKSwsLy0sLCwsLCwsLCwsLCwsLCwsLCwsKSwsLP/AABEIAMIBAwMBIgACEQEDEQH/xAAcAAACAgMBAQAAAAAAAAAAAAAFBgMEAAECBwj/xABBEAABAwIEAwUGBAQDCAMAAAABAAIDBBEFEiExBkFREyJhcYEHFDKRobFCUsHRIzNicoKS4RUWU6Ky0vDxQ8Li/8QAGwEAAgMBAQEAAAAAAAAAAAAAAgMBBAUGAAf/xAA4EQABAwIDBQYFAwMFAQAAAAABAAIDBBESITEFE0FRYSJxgaGx0RQykcHwBjPhFTRSI0JDwvEk/9oADAMBAAIRAxEAPwCDiSlljGaPvN5jmETwWptG251tqp5qKTW1j6pQrKqSnkLXNIBOnQ+S6ckMN182jb8Qzd3Fwnt1U0hJ2KULoZzI3vNeRfKO8PBdUcktTYMdkAcC9xF7joE108LByuepUmzxkEA/+M876hVsPrTkByuaCNARqPNWHuEmlvXorRHQqlWOcwEgbdEwKkCHuuBYoRUYRO1znMde4yg3+HxsjWHydwAm5GhPUjdLmGcQyzOeHRloa6zTycOqY4SGNzPPK5OwCBhaRcFWqpr2jBJa/RdVVNm1CkitbVcR1bJG3Y4OB2INwVBU00j2nK4NdY2J5FHfJVACey42XdRoQRr+isRvzDqgMdPURRt7QiR19S3p5LbeIwJ2wAHM4XvbQeajGCM1YNO5w7Bva+Y5BGGUTWkm2/VcVFK3QgA6/wDhUzXDmVUxKle6N3Ymz7d2+11JySGElwubKz2rXCx18FK0EbDRL0NaYGF8/dIHePLToitDWds0Pae6RcHqF4WOiOSEtFxpz4Lurpy6xa6xHXYqf3gDQriaDMNHWKrMbk+LXopAugADhYqWSfLrrZcVVKJ4yDcBw3GhU7ZyeSF4pjZjJaxrnPFjkGhIJtcKHW4o42uc4BgzROli7NoaTsLLTntfzzDwXEcRe3vG1xt0UWG4SymaRGTqS43N9So45IThzJPa/OK0yhj7bMGuDw21ze1lecT4KNtQTsCheK1M0cjC1v8ADN8/UdCvZNRBrpXWJ+pVupoA/d5HkpDO2LIxrCQ42u0aA9Slt1a+SojLHHKNHtAvmvsm2JhAUXDrkJkzDGAHG/RbObwVSPDY2PL9i7VwGxPVWJ3kDqlbFeInMky5btyk5vHopcQ0XKGnikkuGJmqatjG3JsBz6Liie54JLRa/dO9xyKXeGYXyRudLme1ziQHDYdExisy6bW5LzSXC4UzQiIljczzU/ZW30PgoRKGAl7rjrtYLuxeOiGVeDySHKSOzcCHdfReJsEqNrSbPNlNJDE85rnXodFiymwWKNgaM1mi26xR4J2NoyDjZC+Fq6qcH+9Ft83dy229P/aYTI07gHzF1F/seDKWmNpDjmINzci1ibnwHyXc1K0jS4Ph+yhgsMJQzSRyvxAW7hYeq7BadAAuIKHLfvk3N9baeHkqMEjo7h35jY3vmG9x06W8Failc7YE+PL57JlkDmObexyU8sZGxuhuH4g6TP2jCzK4tAdu8DTNbkCiJhf0+oQzEZCBqCCPqveKKIB3ZyPVEo6hoFgAPJRVrWzMcxwu1wIPkVUwyPM0OfsdQPDqUWbKBsosOSB43buzqEu4fRso29my+W5IubnXdS0XEIlndC0OJYAXOt3RflfqjFRleLOAKW6nC+wnEzXO7Not2TGlznPccuZ2XV2hA8EBxNAwjL7K5G5k+LefMRl1KaGx9Shk2CgPdIw6nkeXkeSsS08skZyOEbiO6XC+U+LVzh+HTMjtJKJXfmy5bjxAKkkE2VVhwAkPHK34Leago5Dc59LckSExtcAlVhFY3ePJWBVphCGQ4jcBVqi00ZEkZynQtcPuhtBXhz3QxjL2ZAtsALaEeCNmqQ+fK0lzQATvbmhwkZpsTsi0ju5XRCKMDc3XMtIxzg7W7b2F9DfqOar08UjraZR1O/yVoUZ/N9F42PFJPZPzIdjuNupo8zInSm4Aawa689ArENUZI2vdG5pLQbOFnNvyKuF2Va96QgHFfgpxNwgBufO/kh2GyulGZwLNSLHfQ2uPDxRERN8fmqla4kAsIBBBNxo4cx4HxVQ4kj7ymFhkzbl0RZzrbKrNiTWtJcQAN77IJgWPyVckjWwva2NxaJD8L7Gx16+GqYYMOtqbEn6eSAPa4XC9JDuHYZdUvYnhjyWSQZmtzB7wwd6QbgDoEdpQ5zAXhzCRtzHn4q055ao3VK81pvcIXzOkaG2048VuKBrW5bk+JNyh3+xYmvL7Zje4vqG+QXdVUZdeX2VOXF2ttdwF9Bc7noOqItaNUcccmrSc0VbXAaaeS4nqWWu6wtz6LzzESW17ZTKbaBsYuS4kWygDfVOtPE02ZI0vLxq2xLWj+o7D1S2SA3y0VmajbCGuve4v7/RTtrjew18ldiYTubKxHFlFgAANgtSHqEzESs50gOQC47AdVihLvFYisVFjzVY1RtfVUabH45b9m8OymxA3afEHUJj7ZRTNa/4gHeYugxOvkmslZxb5/wAfdD6ezxd2o5D9VeE6qT0+Udzl+H9lQ99Rm3FHu97mEa94Uczw4WcAQeRQr31KPFmKVkdTE6DOY7AZWi7XOzG4eB1Ft/RKlkbG3Fa6sU1AZn4QQO9ONTP2Z8OXglvHePBSysZkL7gOcb2ygkjQW1Oh6IzLTyVDXNjA/ucbNB8T+y7ZwJE8tdM7O5u1mgZfIm6GZzyLRmydA+miN6jPoNVjsTHVEKSXS53P0VWp4OY5wLZpW2IOX+GQ6x2N23181utpHwsc4XkDQTZgJebdGcz5I2vOeJV3GF9msOZRMVKz3lLWGY82ojzsuBcghws5pG4I/wDN1b99RB7CLhQ6kc04SM0WknBGqXcaq3Br42PDZHsd2ZJsb2sCPIqZ+IC1wQfI3SzxJkmaM4vlNwdi2+9j8vklzPsw4Vco6cCQB2n1U/Ccs8Mbm1DiSXXYHOzkC2utzoT+qa8MnDu9cEjlf4dL69F5zRVDmDKXufroTuB0J5o1gmIR0ucSzMD5JHPN3AWB0aNdrAD5qvBKGgNOnUq/W0xkLnDU8gvQBULfvK894yM1TDH7s4ubmJeGOHe0GU3B1A1+YRzBZJGwRslOaQNAcdyT0vzNrC/OysNlBeW2y5rKfQBsQkxC5Jy4hMb6lC6uqyHwKtw4fI7ezfPf5BcVfDJkFu1sf7f/ANJjnADJVmOiY6zilPEMcqG1sQaCYHNs6wuAdbku5EaKxh+E9tVGbtZAwEXjDu49wGrSOQ2J81rHOD6sNtE9rmm+ctu2S3RrTpc+amwW0EbYwMuXQg733N787lVGXc8h97a5+i2HSR7kOhIvaxty5nqm2OUAWGgXfvCSanjdkdU2nyuJJa1z7izXOtlFue4uUcNarTZI3XsdFlyUMjLFw1zCMuqEMr5cuo25+CV+J+NHUj4w1geHXLiSRoDazbc/PwRrt2yxlz3BkdgXPcQ2wOo1OgKgSsJLW6hNFG+FrZHDJyr1NaXgtaC4nYAXP0Qet4Qqqh8b8jm9mb2JaCdQeZ02T7QxMjaBGAAeY1zeJPNWe3S3xbwdpC2vfC7/AEm/VJeDcMSCoMs8eXK0BpNnddrE2/1TaycDZT9uhuM0skkbvd3Bku7SW5mm34XDlfryRtaI26JD53VLxvLDh0Hqr3vK17yh1DRTujaZGta8tGduYEB1tQLX5qDGYamKFzoY+0eB3Wgg3N+lwTbew6Ii9gF0IhYX4A4XvbXL6ok4hYkim4xeGgTQStkFw8BpABBtsdQsQCpjI1V87MnBtbzCc/elZihcd9PuqeHRWGZ3xH/l/wBUQEycbrMkyNmrsUreZJVOrwKN5vdzT4EfYhWe2WjMgwk6pTS9puCl6uwGVgvGRIOmzvlsUtVeNOjewOBsXBuUfG99wBG0H4fFx2HiQvRDMg2LYVHJIyYtBkivkN+ZHPlfQWJ2S3xOI7JWtSVYDrTC4RaKUAWFgBtZVcU4hhpWh00gYCbDclx8GtBJSZD7Q4g8skZLGQSDmANiNDexv9FBxXg5xERywSMcGtLbE90gm9wQDr1B8ED52lhMWZ5Jsey7SgVN2tPH+cwvQaLFWTxiSJwex2zhz/Y+BUpnSpwrhxo6cRl2ZxcXuI2BdYWbflYD6oo6sT4zdoLtVTlpWtkcIzdt8j0UGOUAyukjFnaveGj+ZpqbDd1h62SnFXGra6OB2Z7muADb3Fxa9twNd06QOMhsPU9ERw6gigBETGszG7iAAXHq480uSMuPZ04qwyqEDbOF3DT+UjcK+z2qiY7tXMjzEENzZiLX17umunPkidd7PJHjuzMv4tcB8wSnLtVnapTadrW4eCRJtSpfIZMge73uvKcS4Oq6fvFnaNGuaI57W6tsHfRUaOihy95jXk6lztSSfFexmVLvEXDTJwXxgMl3uNBJ4P8AH+r7pZpbZjNaMG13P7EuXUZfX88Egx4W6N4NI4scSB2ZJLH+FuX/AJsvS8IohE0F1i8jvHkDzDfD7pM4ajIlcXixj7tjuHc/kPumStxfsonyb5GOdbrYXsm07WtaXFTtAyTOEQz68TfhfimETLrt15nwdxtUVNS5kuUtLXOFmgdnltseY1trc7J596ToZGTNxNWZVbPfTPwP1tfJEjMhuLUDZhcaPGzv0PUfZAeNqiU0b+xLg4FpdluHZAe9a2vS/gCh3s/xyWWB4lJd2bgGPcbkggktJO9rD/MhMrRLuiNQnRUDxAalrtDa3FBMVlhhqM72kzgjui5OYaAkbX0+i27iKpd8MAA/rdr8tEU4pjaJRKALuGVx56ba+X2V7A+DnzAPmJjadQ0fG4eN/h9dfBUix+Mtafots1ELYWySDhbMk+AASs/FXSOY2opwe8A0jvAOJA/bmmHH8CfU9iztGsgZd0tzYl19wNttATtcp4ocCghtkibcfiIzO+br/RECARYgW6WFvknNhOEh+d1ky7XaHtdCy1r+fEDOyXqbEoyA2N7DYAANcHWA0A0KC8a8Qy09Nmh0c54aXWvkBBN7HS5sBr1TNiHCtJP8cEd/zsHZvHiHMsUDm4YlhNhIZ4NczZdZYwBewIH8UabEX80x75C0t06jgl0slKXh54Z2cNfHPzAXHAlbUT0+ep1BP8NxsHSN6kDlfY8/qW1klku4NjUc8QfFcNuWgEZSMum3IbIi2qT4mjABe/VJrGF8ziW4c9OSKdss7ZKs3HFMyfsXSd6+UmxyNdtlLtgfoOaNGpXm4HXwnRVn0kkdsbSL6XRDtliFmrWIsAQ7gqCCruFMKpLlPX2CnGIIRKtA06OGqQgcVh9V7tFHJK4aPcwDLH1zEkaDn8tSu6eQyOAHP6DqjWG4fHAHdm0AvcXvPN7ibkk+vooc57rYTZAd1CDjFzbLl3n2VmKj/MfQfurAp2flHrr91H2i32ik3KyziKhq8Gp5RaSGJ/8Acxp+tkJHBFPG7NT5oCdw1xdG/wDuY6/zBCN9qtGVLMTSbkZp0c80Ys1xty4fTRK+J0skAudW/mG3r0Qh2IlPUjgRY6g7g80lY3g3Yytez+WXaj8h3/ylQ9rmi4WpSzCTsv19Uew5+VnidT5q8KhLlNWqhxVjz4aYmM2c5waHflBuSR46W9Ux0wY0k8F5tI6aQNGpKdRULPeF5lwDj8z5XxyPc9uQvBcS4tIc0aE62N9vBPPvSiGobK3EAvVWz3U8hYTdEzUKrT4tHKCY3seAbEtcHWPQ2QvFCZIJGNNi+N7QfFzSB9159wWyWGsIyuaA1wkBBAAtpf8AxWS5akse1oGRTqfZ7ZYXyF1i3gnrGwGuzjS/xeOlgT8gPkqArw4ZTYgixB2IOhBRymwKavu2MWbsZHaNad/U+ATbgvs0poADJed/Mv0ZfwYNLeZK5/a36ho9nvLHm7v8W5nx4DxzWpQbMlqIwdBzK8fGNU9ES2niDpHaENufQuNz/hC2cTxKTUNjhHIENB/5iSvoOjwuKEWiijjHRjGs/wCkBWHxgixAPnquQP62zsIiG9HW/wCpXQ/0hgF7gu5uGL7r5y/21iEOr2MlaN8oF/TJY/QolhvE7J2nKCxzfiaeV77Ebjdex4jwfSzg5omtP5mdx3n3dD6gpAx72ZSQOL4P4rCRn0AlaOpA+Ow5jXwW7s79U0tS8MLi0ng7Twd72VCq2Y4MJLB3ty+o9lDhFCJCJHi9jmYD1Gmb9kxCVBaWcBoA5BWRUru2gALipWl5uUUEq32yGipSzxlxs6jLGRNaXuGYl1yGtvYaAi5JB+SCR7I24naKIKJ87xGwZlPHbLRlSjwjxea2N2dobIwgOAvlcHXs4X22OiOmpUxuY9oc3RDLRvheY3jMKnizGQtdILMbcuk5C7jq8+Z3Qymx6N57j2u8A4E/JBOMJnw1sU2pilYIZByc3MQ5h82uuPEIPW8NxBxa0uYWki4N9tjY/uqUk7g4ho0W9T0cZiaZHHMXBtfvB7lzNwRK6c2c3sy4nOTqATf4d8308V6D7zYW6afJKPD2H17nhjW9rFf+Y42DR/c7Unw1TxT8JOI/iS28Gi/1P7IaZoaCWgi/NRtKpF2tleDbS33HAoY/EdViNf7lRf8AEl+bf+1bVnEVlfFQc/JK8XDdWR/KI83MH3cupMCqm7wu9LO/6SV6LmWi9AI+qT/U5Cc2jz90o4FCY23eCHHk4WIHSxRcTom9oO4v5odVUHNmnhyVphsLJJnEjiXZLXbrfvCFyzlhs7S3VUqXiOGV5YyVjnDkD9uvovGRoyKstpnOF2i4TCZ1ozoZ70s95U4wo3CvunVStcHNIOtwg2PcQe7MBDS97nZWMH4jueR0t+inw2SepiDuwljJ0LXtI9QXAXHil79pdg4p/wAM5jBKch4JflmMby3obefRZJI2Rpa8BzTuCruL8MVTn5mwuOmti3ceF0FrcOmjaRJHJHcEZi0i1+YOyoOcWki2S14jHIAWuF+hzWo8Xp6EFsbe8dw3U+GZxOnl9FEeLqmT+VCLdSHO+ugVOgw1kep77up2HkEUE6rgvItew5BX3tiab4cR5u9lV/3hrm6uiBH9p/8Aq5Nvs+hfikjs7HRxxEdo6+hJ2Y2+odb5DzF16J5c4NbqXEADqSbAL2bh6kbTQMjbyF3H8zj8R+f0suf29tOSggwxOON2Q6Difb+FapKaKod24wAOXoiGKY1S4bAHTPZDGO6wWJLjvZjRcuP/ALKnwHiGCui7WmkEjLlpNiC1wtdrmuAIOo+YXgntkqJpcTyuDsjY42wDWzg5oLi0cyXlwNvygcl6T7IMAkoaE9sC18z+0yHeNuUNaHDk42JI5XHNcFV7Mjiom1L3kyOse++fffmb6roWv7WEDIL0NYoPeFnvC53CU668n9qntIrKGubDTlsbGxsfcsa8ylxdfV17NFraWNwdU1ezb2hjFYnNe0Mnitna2+V7ToHsvqBcWI1tprqrfGXBlNijAJrtey+SVlg9t92m+jm+B9LID7O+G6LD5p2QVQqKiwbIO60xNDtsoJ/Fa5ubEAac+kc6im2fhDLStAzA66k8j146JPaD+iMcYcOCxnhFnDWRg/GObgPzDn1890llavVJaheT8WUfu9QcujJO83oPzN9D9CF1v6U2zI9vwcxuQOyenLw4dO4Lm9rbObffMGuvurDaxBOJeH21mV2bI9osDa4c297H1v8AMqMVir1+KPZGSwZnDYb+thvZdw54e0h+ixoY3xyB0eRVjB6aLDY3F8gu4jM46Xy3s1rdSdz81Wq/aKwG0cbn+JOUHyFiUDp8KdM7tKlziTs3n5H8o8B9EbgDIxZjWt8hr6ncpLXvIszst+pV2SKEOLpbvcdeAUTOOmSENmhyi4IPxgEbEgi+/MJuwvhdr5DLNrexbHy2Gr+vl80PwSiErg94BDTdlxezh+IX6JujlV2CJzheQ35LGrqhrThgGHnnf6fdXYyAAALAaADYDwUgeqbZV0JVaLFgliuZ1pVu0WkOBDgVjtFoyKuZFyZUWBEGKwZFG6RQOmUL50WGya2NVeIMMbVQvjJLcwsHDcfuOo5heNPoJaaqDCLSNe21tjroQeYK9mkqEu47Th5ztbmkbo2wBc4E/CPU3+aoVcDZbOGo9F0Gy6p1NeMi7T5H25rba0uNm6k6ADUnyTFh2BOIvKbf0jf1PL0WuHsEEDQ52shGp3yf0t/fmjocnNabZrIqarMtj05rdPSsZ8LQPHn891PdQ5lmZThWWQTmVNdckqPMtZl7CowoRivCVPPc5Mjvzss0+o2KQMe4dlpDc96PlI3bycPwn6eK9UL1DM0OBDgCCLEHUEdCED6dr+hWtSbQlgNibt5H7fll5nwaM9W0nZgL/UaD6uB9F6nT1qSIsAFJUPez+W9tgNzGcwNvEdPl5lYa9fM/1DC81WF3AD3X0bZ0sckIfHoVnHfHEtAIXRRNeHOdmc8OIbly90EEWcbnX+nYreDe2CkmA7UugdzDwXN9HtH3AVh1Q2Rpa8BzToWuAIPmDulyv9nlHKbtzwk/kN2/5XX+hCy4oqN0YjnaQR/uH3/8V8l17hPbOOKMi4qqf1lYPoSqVf7UKGEaztefyxAvJ9R3fmV5+72SsvpUut4xj/vV2j9lNM0gySyyeAysB+5+q98Ds1uZkcegH8L2J6q8Re1qorD2FFG+IP7tx3p5L8m5fg9LnxR32b8EOoSaic2lewtEYNxG1xBOcjdxsNBoPE7F8KwunpBaCJrOrhq53m83J+auOrlM9S3dGClZhYdeZXgM7lFZaxJvHvfhDubHj5O7p+uX5IpNXJd4pqr00nkP+pqDZjDFUxvHMeeSXOMcbgeSUBOumSFxAAJJ2A1J8gr/AA5wpJV2e7uRfm5v/sH67ea9HwrBIaZto2AHm46ud5u39Nl9Wjic8X0C4qsr4qc4R2nfmpSJRcIVUuuTIOshy/8ALqfoisXs6k/FMweTXO+5CdwV0HqzuGhYMm1ahx7Nh4e90DpOGTE0APBsLbEfqpH4dI3kD5H90ZzLMycCQqXxMhNzml8yFuhuD46LoVCMzRBwsRdB63DS3Vmo6cx5dUwPKsRytfk7JZ26xDPeVineK1uEUMy4dOqRnUbp14vXhCrb51Vnq7KtPU2CHT1SWZE9sKtTYgq9ZjTaWEzuGZx7sTfzO5k+A/TxQx8xc4NHMgfNc8W4FNUvgbC27GtI3ADCSLl1/AD5Kq+R2EuZqr8UMZe1kps068Mhw8UX9nOOVFUZ3zPLmgsDRYANJzEhtuVsv0TuHoBw7hTaOBsTdSNXO/O47n7DyARUTK3AwtjAec1kVxZLO50Ys3hbLTJW8632iqdskjjbjx9O/saeweAC95AOW4uGtB0vaxueqmaRkTcTkumopKmTdx6r0HtFhkXlXCvtCm7dsdQ7tGSODcxADmE6A3AFxdelGZDBMyZt2plXs+Skfhfx4jRWTIo3PVczKN0ysZBVhGt1li03SzLMWOLTy+o5I9PNolzHDs70P6LndvUjZ4d4Bm304+66TYc5im3Z0d68PZW4q1Wo61LEdWrUdYuCfTrtrpkbXeK69+8UAFWuve0jcKUbdWqGSuQd1Yon1aIU6i6KSVq6pcPFT8erLi4/PYg28tNUGikL3Bo5n5eKbqABrQBsNAul2HswSy71+jfM/wALB21XmCPdx/M7yCKQgNAA0t6AeQ5KcPVNkikEi74tXz5zFbD1vMqwkXQkQYUssVjMszKDOszqMKjAp8y4c5R51yXqQ1SGqtLhsbnEloud1imzLEWFNu/mUmurFy2Vzj3QSfAE/ZNdDwnFHq68h/q2/wAv73RiKBrRZoAHQCyq5q3JXsaewL+SQDhlQ/aJ/qLfdV5+H6n/AITvp+69LWkJZdLG05Acmjz915RS4ROyYF8UjQLm5abbdVJXcbRU7i0AyOGhDbAA9CT+i9SIQzE+H6eoFpYmP8S0Zh5OGoUYHtbaM59VZZtOOR4NQy46H89QvNY/ae2+sLreDwT9kaw3jinmsM+Rx5P7vyO31U2I+y+mI/htLfDM77m6S8X4EfET2ZJ/pdoT5HYquXVUeZsR+dy2Yv6ZVZMu09fwr0oVC8u46wx7Kp8hBLJCHB3IGwBaTyOir4XxHPRuyOuWg6xu5f232+yecPxyOoZdtiObTu09CF50jKtmE5EJscMmzZN4Biacr/miQOGcHfUTssDla4Oe7k0A336levGdDGzBo0AA6Cw+yjdWJ1NEIWkXVWuqHVTwSLAaIqZ1FJUIYatT0sD5zZug5u5BWMWaoFgaLnJdSVN1p/Dk1Q2wGS9tXac+m6ZcOwdkQBtd35jv6dETahkYHtLXaFUvjjE68Wo4lKdH7O2D+ZI53g0Bo+t0Tj4Lph+Fx83O/Qo5dZdVG0NO3Rg8c/VDJtatkNzK7wNvSyDO4Pp/yuHk536lUangZh+CRzf7rOH6JnusUOoKZ2rB9LeiiPa1aw3ErvE39brzrEuFKiK5AEg/o3/ynX5XS7LMQbHQjcHcL2VyDY1w3FVDvNs7k9ujh68/IrNm2Iw5wm3QroKL9TPBw1LbjmNfp7WSBg84aHyuNgwb9NLlT8McZmpndGWBrcpcy176EfFy2PJVeKMDkpKV7T3mkjvgaEZhv0NghHAdMRI+Q7BuUeJJBPyA+qs0zX05ZCO8rQnENVFLU68G+S9RZMpWzIVHUaKVtStwPXMuiRQTLoSocJ1UHEkGfJ20ea9rZhv0vtdSZGjUoBTud8oujvaLfaKiJlvtkWIJW6V3tFyZVU7ZcmZexBSIla7VYqRlWL2JFukz3W7qO6y6r2WVZSXWi5cZlq69Zesui5ckrRK5LkQCIBY4qhX0TZG2Iv8Ap5K4XKJ5RtCay4NwvOuJeHQdHjT8Lxu3wP7JHIlo5bg+R/C8dF7RjBjDD2haGnTvEAE8tTzSJilJ2b7GxG7Sdbj91m1dOL4m5FddsyucW7t4uPX84hTU9fmY0nS4Bt0uF2alDPeFJAS9wa3cmygSHRGYRqjWF0jp322aPiP6DxTzQ0wjaABYBDMGpBGwActz1PMouxy0mR4W9VzVXNvXWGgVhpXV1CHLoOUEKgQpQVvMo8yzMhsgspMy1mXGZZmXrL1l1dckrkvXJcisiAUNbTNkaWvAc1wsQdQR4pKxDCRSmzBaM/Db8PgU8OchuK0bZY3Mds4W00I6EHkVLo8Q6q9TTGJ1j8p1H3SnHVKZlQkqtr56OZ0Uhzhp0J/E3kQfJEsP4iZJpfK7of0KzmVIvhORXTSUDw3G3MHiFc4vxV0dPlYbGR2UkflsSfnsvP7p7xakFRFlvY7tPQpV/wB35s1snrcW+ap1bXvfcZhamzXxxxYSQDfNPHBGLulp7PNzG7Lc7ltrj9vQJgNUlfAqQU8WW9yTdx6lEfeFpQOIYA7VYFWxr5nFml0WFUtPqrIV7yuHVKbjSBEUUNYsQc1CxRvEe5XpWdZnUOZZmVjCudwqXOtZ1FnWi9ewr2FSly5LlGZFwXog1GGqRz1E965c9QvkRWsmtYlj2jUpkoyR/wDG4P8ATVp+9/RJOB4mZWGB5uQLxE7i27PKy9MrCHNIOoIII6g6Ly+vwKSmqW5AS3OCxw10vsfFZNaxzZBI3Q5FdTsqVkkLoHajMfn5kpjImDhWnuS8+Q/UoBiTcsh8dU1YMMkbR4IKcf6mfBNrXWhy4prpZFda5BKSZEo5Vsg3C5Rzc7K8166D1VbIuw9ewpJYrGZbzKvnW86HChwqfMtZlDnWi9ThXsCmL1wXqIyLkyKcKMMUjnqCZ+i06VAa/i2njl7J77O56GzSeRPJC6RrPmNlYip3yZMBPch3F2HNezMWg5d/I/sfukOqwbnGf8J/Qr0ytIewjcOH3SG45SR0NvksqtjaXX5rpdlzvazCDoh1FjUkJyvuQOR3HkmClxFsgu0/uPNC6inbINd+R5hUaahkjkBadL6m+48QqTXvYbahakkcUwvo5NTZ1126Hdqt9srW8WeYUQM64dMqXaohg+HGd/Ro+I/oPFE0lxsED2tjaXO0UfarE+wULGtDQ0WA6LFd+EPNZJ2mz/HzRDOszqr2qwyK3cLL3asl6VeN+LzSNDI7do8aE/gHVHzKvKvaJf3wk7ZW2VOtmMcV26rV2VSMmqAJNBn3qgzjCrDs3bPve+puPlsvROD+L/fGFr7CRo1ts4dQvIkx8BEirFtsrr+VlkUtRI2QC9wV0+0aGF8DnBoBAuCMl606RQTS6KJ0qHYpirIWXe4AffyW6ZAMyuPZCXZAZqeaVCa2oHMhKmL8ZvkJEXcb1/Ef2QBz3yG5LnH1KzJq5t7NF1v02yHgYpDZMeIm72+aZKF+gSDh7nZgDfQg68k4UUuiCnkuSU2uhwtDb6JlgkRCGXRL8NRZEIKlarX5LnXxWKLtlXYkQ9k6kFQmBySWK8JVvtUHxPGG08TpHbDl1PIBedVvHtS992uyDk0AfW+6rzVbIcjqrtLsyWpuWZDmV64ZVoypL4U4zNQezlsH20I2f/qmV1Qmxztkbiaq89I+B+B4zVwyrgyqi6qXBqkRcgEatyT2Xi2Kyl08hO5e6/8AmK9XlqV5rxPh5jncbd15LgfPcfNZe0LuYCF0GxCGyOB4hM3CeJGSnyuNyw5fS1x+yE4ppM7zv89Ve4Ow2TsSQxxzOuLA7AWurdXwbVSyEiOwIGpcB9EBD3wtyzR7yGGpfdwA70vCRdiRMLfZxVdYx/iP7LT/AGeVQ2yHyd+4St1JyKZ8fSH/AJB9UA7Vb7REajhCrj3icf7SHfZCZ4Xxmz2uaehBH3QkObqFYjfFJ8jge43VqkiMrw1u5Py8V6DhdI2NrWt2H1PMlKvC9LZped3aDyH+v2TbTSWWnSMsMXErC2nLidgGg9UWDliriZYr6xcKjWitLEtPWikP2kNF4zzsdVpYqdb+yVqbK/uW+PokdOfs8aLyHnYarFix6T90Lp9o/wBs784pzlK834vlJnIJJA2udlixaNd+2sTZH757kIo23eL9U4sjAYLADTkFixU6XQrU2gc2oTUjvjzRmi2C2sTovmKq1H7YRKNWoNlixaDViSaKywrsLaxPCqFLHHzv4Df7/wBCkFYsWDXfvFdjsj+2HeUT4cNqmP8AuC9PcVixXNn/ACHvWZtv91vd91G8qJxWLFfKxmqF5VrD6Zr3DO1rtfxAH7rFiWjkJDCQnKmjAAAAA6AWVtoWLE5y5kruyyy2sS15RuCoYjTMewhzWuFjo4Aj6rFiPgvMJDxZJzIw02aAANgBYD0CvRLSxej0XQS5q0FpYsVhVF//2Q==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http://www.samdiener.com/wp-content/uploads/2009/12/differen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4191000" cy="3143250"/>
          </a:xfrm>
          <a:prstGeom prst="rect">
            <a:avLst/>
          </a:prstGeom>
          <a:noFill/>
        </p:spPr>
      </p:pic>
      <p:pic>
        <p:nvPicPr>
          <p:cNvPr id="4098" name="Picture 2" descr="https://encrypted-tbn3.gstatic.com/images?q=tbn:ANd9GcRcxxMwKYbvJueIXVG08j2pryT4FjfrsBWnN89NxaJSJSm36nPL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838200"/>
            <a:ext cx="2590800" cy="2672863"/>
          </a:xfrm>
          <a:prstGeom prst="rect">
            <a:avLst/>
          </a:prstGeom>
          <a:noFill/>
        </p:spPr>
      </p:pic>
      <p:pic>
        <p:nvPicPr>
          <p:cNvPr id="4100" name="Picture 4" descr="http://msacademy.in/wordpress/wp-content/uploads/2010/12/differ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931920"/>
            <a:ext cx="3467100" cy="2773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487" name="Picture 7" descr="http://t1.gstatic.com/images?q=tbn:ANd9GcTvoSr8khF_u1r0g8sCbPLyt0BU1YDfkwxIP0jKttBgPYadvmj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143000"/>
            <a:ext cx="1743075" cy="2619375"/>
          </a:xfrm>
          <a:prstGeom prst="rect">
            <a:avLst/>
          </a:prstGeom>
          <a:noFill/>
        </p:spPr>
      </p:pic>
      <p:pic>
        <p:nvPicPr>
          <p:cNvPr id="3074" name="Picture 2" descr="http://31.media.tumblr.com/tumblr_m50fiwdKOl1rq3i7so1_5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762500" cy="2714626"/>
          </a:xfrm>
          <a:prstGeom prst="rect">
            <a:avLst/>
          </a:prstGeom>
          <a:noFill/>
        </p:spPr>
      </p:pic>
      <p:pic>
        <p:nvPicPr>
          <p:cNvPr id="3076" name="Picture 4" descr="http://static.tumblr.com/lxmwdvp/0MEm0mtov/win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0"/>
            <a:ext cx="2333625" cy="2238376"/>
          </a:xfrm>
          <a:prstGeom prst="rect">
            <a:avLst/>
          </a:prstGeom>
          <a:noFill/>
        </p:spPr>
      </p:pic>
      <p:pic>
        <p:nvPicPr>
          <p:cNvPr id="3078" name="Picture 6" descr="http://24.media.tumblr.com/tumblr_ly55p8aRQn1r76lino1_5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105275"/>
            <a:ext cx="47625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9" name="Picture 5" descr="http://t1.gstatic.com/images?q=tbn:ANd9GcRT8_sfJYsKd5tC7H4OK0_aDQ47GXwi0xOjsMxmhYzw4nyCpu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505200" cy="3505200"/>
          </a:xfrm>
          <a:prstGeom prst="rect">
            <a:avLst/>
          </a:prstGeom>
          <a:noFill/>
        </p:spPr>
      </p:pic>
      <p:pic>
        <p:nvPicPr>
          <p:cNvPr id="2050" name="Picture 2" descr="http://media.tumblr.com/tumblr_ltjs05xLBz1qztwt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466725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</TotalTime>
  <Words>77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David’s New Friends</vt:lpstr>
      <vt:lpstr>tomorrow</vt:lpstr>
      <vt:lpstr>groan</vt:lpstr>
      <vt:lpstr>excited</vt:lpstr>
      <vt:lpstr>whisper</vt:lpstr>
      <vt:lpstr>carefully</vt:lpstr>
      <vt:lpstr>different</vt:lpstr>
      <vt:lpstr>wink</vt:lpstr>
      <vt:lpstr>lizard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J. Buckmaster</cp:lastModifiedBy>
  <cp:revision>3</cp:revision>
  <dcterms:created xsi:type="dcterms:W3CDTF">2011-05-17T17:56:49Z</dcterms:created>
  <dcterms:modified xsi:type="dcterms:W3CDTF">2013-08-05T03:38:32Z</dcterms:modified>
</cp:coreProperties>
</file>