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61" r:id="rId4"/>
    <p:sldId id="262" r:id="rId5"/>
    <p:sldId id="263" r:id="rId6"/>
    <p:sldId id="27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58" r:id="rId15"/>
    <p:sldId id="259" r:id="rId16"/>
    <p:sldId id="26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164A635-025D-4818-8A8B-011D8B91F9BC}" type="datetimeFigureOut">
              <a:rPr lang="en-US" smtClean="0"/>
              <a:pPr/>
              <a:t>1/18/2013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EB3FA2C-E95D-48A8-91CF-6DC18F569B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64A635-025D-4818-8A8B-011D8B91F9BC}" type="datetimeFigureOut">
              <a:rPr lang="en-US" smtClean="0"/>
              <a:pPr/>
              <a:t>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B3FA2C-E95D-48A8-91CF-6DC18F569B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64A635-025D-4818-8A8B-011D8B91F9BC}" type="datetimeFigureOut">
              <a:rPr lang="en-US" smtClean="0"/>
              <a:pPr/>
              <a:t>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B3FA2C-E95D-48A8-91CF-6DC18F569B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64A635-025D-4818-8A8B-011D8B91F9BC}" type="datetimeFigureOut">
              <a:rPr lang="en-US" smtClean="0"/>
              <a:pPr/>
              <a:t>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B3FA2C-E95D-48A8-91CF-6DC18F569B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164A635-025D-4818-8A8B-011D8B91F9BC}" type="datetimeFigureOut">
              <a:rPr lang="en-US" smtClean="0"/>
              <a:pPr/>
              <a:t>1/18/2013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EB3FA2C-E95D-48A8-91CF-6DC18F569B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64A635-025D-4818-8A8B-011D8B91F9BC}" type="datetimeFigureOut">
              <a:rPr lang="en-US" smtClean="0"/>
              <a:pPr/>
              <a:t>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EB3FA2C-E95D-48A8-91CF-6DC18F569B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64A635-025D-4818-8A8B-011D8B91F9BC}" type="datetimeFigureOut">
              <a:rPr lang="en-US" smtClean="0"/>
              <a:pPr/>
              <a:t>1/18/2013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EB3FA2C-E95D-48A8-91CF-6DC18F569B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64A635-025D-4818-8A8B-011D8B91F9BC}" type="datetimeFigureOut">
              <a:rPr lang="en-US" smtClean="0"/>
              <a:pPr/>
              <a:t>1/18/2013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B3FA2C-E95D-48A8-91CF-6DC18F569B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64A635-025D-4818-8A8B-011D8B91F9BC}" type="datetimeFigureOut">
              <a:rPr lang="en-US" smtClean="0"/>
              <a:pPr/>
              <a:t>1/18/2013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B3FA2C-E95D-48A8-91CF-6DC18F569B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164A635-025D-4818-8A8B-011D8B91F9BC}" type="datetimeFigureOut">
              <a:rPr lang="en-US" smtClean="0"/>
              <a:pPr/>
              <a:t>1/18/2013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EB3FA2C-E95D-48A8-91CF-6DC18F569B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164A635-025D-4818-8A8B-011D8B91F9BC}" type="datetimeFigureOut">
              <a:rPr lang="en-US" smtClean="0"/>
              <a:pPr/>
              <a:t>1/18/2013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EB3FA2C-E95D-48A8-91CF-6DC18F569B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164A635-025D-4818-8A8B-011D8B91F9BC}" type="datetimeFigureOut">
              <a:rPr lang="en-US" smtClean="0"/>
              <a:pPr/>
              <a:t>1/18/2013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9EB3FA2C-E95D-48A8-91CF-6DC18F569B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190499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Little Red Hen </a:t>
            </a:r>
            <a:br>
              <a:rPr lang="en-US" dirty="0" smtClean="0"/>
            </a:br>
            <a:r>
              <a:rPr lang="en-US" dirty="0" smtClean="0"/>
              <a:t>Unit 2.2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41771" t="21167" r="24792" b="7500"/>
          <a:stretch>
            <a:fillRect/>
          </a:stretch>
        </p:blipFill>
        <p:spPr bwMode="auto">
          <a:xfrm>
            <a:off x="2971800" y="2667000"/>
            <a:ext cx="3276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place where you get water</a:t>
            </a:r>
            <a:endParaRPr lang="en-US" dirty="0"/>
          </a:p>
        </p:txBody>
      </p:sp>
      <p:pic>
        <p:nvPicPr>
          <p:cNvPr id="24578" name="Picture 2" descr="http://t1.gstatic.com/images?q=tbn:ANd9GcQllUAv2f0c-g5b_-X4Rgy6ABitNHtwunJe5iz7AqRUIOPYhOD0:www.wpclipart.com/buildings/assorted/assorted_2/Wishing_We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514600"/>
            <a:ext cx="2743200" cy="3025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Job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to do</a:t>
            </a:r>
          </a:p>
          <a:p>
            <a:endParaRPr lang="en-US" dirty="0" smtClean="0"/>
          </a:p>
          <a:p>
            <a:r>
              <a:rPr lang="en-US" dirty="0" smtClean="0"/>
              <a:t>These people have a big </a:t>
            </a:r>
            <a:r>
              <a:rPr lang="en-US" dirty="0" smtClean="0">
                <a:solidFill>
                  <a:srgbClr val="FF0000"/>
                </a:solidFill>
              </a:rPr>
              <a:t>job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5602" name="Picture 2" descr="http://t3.gstatic.com/images?q=tbn:ANd9GcRSRKUuQXSfFmHiQveyLIerpsWzclT-bJ7X5x99z2tjJwA7LseDJg:www.utk.edu/tntoday/images/TOMBA_Habitat_House2-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429000"/>
            <a:ext cx="3662312" cy="2743200"/>
          </a:xfrm>
          <a:prstGeom prst="rect">
            <a:avLst/>
          </a:prstGeom>
          <a:noFill/>
        </p:spPr>
      </p:pic>
      <p:pic>
        <p:nvPicPr>
          <p:cNvPr id="25604" name="Picture 4" descr="http://t3.gstatic.com/images?q=tbn:ANd9GcQiTFSQqBOO8mYUoUX70JOxusD6KHGlWxmkat_Lf6XCXBMNFq7tXA:photography.colinpurrington.com/Places/swarthmorecollege/i-qTpvrHL/0/L/planting-trees-in-crum-woods-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352800"/>
            <a:ext cx="345885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t1.gstatic.com/images?q=tbn:ANd9GcSqZn1tEiGxVDkXxz9EaBg11AUUkUsF_I2Z72EqsJXgu_GR3pNAC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0"/>
            <a:ext cx="3246617" cy="2160477"/>
          </a:xfrm>
          <a:prstGeom prst="rect">
            <a:avLst/>
          </a:prstGeom>
          <a:noFill/>
        </p:spPr>
      </p:pic>
      <p:sp>
        <p:nvSpPr>
          <p:cNvPr id="1030" name="AutoShape 6" descr="data:image/jpeg;base64,/9j/4AAQSkZJRgABAQAAAQABAAD/2wCEAAkGBhQSERUUEhQWFRQVFxcYGRgXGBgXGBcXFBQVFBYUFBQYHCYeFxkjGhUUHy8gIycpLCwsFx4xNTAqNSYrLCkBCQoKDgwOGg8PGiokHyQsLCwsLCwsLCwsKSwsLCwpLCwsLCwsLCwsLCwsLCwsLCwsKSwsLCwsLCkpLCwsLCwsLP/AABEIALcBEwMBIgACEQEDEQH/xAAcAAABBQEBAQAAAAAAAAAAAAADAAECBAUGBwj/xABCEAABAwIDBAcGAwYFBAMAAAABAAIRAyEEEjEFQVFhBhNxgZGh8CIyscHR4UJS8QcUYnKCkhUjM1OiFkPC0jRzsv/EABoBAAMBAQEBAAAAAAAAAAAAAAABAgMEBQb/xAApEQACAgICAQQBAwUAAAAAAAAAAQIRAyESMVEEEyJBcWGBwSNC0fDx/9oADAMBAAIRAxEAPwDjQxVq2xWOu32Dy08PoroaiNCg0MGrsyqzdmHFt/LVQpYniunYo4jZ1Op7zb8RY+KhxstTowZnRSZVIVnEdH6jb0znHA2d9D5LPNRzTDgQeBELNxZqpo0qONWhRxIWA17TvynyR2uLVm0aqR0tFwKerht4WPhMfxW5hMSHBTRWmWcHtS0VLH8249vArUYQRIII4i/mserhpVdrXMMsJaeXzG9axzNdmEsKfR0QanyrKw+2nD32zzbbyK0qGOY/R1+BsfNbqcX0YSxyj2gmVPlRQ1PkVkAcqfKi5EsiYA8qWVFypZUACyp8iJlT5UACypZUXKllQIDlSyo2VLKgAGVLKjZU2VMAOVNlR8qbKgAORMWo+VNkQAAtTZUfImyoABkSRsqSAOL6tOKatdUl1ayLANaitUxTUhTTAdhU30GvEPaHDgRKZrEVjUAZGJ6KMdem4sPD3m+dx4rKxOzatH3x7H5hdvfvb3rsWhFDZsdFLimUpNHCijvae76FWcBjy0wbLS2zsEM/zKRyiRmbuuYlvDsWZisNEOBk7xvP3WMlWmdEXatHTYPE5grNTDrl9nbSymdy6HD43PdZNFpjOpQovAjmrTqgKBVphSaLZLCbWc2wvGrT8itXC7aY6zvYPPTx+sLE6uVCpUy7pWsckkZywxZ1zCDoQewypZVxzcSPylXKW0qzNM0cwXDz+q1WbyjB4GumdNlSyrDo9I3OcGlrWg2LiDA5xmW2xjvzjuaPmStlJPoxlBx7HyJ8iXVn83kEurd+Yd7fo4JkiypZUof/AAnxH1SzuGrD3EH4wU7AbKllS/eW7zl/mBb8UYNQIDlTZEfKllTABkTZEfKmyoABlTZUctTZUAAypsqPlTFqAA5EkXKnTA5Xqk3Vq11afq1kWVOrTimrPVpxTQAAU1NrUXq04YgBmsRGsSaEVoTAg+iHAgiQRBHIrmsbsjqzBnKdHbuxwIsfiurATvohwIcAQdQdCplHkioT4s4DE7KIu0/JCw+PfTK6vG9GzBNJ39DoI7A7Ud8rAdhnOkBoAGrgQZ/lIse0LnkmuzpUoy6LNHbYIvZP/igG9AoYBobbXed/egPwd4lRSNFyNGntlvGEb96Y78QWa3ZJPuNc48hPkEJmElLiUpHQ4eqyQbEjT9FoONR7SKdKRETEa75dCqdFdomm7qn+64+yeBO6eB+K66FtDHa7MMmVxdUcXQdq1wLXjVrhBC0cBjzSMe8zhvH8v0W9icCyp77QY0OhHYRcLCxuwqlMk0pew3yk+03sn3h59ql45QdxBZYzVSN/D1mvaHNMg+oPAosLlNh1qoq5Wtdc+0CCABxM6QuuhdEJckc+SHF0iEJQiQllVmYOEE4Fv4ZYf4beI0PeFaAT5UAUnGo3cKg5Q13/AKnyU6GMY8wDDhq02cO46jmLKzCDicE2oIcJ4HQg8QRcFLYBMqbKqD61Wh701aX5h/qN7R+Mefar+HrtqNDmODmnQj1ryVJ2IbKmyo0JsqYAsqjlRsqWVMAOVMjZUkAcuCRqJ7EVolGNFAc0tMhefDM1qR2zwp9EurSyIlNwcJCnkXWtnK9AsiWRFypZExAsikAiZUsqAIhNVrhjS5xgDUp6jw0EuMAXJKysNROKfneIpMPst/Mf4vn4cZTdDCNY/FXdLKO5ujqnN38PJLF4NrHNAEAt07CtnLCo7Q94dh+KyyL4muJ/Iz6eAY6qwQDHtHsA+sIW1MG1tYhrQBDTbnP0WrgKcPcd8Ad0n7Knt6kQ9rxo4ZTyIkjyJ8Fml8Dbl/Upkuj7MlUj87fNt/gSm29sMgmrSEjVzRqOLmjeOI9BYD36bj+aPEFvzXR5o1MK4LlGmRkbhO0cHg357b9ZXcbKxXWUmk66HtG/vse9c3W2flxBFJpcHS5oY0m0+0BA0BnyW3sjB1mNeRSeRYgGGEn+EHW3wShcZDy1KNmsApZVLZrHOaHVG9WZjLMkQbSRYzrZarWLXmrpHNxMoJ4WhWwQiwuq1XDlvryVpiAwlCkQmTAjCcJ0igQi1MAppoQBAhY+O2c+i41sNrq+n+F/0dzW2WpJNAUtl7UZiGZmbrOafea78rh6lXIXKdIsO/B1Ri6AkaVWDR7Tv5HgePeumwONZWptqUzLHiQfrwI0I4hUnYgkJoU4TQqAhCSlCSAMbKmNJQbKTnELyT1BquDtI1QWYmLO8fqESptBoFzCzTig4q4zceiZY1Ls12wdLp8qyjV4W7LKrVNT8NZ7eEkOHmJW6zr7Od4H9G/lSyriMZj8VTMPqPvoZMHsIVKrtSsf+6+d3tO1NhvV+4jN42uzo9s4vO/q2+6w35v1jsaL9vYuhwuHDGNa3QAd/NcrhcLlaL6DU3JJuSe0qTq7mizj3FRz3YcdHVuCobTEBruBg9joHxjxXNvqu3koNRxtFyhy5Ki4ri7OvoCDPH9VpU9hddaoC1kgzobXET6uqvQ3Z1SozrK4yhp9kW9qJ9o8gRbxXV1a5AnUevFJPjHYS+UrRis6JU7jO/W0QC3nMGTotLB7Gp0oIEuAIzu9p1yTdxvv8LcFdbYCSL8Envgc9yd0hO2wbnAans/RCq4gC15PBMWiZJuNe/ejBrbnW1llyk3SopxSBtqixj12qZqHUD12IVNwbGcQPWqughwgXTTYmgHXSLOB79O5S1VepSjhY+WvihUKgJInWwPNZR9Q3JRY3DVl7qgdfnft4qTqYIgojBI9blAuAGsFdhiUKmGgw3hKE6nGq0mGTdAr0XZhaWAEm953ABUpCoppSsartwtIzUX+0JF5JAJBgRyVX/qwbqZjm77KuaDizoiUy5h3TMA/6Z8UZnS9pF2Ed/2U+5EfBm/i8OKjHNcJDgQe9cX0KxZoYirg3+6S51OdxHvtHaBPceK6On0hY5swdOS47bNbLVbiW6sqBx7JuO8WQpK9CcWeiplzQ6d0fyvH9vwlTb04oEfjH9I+qv3I+RcGdEksD/rTD8X/ANhST5x8hxY9N6WIfaVQGODPe0RMTtRhb7JC8yz0qMPbOMyguMwFj4HpGHH3SO+VvFodYwVQxWy2NdmDRl38uzkqTVCd2WGbUaUUEuIyEHjPh81XLKIFwfXeh4enTe8Np5w474EfFStvRTddm3Vw4c3K8SFh1+j7usZlIc3MCQfeA4cCj1NomjVdRqSHDSdHA3Dm8QUduJk2Nyq3EmozRoM2NXAI6txnkqlXYOIv/lv8Atxm1HUWXOYC3A9yg3pcZgMJPaquXgwcUjC/wCvr1NT1yWx0a6Ltc9xxNN7YgtmQCeEg8dQul2RnrUw+Q0GY/ESASJMaXGiujBP/ADj+0/VVcvBGvIXrWggD3Y3aCNAndVbGqrfuLj+Mf2/dMMEbw+e6PG6fKXgKiWKddgkT2G/gFCpiOBPghf4e+JzDwP1UP3d0XIWTuqorXZaYaZF51Em+6/xTY3FhozAyNCBM9qyjX1ubJUcdb2nNB5wN9pS50qWi63b2Vq+LL3TAjd2TKLhsS4e6SByVqnhWvJIFxqWxHfuWlh6A/CAWkWm8d68qXoc85OSnR2P1ONKuJg4vaT2lrrGTB+/NXX3vGUHUcNFX2ngiDBiDMJ8LiS5mVwH1C4sE5Qm4ZX8v5DIlKKlA1mVD1cDX1vVfDhw96+twCAETBuhpGtirVUhrRx08T5r6PFO8ak30ec1ujPo4zrCIsPitKk6bHWAVTw2zwC6o38WoM6ybzunvVhj5IEAHW/yI1RGdd9lON9Eq+DZUGV7Z15G4gwdQuV2r0JeJNJwIEmDY9nAldo5nCJCZ4ldCetmR49jcM9lnAg8xHiFUe636r1bpLs+m6g9z2tzBvsuMS0za/DkvKn7xPxUyRcWaWCHsxJ/VU9ot/wAmoD+U/wDEStLZlKwuqnSUZKL+fsj+oxHxVRJkcnmM6nuUmu3fE3URS4R65odbONPXigZPrjwPruTITXuj3Z7vsknQrOz2zWDd8rCO0YPte7x4dq3sTsmlqS+38U/FZuGczOQGgtkC97gg34rlUkdtN9B6OJspOxUrYq7HZWbmHsuFjAHgQqLuj+XVxPdHzVuH2iVPyS6oFgzDUD4C6WwtmtbVcQdBIB4b+1J4LRvjdw7lV2fjYxDexwPePrCjHcZ0PJ8oBv2i4QOo0q2jmvNMkalrmlwHcWn+4rl9j7Uc2pTaTLXODTmub2EGZ1hdF+0bHhtChS/E95qEfwtaWjxLj4FcPTf47jwIuPku2as4otro9OqsLqd57lDY2EJqikJHWeyTqQNZ7oS2Zi+toNcN4k8joR3EFS2LiW0sWx1QmPaAjcS0gTyWaVMd2ejYfDtY1rGiA0fD5okSVGmQQCJv+im2fr3oERq0CNNPNMW2k29cFZnghFh5kqRlbPwuqlWqSYFzcXtdaJpwq9YflFz5KJFIx8bT0tcarNNEOFzzW7XogTPDz5DgqYw43XmByC5ckeTNo6Rn0wesls3sY58FsbEpuotNN53+zJNgSbIWyqgFQDKTAM8iPxD1vWw6qJkjdYn5J4YcflYpyvRm7UaCQ0GwOtyTxuUDDtiw10U4LnOMaXnQDQfdXNnYYTmI9kCx58T5rxs/9XPrtvX4X/Dpj8YbLmCwgAId7wPyQdow2CdxsNZPoKWLqwLH2t0b+UcFQxlbN7NT2Z93eTuI5WJ8V6cssYQeOPj/AG31f5MIQblyZpbPc4sBgtncblCZXBqljjEQRYd88LI2jBxhQwWGuXEmTuFhvA7dVtUnwS/cNfJs0MsaaFJ4uOf1UM4HMp3TAMSZ3c13I5WUdvYV1SgaYEufAE6NM+8eAiV5/tLo0KIkuzZmgtIgScwzEg3yxNxyXqTWk9i5zpNsNuR1UZpGUETIyzBAG4DVVQrOT2dRjs+i5rppjpeykNR/mO/8QfMrqMTiW0KLqlSQGbjqZs1o5mQvPajnPc6o+73nMeX5QOQCFpA9sF1xPDw+6TSDz8PKe6yI/Czp5qHVlosf0SLBP10Pr+lJEPaPEfVJAjoNo485SBqs/ZbjF9ZPjKunZNR2pPdZCfs80tFg8TUTqhkXI28LinAg5jPb8ePetSltIOs+x47u/guWZjLIWI2gY1WMXJPRtJRa2dBtaBTLwZbFiNNYHmsjYFJvt4isctGkJc47z+VvE7u0qAwPV0+sxtR1HD6ilJ6ysdYazUD0YXM7f6RvxZaxjOrw9O1Ok3Qbsz/zO+G7fPbDH/czink1xRHbO2X4vEPqusDAY2fdYPdb8zzJQhOhAPgg0rblYzDyGrSqbMkjf6J7XyVOpe7KyobE/hfpB5Ot3jmu42Mx1PEMeBJLsjidYfDT65Lyl7R6nyXd9EelQqAUK5ipEMcdKg3Anc/49qQdHsAo25b1JjOSDs7GNq02kXixmLOFjO6fqrodpw4pfYFdieqyI7UTEU7WCo9e+/sg2txUN0UlY9Wp7QbwEu84HkfBNWpy0lqJUbkbmJ11J0B3E8AlSoyBoByPkFm2WjC2q2oINMBwB9oXJi2kc/JZWJp1XxeBf3SRY8eK7EEZvLjKyOkOFaSw3BBsQb3ssZxVWaxbujDwLHhwyG5sZF/HeO1dHiahFE5y0uuARxm3y8FQZQy7p17Bz5m+isNpFw93TT7rjy+oUE4R26NFC2mwWEr5mlgbMi57exbWGqAMDdN0IFDDgNgW58b+go4xrWXBg9o+CMS4R5S3qvwiZ/J0i41rRIA9pUcRSBaQ6xJsbSI3jvRsNWt7I7SeKi6jNyPxCfFdjVwqCJimnbI0ahztabiCZkbuS0Xzu9XUKLW7gB2KVR1oaJPrUrqxw4rbMJyt6IPoTBki8xx5I8iFXw9Qv9ppkgxBt2yOIVhg7zx3Jpp9EsJCrbUqtZSc9xAa0FzpiIAkzNgOaljto06FM1ar2sYy5c7QfUncBc7l4/0t6aVNou6umCzDA6fiqEaOeBu4N7zy0/Vkmft7a5x2IJBPUU3EibZz/uEbrWA3DtWU+jmJNteO7QCFZqVQwZBY7/v2qeHdaPms22aRRQdgXcNEM4Z2kGPn2LZOH0jyOval+73uJHn8UuQ6MX9wdvA/u+yS2xSHDzH1ST5MKN2ntfDvHsYqge14YfB0KvjWUXD2sVh2j/7WHyBXlvUHgl+7ngt9GNs7bEPwFP38Y6p/DQYTP9bvZWfV6aMp/wDwsOGO/wB2setq9rQfZb5rmRR5fBFDRwPglpdIdyfbGxVapXealZ7nvOrnEk9nZyU2YcRv8U+YDf5KYI4hDbBJETR5lRBIPvFS32+IRG0z6KQwRqv/ADfFWsGc4ymJ1QX0vX6KIqwdYI+SOwPTOgvTz92caeKLix0RUEnKRaXt1d2i9hYr13BVmPY19NzX03CQ5pBB7CNV4DsDE0q/sVAM3HTvW/gsLisE7Pg6hjew3a7tabE89eazvyOvB7K5kgoVMAWXIbG/adTPsYum6hU/NBcwn/8ATfPtXU0NoU6gzMc1zToWkOHbIPkk6BBBgRzgkkg3F93IKjUw9VjwGBpaTeSRA4ix8PgtCpUNoT1nkAEbjJHEQbDnMLKSRabMjH1H0xLXCXa79Bf6LCqU3PdLjJJsfkBuW7XaS4zv3KFHCNc5sD3Y8jP3Xh54z9ROk9eD08U1iXW/IPB4MgGfGYG4QNytsqNAuj16eYwfd1tvVbE1qbIAGZxtaCVvPFHErul5f+DnTeRiyyCLzu/VVa+yy68xy1VmnjBzB53POVbZUZlu4H494SUcOb7Q3zh9A8EQ2mO0oVSswNIJgu3jU7o7UGtSuS2QCfPsUsDSANzJ05LePqJNrElX6/X8MTxpJybLrMNaQ63MSfJDLKjHDKRBseSKasEk+6N+g5yTYLnNqdPqFN+VhNeoNGURmufzP90d0r0e1o4+uzomYIAmbkzOu/s7Vh9IenVDCDq2zWrAQKTN24dY/Rg5XPJYtZm0cdZxGEonVrSTUI4F2vwHIrV2L0Lw+GHsjM7Uudqfp3LWMVEhts4rE7Pxu0qgfijDAZbSaCGMngJ1/iN1HbTaeDplrQOsMjnzK7LpP0ip4ambgHcF4xtPalSvVNQuIndwHbGqfYIg6o8n7qQ2jUbAJgSLwZjfqVBt/eJnmTHdCaq+PdiRcxHZwQM3GYsFs555mG90SiMq+zJMg8/PWyxaGIi7ja9tb+CsjGgkgmOHbvUNF2aoez0AfOElmfvY/MPFMigMRjZ0v3I3UngifuvB2uhUxQePxW9cQqbEkV+o32TdXun4K2Q4a3/tSdB3X7PoErHRUqTzSg8J9clZDCdI8D9FFzDv+CdioG4k2jz+ygKR4Dw+cK21hj56pwDpe/L5wlY6Khonl67kCoz+Edy1a9BwH1BHxVY4d2/2R3fVNSE0UqbsjgW2I3r0Hor0ta8CnUMOHmuEqU+xAmLgkEace5VVkdH0DhtnUK7Ltk7xM8pHJAd0Ea12ehUfSdxaSF5n0a6dvpECoTA0Pr9F6vsPpZTrt94Tx3fZQ0MjT/xGl+KniGjTOMrv7mx5o46UVW/62Eqt5sIqCeMWK2RXlM+rJASA589KKJPtOdT199jhr2Aq1hOkGHJ/16RAECTl57wtdzWnUDvCo1sFROtJh0/CN/Fcy9NFS5Js192VUV9rbSpugsrMIi4D27p1vzQsJtCg0XqsB/mHxlWf8Bw5H+hTn+UI9Pozhv8AYp/2hZT9DGeX3W9lr1ElDiZ2N6Q4b/cpj+oE9yB/1FhAfZqF5j8DHu8LLeZsag3SlTH9I+iXVtBMACwiB2/ZUvSY4ycpK3+wvelVIxD0hLhFHC13n8zgKY/5Eqv1W0Kp/wC3Qbz9s+EQunzQTa1oUnviZ3rq9uK2kZc5PVnL1OhueDiq9WvyLoZ3NC1cJsylSEUqbW9g+e9XqjrD4qlitpMpMJc4ADeSmrYtItdYua6UdNKeGaRIc86Dh2rlOk37S9WUDyzH5Lz2tjXVHFzjJO8laUSaG1NqVMTUL3ns/RU24QH180sMZ3HyVykOMhK6HVlZmybe8O8apf4blB9oR5/ZatNrXSDB7vurBoco7iFPJlcTAfgtAAC3nr4ortnDe2B63reYzl4z81Ij+Ef2n4JciuKMFuz2Hikt3KeI9d6SXJhxRiwU+YAXgeAT1KA5eKZtC9hbtSKJkjj4FOKAN9e8KX7lPCVNmEP6fO6Vjor1ML2euxP+6OkWjw+asjBRrJ7vuUenh76COz6BHIOJnvaQYETusPop0sMf4Z7gr4wV5v8AHyTGiM27+0/RHIKKjKJkRE8lJ2EcLmSO37q7QwY1tbtClWZeB8TE+KXIKMirhSbkW7NVTq4bkIHYtetTdO8ntHzlCr0TvadOI39gVqRLiYlWhy+Cngto1KJBY6OXrRXamH7R2/ZVX0deC0TszaO76PftPcIbWvEamD3HQrudn9L8PVj2wHHc6x7jvXgLqTZ9fRIVXM90kfDwToR9NNxAI9kqRAI5lfPOz+mGJpe6490j6jyXRYP9qOIAGYB3aPmISoR7JlAFrI1OtI4Lymn+1sj3qY8SPijN/a8P9v8A5fZFDPUesE3VXEwTPCeVjH0XmNb9rZOlP4/RZ+L/AGs1D7oj+n5kpNWF0esvxUCCfqs3afSWlSEucLc7+C8Xx/T/ABNT8ZAKx62NfUu97j8E1EVnpu3P2qNFqIk8Tp4LgtrdJK+IdNR5jhNu5ZraKI2luVaQEWU5Rgz16CejQlWmU+CTY0gVKjzHj9leZTJ+gMKVGjugD1zhGGHOoDvH6FQ2WkRZTO4wf5gPIq1RpGNRH831UGUTY37548UcYcEhxLhFoB1+amx0MaZA3+KRJ0JM8Ib8YVgBvB3b9yn6sH0B+qVjoq53cT4j/wBUlayRvPiPokgDK6vRRZTSSSKCBh3GfH6orKV7EA8pSSUlDtBIkRPHX5JMw78wg31tH0SSQ9Atj4itUbY28L+G5PRquI0uNIiPimSQtoH2SLnO1A+kX5p3PMAxEE+O9JJAFeu/Nc7rSLaqT6lo3cfWqSSqibK4E6X4btEI4aTHj33SSVEgK+EA+6AaLRZMkrRDCGiNEN1HgkkmIE9sb1DUlJJMQ/Vg+vsn/dkySQDdQDp68URmGHr7JJIsdBeo3KTaV9R4JJJDLXVEm0acIVplEm2/13JJKGUixSwrpsPXijii7gfEfdOkpZSIvoH19lNo0FhHakkgBn4UH8XiDHkrNKnE3sBuJSSSAgXD83x+iSSSYH//2Q=="/>
          <p:cNvSpPr>
            <a:spLocks noChangeAspect="1" noChangeArrowheads="1"/>
          </p:cNvSpPr>
          <p:nvPr/>
        </p:nvSpPr>
        <p:spPr bwMode="auto">
          <a:xfrm>
            <a:off x="0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://www.photo-dictionary.com/photofiles/list/4831/6362mixing_ingredien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971800"/>
            <a:ext cx="4791075" cy="3189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7650" name="Picture 2" descr="http://t3.gstatic.com/images?q=tbn:ANd9GcR_Vd_utNiH-dtqc-nI4MCSVCxrSuwt4CmAJKppxdVNikMgfLX8K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438400"/>
            <a:ext cx="3549752" cy="2362200"/>
          </a:xfrm>
          <a:prstGeom prst="rect">
            <a:avLst/>
          </a:prstGeom>
          <a:noFill/>
        </p:spPr>
      </p:pic>
      <p:pic>
        <p:nvPicPr>
          <p:cNvPr id="27652" name="Picture 4" descr="http://t0.gstatic.com/images?q=tbn:ANd9GcQb6LFClgtUK79JbWkpnSMyPYmjdHGkvhoxD7dU4XqOnk9dnXp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721462"/>
            <a:ext cx="3124200" cy="2079014"/>
          </a:xfrm>
          <a:prstGeom prst="rect">
            <a:avLst/>
          </a:prstGeom>
          <a:noFill/>
        </p:spPr>
      </p:pic>
      <p:sp>
        <p:nvSpPr>
          <p:cNvPr id="27654" name="AutoShape 6" descr="data:image/jpeg;base64,/9j/4AAQSkZJRgABAQAAAQABAAD/2wCEAAkGBhMSERUUExQVFBUUGBUVFRgYGBYXFhUZFBQWFBUXFxcYHCYeFxwjGhQUHy8gIycpLCwsFR4xNTAqOCcrLioBCQoKDgwOGg8PGiwlHyQsLCwpLCwsLCwsLCkpKSwsLCksLCwsKSwpLCwpLCkpKSwsLCwsLCwsLCwsLCwsLCksKf/AABEIALgBEgMBIgACEQEDEQH/xAAcAAABBQEBAQAAAAAAAAAAAAADAAECBAUGBwj/xAA+EAACAQMCBAQDBQcEAgEFAAABAhEAAyESMQQiQVEFE2FxBjKBQlKRobEHFCNiweHwFTOC0ZLxUxYXJENj/8QAGgEAAwEBAQEAAAAAAAAAAAAAAAECAwQFBv/EACgRAAICAgIBAwMFAQAAAAAAAAABAhEDIRIxQSIyURNhgQRScZHRQv/aAAwDAQACEQMRAD8AKl49RUGDE4kUdT2oorc8OrK/7uBvmp+WB0qyoFEGmlZXEBbUdqKLfpUw604YUiqG8sdqG3C+lWQ461FnnakDRW/dBVlLAAqaYqTtjAosEqIeVTi2O1TUmKkyT6Uigf0pC3FT8n1qVoAb5pARAHvSmOlFLDoKQNAA9M1KDU5NMrRQBBlIoZtmaOb/AGFRNw0ADJjvUh7UTzvSm10AQIIG9B0zRi+YpmMUAR00wSpzNDUmmAiKhcNO01BLcbmihWJTTMoNOdNDcimKx0CjFKKYkVG6cUBZC48b0lPShspkYqdxWOwpk2NC01S8o0qAIhBRUsihgg5miF8Ux2EFsdqmvtVfWZzU1udqVBYU2xU0s0FQ05omo9KVDsJ+79acWTUUd+oqTXH6Cih2SXh2ogsmKhLHfFMo9aQWEFvuakSBQWce9QNw9BRQrDC7U1M0PzWI+WpJef7poCySuDipOYpkHUrU1IP2aAsjrjpTH2q01sxtTeQaVhZU8l42ioJZMxNXGtN1zUDYA6GnYAf3Ygb0hYNSxMZFFF0L60rFZVWyw3qT8OYxRt+lT1NtEU7ArrbgRQbnDGauOhmhXbRO1KwBJwx6mnW2OtJbDd6l5ApjAtaUUjbWjDhh3qJsigCvC1AsKseSBUWtLQKmVzf9KjJ6CrBtxQmUdZphQHzTSonlL2NKmKmMvCE74qQ4OOtHDz1qU0WOgacGMyamnCRSXerFtxSsKAi0egqacKScgCi6u1SL0rHQwtEGiFTUVuGiAE0hg/3XuamvDipC1NS8ilYUQFpfSpMoHSprZ9KMLNKwKovHYClzH0q2LdTW03pRYimLLHc1NbHeivZoi8C/3T/nvSc1HtlKLfSAaKZ7RjFWb3CMilnGlRJLdAACZPYY32qkOPtlgpJUldeRp5SFYHPow/A9jWbzwXk0WCb8C8lu9M6N3qyltWgq6mQSB1gbmP8ANqJ+61ccikrREscoOpIojh+5p/JAq21od6Y2hVWTRWGKfX3o2gdaHI7UwBavSouaI65qOmmMCV9aiV9aL5cVFqABBo9ag2elGZfSmj0oCgEioPR2qLWDTABJqBk0ZrRqBURQAPQe9KieUaVMKBoijZgYpjxaE6ZJPoP61R8lAuo6mjtt+FW+FIiVGPXFZ8iEHSDirFvhx0JqFrT1GatKvaqLoktsCk6g7UgDU1tmgBIYqYLVMqYp9JpADFtjRQ8b0glLyM70gJfvIo/D6SCzNpUY21EnrAHQSJquOHXrWJ8ZcMTaXy9RhohSftwuwBnp0MQD0xllbUfSaYoxcqkdPYtK4LJdRlGZEzHTHr/fNC4/jrdhZc6j2E/50rmvDrD8PZBdh5pjWJLaWgSJKj8cf1rA8Z8VLAAs0uwAHVdchSw9wAJwdU158s2WWrPQjgxx20dvY+IxdWUVR2BAExvOZMaWP0PcVjcV8R37V1ZMKxAnMDmVoJAiSHU/QVg+C3VXUJkkkp30kAkHqY1QRtA6CYv+IeKqF/jBWIMJqhrcFp5w0LJIIAyY2B6Y8G3TN1JVo03+MTqfnDFptnPKCQRIgwcmCJIGnpmuY8R4xU83zvORrhUi5KC2gXmVGYjBYJG5M6iIqHj9oIlq5ZRQC4FweWACGMghmRTjIzKnPYzqWETiFuW2WWQkI2CyEMFMBl/htBBldvUitVBWjPk7A8J8QaXVAb4ICMcWwlxSeQowLIF1ADWWK7iCYrouB+LbUqtxrZDRs2tgSSAGYZDQPlgHtNcpwvDXPLVkRVAGUBAAuBTrAcSBJ1yI2YTqyKD4h4hZN1Gt2/KYCLpe3oSGICx5cj5tywO4MlZaqjFx9o5NSWz0pUxMgr3Bke2NjUzbX70VyXgnxRaUeW+JgosFnYbFrZLMtwCD8rAiCDMVucL4hZY6QcmYBiSInVE4Hv1IG9dkMqa9WmcGTA0/TtGgEEbzTaBWVa8WDX3trYuMtskNckpbECSQ0EuJxyztO2a1rT2XAHysy6xBZtIG+vONxn09DSl+ohF0xr9LkasG0Ad6D54mINH/AHV9lXUCAcEHB2NVbisDkx6VvFqXTOdxce0EJHamIE7UEAxE1EKRksaskNihuRTE9zQvK7fnTAcvHb6UK7xZ7VG4RnMetCDjaZp0Az8YfWoC8SO1FKmcFRUWJ7inQADP3/yNKrHmUqVAYtnxMwBvj296u2FVyCGGaw7ptCApyMHB+aPzq34fwoOVbUd+xx6VzRbuuzGMjctsJ0kwfyPsatqT3ms+zfVoUqR77g/9Vet2z9f19q2RsgwLd4qYunv+VMjelFTNMY2o9zT+Y3QE0QA9wKdGgbz3pBYIXmnYVMT1Ipe43oqx2NICGg1O3awxmNKs2YjA66sfjRB7VPh2EkHEhh7SprPJuLKxupI4Ti751rInTzEwUjcyufnOqJwRmACSVqeL8LJW426kxzlo0kMBkDbl6dAck5zPFOJU3pUwdcHSZgzOkNuzbDSRAmJiazj4Ze4ziEt6zaUArC6YQWgzqJB1GQMMRksTmuCMXXdHqSlejb8NdTbY3Du7gECQJY3STgxLMSJ2A9yKVzjSHIYqQQ0zctq0EQV8p2BZTG0HodsN0nFfBymylsuQVKjVGRAyRuCcdq8w4zwI8Pe0O0qHkNkFlIxH8xzgE5ntNa4tvZD0qOz4BxcReUQukFlOsAiWUOxPIMQIZhMBgpIBl4PxLBkKEtpGQcG9LaXkE45dEdTDGOg5v4b4klpkWxZDsLOpgXJWG1KSNQKkifTONtJPEF1JEKAzEEGJK6UEkEZhQ/T5BTlFXRm3s2hx/lX7lwarQDozHYZBRmuKoBZJtoWBBK6gwJUA1f8AEOGtuwWQHDvbU7jNssFYDDqQAOxIuDeQMuw7sjNqJBBXKibbHmRmA6KfmXaQ8QJFATxIFdRUSnlMwUyw08j6c5KkBlnqib61NTxstSNHhLCppW4BzFmUtslxCdDkzyuQpnIkZJwJscV4pHMXuqsA7SiOCy3kdQZDArcEkMQVfEKYq2fEg6XEgHUGVlEkSwuAlZ+zDY2wbfQ4qWXckAOdbC23Mwi4QtkXFYnq66Mz/uI4xqipa+S066NVfHLiuU843VugkTotuIHykABQYghmIBGQYOqs3gvGbqzmFwxtoY1LIhiQDqUAEALqkjeRVTxO6rtgwy+X8wwQyG7ba4NwramGoRAOcQBN3ny3KfbU8w5gzeYpJAG+q2ASsEyrcxKiksS8jc3ZqWfiC5dPnJcLgEAaGNsKJ5QdSajGfm1TFdN4N8SNfEXAoDRoYlTr7AFZ1Y6k9dh14jj2VHdjPMRBMkEO2oTcXIJAU6xysdJzrxe4Pi1yF1MJJzImSwGqNjqBBgwYJEwRTj6HySJl61xZ3IQdgP8AO1MV32rK4PjQp03AVmIJPQ7ZaCR6kT71pMZj+nWvRhOM1o83JjcHsizelBv8PqHzR2gxFHuPj2qtcg+lakAGtESPmPc0IMRuufSrLgLufwBIprjAiZ/qaAKqFiZgj60end12mDQWtidyfSmAfy6VV5X0/wDKlSAw7HCrCgEgqwxPzBpz7iavpw0Q4nlMHoYPcVnCyFbrCaZGSYYbz7fpW1a4OMhzkYnIYdj61jH4MooKAh5W36MKv2GXTmZFVbC6hBz+NWEtsDAH1MVdGoVOJ7STREcnpHrUUUdXE1MxuDP5UAI2/WjWwBsN96ij4kkD8zREvjv+FAhMGnGBTPq71Jm9TUWBPr3JMRGTJ2GKQE0PfepPxCorOx0qgLM2cBck4z+FU7HFC6oa3ctMpEgoVP4wcfWnveDXbyMASQykSeVMjHv9JpNqrspRbdJHFfFvw/b45P3ngJuMzfxbYIXnjSjMlwjR9rb1jckUf2X8M/703EXlOlQbZ5jhyGBMHlYfM2/Sun+E/gi4nEeeWcale2VUjS0AGGHSSoM+groPFrEquNJVgYOCoIIBg4IIDg/nBiuVxeSNUepGDh2/9Of8W8UQvqUsV0hsBo1H5hiY6QK4zxDh7fFt5xYK1qABpB8zW8AdIKw7Fvy2rF+JfhjjfPZCS9sc1slgLeljMgTAOc4mZneuk+GbI4ax5dxyzNJMbAxiCd8kzjaPetFiSWjknOnt/gr+B/DL8TeuG84srlbZIVpLCI3GmcEb7nqMad79mb2WH/5CXBjzFuKRygEAlgWP29yACOuKj/8AUKWLtu8gMoNLpIi4sglSMSQeYT1EbE1O5+0QL5kW1COAAxOlmUYgMrFkgExnt6U+FKiPqxfRn2eAv8OwVgX5HmDnWVYg/fKtyA4/mB+YNTu3NLMP/wCjrI6qdTFlI2IRVI9UU52Eb/x7wl3NyxcS6F5b1vyyzEbagQoI2P3lOQRkUC14p55lmdicMbg0tcAtW1JwxkqbL5351xvUyhW0bxutlnhORj9rSLhXrqTUqR6Aco9gvY078Tpsvgt/BLL6EMDJ66tV0MfY0G/ITWZIVLgxufLWQrRtqI1E/wArdgKLxXEaXZCeQ3rtuAN1LWbZ1fyalee4as0jRaLAvW24ic2xeso5kQBq0s49l1ptt5XYU/iYcm4NUXLdx8GAAxKXNDg4AZkMHaXJwBNZLceVutcyPLKunVn8xbSFTOAP4Dg9MsKc/wAR2B1EGzbuBpJObGtQ5+0IDHfEjtS41sLNTieOZkcXcoAiHADIly2NLsAM/ZVsDKho5IqfDtbRiy6+bmjqGBFpnEEEA4Bj7QOBGAW+I1W1ZoMqusgRrthAyuBGSoY6kPRcSAVWFm55d1pAwC7AEuLRK6XIVP4iqdAfUsyriRIkJx8Ds1xx+kugB1qZUsp5pgxygMGyAQBJwYfY9B4H4ytyF1Z20yI1ejdAcfiNq49yz83mErnymnUFmTo8wQLiNsJAIJyAZqtwXEkEOVMmd52MSQw6HV+PTOc4+l8l4CbtcWenvKyTgdTOKlDEbrG/WqPhHjQuWQWcEryt1Mjv67+8VdF7VtJ/4n9Yr1Yy5KzzWqdA/KMbz/npUbnDYzj1gf1ojnpkflQnvR2HuQf60xEXtqRnPud6g/Dqfskz7mafzSwlSSPRT/gqAn+Yx6EUAV/9MX7g/wA/5UqKVbsaegRiWLwAnLAjf6Y/WtK2mjsQSGAnvuPzrD4PjWSFIxtI6zn9K07d9X26QZ+pG34/hXNCaekZpmwlwESGEfp71JLhGcMPzFZpttMoQGHfZh2Yf1q7ZIaZUq3UdR69iK2o0Lyt6CpMD6GqVgwdLGTEqe47H1qzbA3iPrTGGWfuz+FLfsKBfCsCp2O47diCMjMGuc4jxO/wtzTrZ0yVBGsEddxqFTJ1saVnVAn0PuareOcWU4W6SQJRkAESWcFRBJjGT7A1DwrxSxxCktc8thuCCRnqCPbr/ep+IfE/AcIoMq75hngaT0K7gfr61DlrXZosfz0P+z/4cNjhxe4sc5BZEIyq9WK94z6b1vX/ABqy5GtzaKtqUKRJCqTzmCADjbP415N41+1cOAVY6pIPTGIOIJiOp61lWb/iXGXfMscPeZSCASGW2BAHztC49TURwpbfZ0fVf/KPTfHf2hWrR02oCsTrUKIkjcx1kVx3jvxm7ajq6Tv/ADSf61j+Lfs48QThzfuuhCkFrVpizqv2mJA0wvWC3faSK3hXwvba296+76UR3IDbhV1RPrj8R3xfRjJyl2/6K3FfGrGM/Zjacg/+6xuJ8duvsW95jelwFh9aNbS2oWTNwBlbOdRaZwDsB6RvUPEeDAJdJKY1AqwNtmk6TqzB5oM50nqKrRrDDC77KisxPz52G5/PamtrO8kbnPcMZ/KfpSCY1DoQPYxIP5H8KU9YMGR+PSeuDQb0l0bvhaqsCFUhGMwAW1JcRQW6y9xV9ge1STiGfpqfXqBwCzEBbikHrOhfWR3rJS+RHYapEb2yZ/RyR2P0rW4dVPKxGAV1D1UoWPcarCmZxrBrJolo2bGlRcIHI2u4vc60JIJB6iP/ADJ71n8Zxo8xQxEi5fBJ2DFULNnpqZz9BWjwieYhVo2KEHcHDe8HzGWO2Ps1gsgZ5babl5hkkeawRlJ/lCx7k9qxhtuxIe/xv8N3I5lIUicarrXboMR013Md7fY5uWuK0OzMWi2Fs3BtqJRuHgd8gn09YrH84sFV5PmtausY5uXzEH1hm/KrPD3dQ8xgT/Ee5pEamCiEaJzBN4z6GtqKo0/C7phbJ0m5zwD05xK9sk3oB2BcdaLxK8+u0BI5VM/MFbWokHBCkiQRnhzHzSKaqNAvPplxbcrsNbXW0tM9Qxkdp7Ybh+NKoQeVtbB2M8rA8rmDkEW3nsUb701k1e0Jlu3xel2NsAa+Z7cgIZMGOikEETlTBBCkZ0LdxG0qG0i8C9ruGBgqPWcwZIKsMzAwUs6gxiHBJC43jTcUhYlXKjSw+1AJmCbSqXWGBK4Z9Q3xyXgxjeNLGAZQE6TJEyihnV+FcdcTm5gSIY7eYo26kavUnER6V1tvgWuKHF9yGgiJ/CMx615xwjNbuga203JhTzcwA1MOoJkT3Mnm3HV/CfjChik/MYmJhhhSYwQdpOemavDPi+PhmGWCkr8mw3hXa5fPuSAe8U54Yd7je7H26Vfdw2Gz7bUIkZwQPcf56V2HJRTXh4+97yf0NQfhW6a8+v8A3V3zCBif1/WhXHPqPc/2phQH90f7zUqmts/fNKmBxUuqsSylSBA7HEfXerfD8SbYEDIEdObtP+dKx+LPQTIbbpgdfSTVi3fLKjHf5THcbH8K8aOR2cnJ2dbw90XVnY9OtI3iBIElf0FYHB8YwnSeuJH41o2ONfqd8QYjbvXfDPGS7N1KzWUEgMQR26UdYOYz1zWZw/FmCvmKIx1P0mIq3asXD/8AsU/T+1dKNEW1uKdis+/96x/i/wAPF3hwBpkMCP0O/SCa0ilzqit7YNUvEeCvMmlFgzuSdKjvgEn6ClJellLs5LhPDrjstmyRqecKoCqJEu28KOp9QACSBXS3P2acEbYU6mufausWYuftHQTpWT0HtJ3rQ8G8K8ldKyzNl30wWiYxmFEmBsJO5JJ07dht50+pj9JipjGlsd10VvCvCeH4RQtm0gbcvpUXGJ3JbT+QIA6Crtzi3bPlt7lv+zSTtq1fX+o2qYKCYJ+kn8DEVehbZm/Evjh4fhWctpZittWBMgvJJDDY6VbNeWfEAuLw9xLQ/ht5ZbJkLzuMbkE259NPqK9G+NFtX+Bv2yWLBTdtzqnXaBYAbbjUufvV5yPERdd0b/b8k+ZLNny7UqBpIx5gt7jGek1nLs0x9pnNL4qwEARmckkABtQAnYCAOvX2ErvHHy9JtgBm1loaXguANZOVktON1/Da/wDt1fNqzdtOlxL0nE8ikMVLb9FggTpbBo/gv7NL91ovHQqzIWGafLVgOwk3Lf8A5N2NFI6uWNHKWmJBUS2ztH8oaTt0DNXT/DXwRd4mybhhQCyqDq35NTEBScIWO/2B9fQvAfgXheGUaret9KByVlSVEsoJ3BYtMwCI7COj4I27Vq3aUPpRQoAiJ+1JnMkknvVKJhPN+08AvcJ5d67acEMiumcAhLbCW6j5VcD0jqKseH8ZLYy1t2KA/M6McqB1IIUgdZI30itr9qARfESQpjyrWIK5KEYwRMMrVxh6H/MY/pUuJ0xfJJnSr4gbYMQdOknaIJJBDdpZgPoM9cNuI+YwZhxPSS3NPflf9Kt8Rxsy27ASMyGDfPuJE6pyD8x3MtVS4hV2V985M7GTkRJ79IMGojGrYIVi4S2o/Z0mTtgMVT2OBjsas+G8SNShizGRaSAMKyXV+nNdUx6ntWeQfUznvIzn6bfWkt0gYPf8xB/KqaKqzU4jjtVtVJlVXcAahoYqp2yJuA+y9Kqrx5Jcne4zM3VW1SYjcbnPYmqQaAR3j8jP+fWnttJEZPYCfyFHEXHRtcHeUqzgfKZjroa3F2D1PKDGxDHuY2l4g6EBbYlQ0hgVPNuMqYGoEzMNnty/BcQfl7xB6qTsfUamE/h1M7PDsPm0koiTg7jl1ow6MjgsJ3+oIwyRJZpXNdsAlQQpICxI5ZMjrBSDpmQDqBIWrfA+J6biNanDSJYmDuyOczI2JyRMh4msM8QYOhhcQmdAAyoPzJtcRlOYzpzEgVYF62x1BtLAABgYDAnUpY8wBxme5kdaji0Jnq3+piAwBhhOx7ewA+sUj4opxqA/A/nXKfCvjwk2bimT8p6ox+YaSSJJB7emoGR1F0JEFW7bZz7Cu+EuSs4pxpkG8RXodvT603+oDv8Aqf60RLdsbCPcA/nUiR0P5A7fpVaJK/776ilRTxKfy/gP+qVAjzi7xFx7gGAsY9YXerVm+NhIgAR9Ko326zlZ6dNqsLxAK6lXfc+1fOyb6RxX5NBRjGIwP+6vIoMCdhk96yLVwmew2q3YJJHbrV4mk9FJmzZJHykRuRH6GauIznmCWz6l2B/IGazuGvLgkz0wRtWnb4dWzHrk9fXtXsY5pqkdMdhbXGXACXW2I20u0em4kfhTLxl0qIx3iTH/ACYf0qflttIXbt/7qP8Ap4Bnm5o1EE5gbnIHpW1lgL7M2HZ/TsfoKqW+EQNmWbrqIH/v2rRTgVBkC5InIbGfQnP1Haitw876nkzzMgj+22IosKKtm0BshnPRP+x+G9SwSJBX3X9I1VZfgABy6QO4kH8YiprwK78pn3I/9UWOgFmJHMrddOQO0GV2PavM/E/hu7Z4q7aAY+aDctaCp8xHYFEBnkyHQzOQMQZr1S4llcHSo2IiBtgRI/D+9ZnxD8O2+LsrpdFgMUM/wnmAdZUk4KjI2IyDtUydlwdAfgfjbn7lbTyWIBuDzH8tC0uToFvUSrAmMY2M9K6MCCYMGMzuQRnV9mQAJE7DPWMPwXhb1lNN+75hAhWOpmUdmdmOrtuQBEHEDWtaW6FiRtI37lTOY7E7Uo3WwnTbohf42+ozpA7fOSMSRpnV2GP717PF8URI8tskDXaCgn7IAEdAdz+tXk8LgnT/ALcajK4UkgGGk5jG2ZicVct2ltarkkrbUmAuE0idMxkn5QO/vFO0Rxs8H+PeOa54hfLBQysLZ0YX+EgtHGeqnr3rA1R+tbXj3glxWuXZDAtLHZtZ5mESepNZHDWyzqACZIGMHJH9xUnoQknHRcsBtaFQOUqVIBDMBLLG5BiVkfdG8Va8R4LzHLqIYguS0hX5lDXFCqcQ2o5xk+/QeHeDfu9rS4DOLiI6sCdHmahOn7QhHJGRsOpqtwPhskXBaFlbTqAC11zeNgKDBtAMzllfKlZN0xGkkNIzU92cotolyqyYiOpiR06mIxWr4P8ADLcQoMlQVuOrFSQ2h1UjHvv6HsaBdQu5ZbbQAdUTrKligZicSCUWdIyVxJz6nwHBW7dlLOqGtIqmccwzcjVBALs5gg9M7U0rFlyOKVAOD/Z3wdw2ZhtFo23UArqJHLcIyScn33xgVaPwrwyqy2haRjqguAwBYFZ5kkQCe2/SaC3D22iLsSNQOrGNyGBIO4/tRlS4BNviDvAAfURmYBMwdt871VI5HOT7POvij4Ou8CEuDntPyMQZh4bBjaQNQ92GYzi2/EWXVp2ctqBEgqdxPqGafoRmvVfG+B4m/wAPcsu7sr6DLBSJtsGBnfA/U15A6FSVbcEg/TB/Ws5RVnZhnzW+y/wxBtkQJGxwdWMcrYmMSpBHUGi275YroJRzhMgqegAY5AJxpOAYOc1nByJE7Hp1iRv9T6b0W1k6d5O5AMFhMz69Qek771LiaNHX+F+JaijjkwFYguAADn5dgOoYRiMYJ9J4XwbiGQPbcMCMfxME9hOT9QOmK8W8O4srBDlGk/LII0xhl+0R0M6hP1Hs/wAIeMi9YTSYI5biLKjUPugQADhoGIbGIgx6tHLliUbr8QDzBokiSuJG8MSAfpUX4th0nvpBH5Fv+67FOPDNpchgfs7FhsdQI6GMe21R4vwO2wm2yoRAjBWY65kdPwODgHXl8mHE4v8A1Mf/ABj8GpVqPw14EjyWMYwAQfYzmlVWifyeU3y243Bgj33NW+HDEALgHAqfEWQAxB1K3yn9RUIhB0zNfO/Y5JbVUTS6wGkH5TDevStLgbwXft771UJAaYkT+ZFRtZPcDcek0R07Qrpmkphi2r2FbfCeLpA1TOcQYH4CsEJJjMVctKEP3hH1HfeurC3HZrBtHQJ4srfKyRHUtP5xFSteKuT/ALashwHW5t0MhgB22JPpXPXOOckAJyAwCN8jM7/2o9pTLFQ7FNlBY/eZZ0ifTeIrrWVvo6ozTNbifGtIJhYwQWJg9DLCAuYEnufai2PE7ZnkODpmCxbMCGIA05Ges47jOveIAABoIYgRqESTDbtyjocHJiqniXioCQlpGsiIDan0yCFOkmdwM9vaatSZpo0+K8VYFpNtVHKsghiwJDGW+Xp0Iwe/KVuMbBLqehIAMnHXTI64AG/sax7PiFu5bDWWtKDy6ArqCVMNpXSCREYjYzirSuka7lw2UQEmVY6okiBsxwMQBkRNQ5SBLYfjfD7dxD5lnzAG1aWOgZCkwuG2jJiQetB4ZFtqPLCaSS2lWcAm5mDoAJIXqAMjcxVbhXt38qvVlIflMx8ragNOOknMHtTrcu8OsLZJ0kgglVOkKWACqSCADggCR3xM232VZYTjlAYBbzbG5o13Skw24nQYiADJA23qJ+LFuQLdlnUkiUQsdp1lpMDuPTqBNZniXilwqCyiyWIFuy999TvqhnAtqIWOxiQJMmpPxN8ataJESDJcD5VEaxMlswWGVMmm3XYuVArHBkcQLltb9q4Z0x/DjoS6As9wdxzT2Ap/GLfF8RZ8vieOAAYssWCgJQTNxkA0wR9oH2mRQeGu8ReDTduWSBp+SFgCDKyyHcQRp2kR1p+NXL63FA1vqWFclQLhEhgxDTvIydn2HVqTvQc2c/wngN8eYvK4EgL5toAsupA0OwaBqPQflWj8MfBd83FuGECmQC28ANvBDAyBgEEE9aGfD75YnyFlOrMAVU55MhZ3A7SAIgQS7d4i3DW9di4dxqR2cSQcBtTe0EYHpWjm0V9S/g6vxqxf082hs2nKC4NUW31FdFyFkhVlckyRkZOGniVu5ZheKewyMLaCLmhrTsdSEmdSypgRCiVMhsS8P8ea4rC4UYvyqpmy2oRtoUu5M/MYjTlulQTgOFuJGhkZsBnGsCDkh1aWOc6tOBv1p/UrsjUXo0eIsWHZ7j3Ea41ydSsGwo0hdJ+yAqnG5AIiBBzIYnSpkEllZpnJkdsYAyOb6jH/ANHCSEVgGKSbcFDCnMC4zkaC5IjPTvWjw/mi2GtNrI1echAfSpMqQwOrqFMlvl+laKSZjK7qwIukSZBEzzSx0gQgDjmLA9o3I2JFWLyOQxBIZW5tIlkgkktqSGyII1HfM5qx4X4laBZWTQSBnWTBYxpASDMkRJMbGDy1evX008yq4GDGknSwI5iOnL7CqSJqlspeH8M7GV1kgmdK3FRV0zDaoJJIIjGx31Aix4v8KWeIQhwQQWeUgNLBFbGxOlFmccu5xUh4hatWjpQqFHLpJYiTqYxqkbEkTEbCtsKCT8+dJdGSCpYAqDmFI6g/jin/ACXB1tHnHHfs5KHUC4tIXNwsFL6EjNpVPNMGAQpkVxi3ACV/XrPQj8YPtX0HeQZM9TpwYHKTzdQABvQ+L8HtXAC9m2+UZgyo0xJVoO4jHqJ9qlpHRHK/J4SQYlZ+zMbmQRMdTBP495J6/wCBfHCLxRjpVhzSdriyVYcv2tI6iieOfs1u2Wf90JuAiPKYfxASpwvR8HGxIaIJ35DwS+V4lRDK2oAYkqwYASIOARtH2YqEqdmjqcXR7pa48MsSW+60iF/5AQDjqdvTFaXD+KSIOk5EwYE9RzRsMQY2nrFcNw3H+U+CIuKCdxLqYOVBCyuncxgQMRW5wHHRbIAiTlZLkYEzGwwpGIhTI6Vo0cSlZ0548fdH1VSfxjNKspePBAPm285+Xv8A8aep4FHkfmhhHynJjofamHESkg/aCx2xQ14RSCQZHQ9QQZAPuP0qusKxJGxz9Nv1rw61Zx8UzURyTo6mPpU+EOjXOdM49qzH44pcDKZJgmf0qyvEamLfePSimkKSpWanD8QdAnferYvjTMkkbiO/SsQ3kJiTI/yK0fKERMgifb0NawscWzQ4ZMA7qPrn8qLYUi4ywx1QAC3Lp6wJx13nNZ9h9KKRIkwOxitG5wILozNOoTgnBHTNdMDqiNxyNbIm3kDkOtdOYDagIIJHZYj61FuE4koCLVsXZEMLlwkjUZK6mUAkHRDCTtV/iuFtkaSJDCJMRuD7n/O5rJ4jw+2G1+ZdQ5gAtbt5Aj7IMQSCDvOa187Nq7H4bwbiLUv5dt3ZdBSb1oLqMSWCc5MkmGIEDmolvhOICl/KtMfm029S8pHLEgEgick99skw4fxXypZf4hACyq8sEEYjUDjtkafSg3+LS2xYWrhckMIMvmCGc6oA1IJBEAjIzTu1QlTLlq45A5bql1mShE3CVci1qJUydSwzEkS0bgQeyEYnVxCtcmVHMqETGpigEsHxvH4QG547IKgMX5354GmFYHzdtAOenoAcClZ8Q4uVYprAPIIOiF3GkOEJyfm2g9Zqa0MvNcvIuVa5rEosly2W6lYXJ0xJk9BQ7nD3wArKdZmdLOzJjdmVVCkR3wYqqBctq1y8S4us4i2VAEqXCLoeXMo0ZEDtEULgbLBlRLzNOoJbNsKrFngN5jwQoDNzEHAkAgTSSXkTTN+/wvlgG5GQF063UjOr5kAkiWE7wTtVa3afrbtqSQGYtJMCGWCILAidMnZs98zjH0HyXvBzbDEeUS4m4x0y0DPMIU7wcGaBw/BcPdLkqzugLBSqjVEksNOWI1L3Bld6el0L7F69x1sxbe1dRUjUxDARIBJcSATIwwABMSKrXuMQbgoJ3e4kMRI5RpmMj7PXruRt4vbRYspp0NqKrlQcmWVhqVgR0YHuDvUeN467aRDbvWr3mLJ1BvMCuJyeoBK5GQQOUih+rRMkmXDwhvKSy27qjDnSrAaYIUs4AJkAwjE9DvBqFVItxYuRd5VuC1ybzi4jZA07dY26Ua3daF81lcAAsltQ6lgQzuQ0Se4zJWR1q94Z4a5HneaC1xmP+2F0jM6jqOkGAMDYihRXyCRiILIuKAdJGIyMBiASsiQCrCYJAJEUa2F5SFLKgZRAbUNOptRZTjcCCSP4ajEGH428UDeaoMleZBjROmW2J+aCCYOCIig2r8hk0kNsJU3FcbmA+0ZMTBgctHFroXTJcVxwVClxNZTlVkQrcXLEjzAP4h+RhJJBBk4qfA3rSx1OANTLsRDCBGnMfN3Anem0wY0cPdk6gr2/LPKRKjSCsickb6qzuOhL2kAhTzKtycAqQyC4rTpViy6pyFU9MaKfFbG42dqvA2dCr5a5+UFZDmSIVvSCZnediK1uGYhSqBAMuV2YsWGXjmn5jk5g9BXKeE+JBLHl6Qpsw1thD/MeZX0tBPMWFwqT3DQBWxwvjdxFdyCy8pBPKD9/zF1zpPNDcsmJArZTUlaDSZv8Al4ahcI0nb7BbUTJEk7CIiN+kE0QusQCQAIzPJBhpxkbD1kZxFB8O8RVyrg5M6Q6kEyV0FWPQAhcZMHarzWFVmAB0sJYtqMkkZhjHptiFg9kyile8O5SbZU4JEAhRmYHTc989NxXH/G3wgOI0cTbIa7bAW4ohS45tDZAlxEZiQF7RXoBvLkAhto+YEAxjE7zG/2um5xPFPDGB82S0kRuSigToOepJyMzq3NNOwuujgeG8SDA6CwZTkNLZG/t83XII69dbhPHkUKxkYEhmSZKkgrgscl5WBBg/awPxvwwXLmog2muBbbsRJcKVA2kTmMdtoAoHD/C91DrVx5inUiEaQ22oAEmeRmH9O1uzBRp6NXzb/8A8ZPqNRU+xnIpVXs+H8TpWbdxjAk/vMTjeJMT2pUijjeFXSpOd/oVO/1FDvsWB9dj7d6VKvD8mK91jra1sAo2395z9KM/KWjESIp6VNeUTkW6JcBIts5Ekwq1ocK3y53BmmpVQl7jSvWg6BVMR+tS8Ou6okmQIOcTtOaVKuhPaOte5MMbZuSuoOVyU5W6ywIDdu9C4vh7oUMGnQANKr/ElSQCvKW1ANkCDMhdNKlW8XZqlZZ8MGm3qQrcUjVr5FZpj5tjMgb5x1zT8Rr1y3lhRkFgREA6SdGJ0hjv332pUqriN9Fa5YW4C1timtwWUqAxb5SVjngjt7gdq/l8YsXPMuEEmLatMBTBEXInqcE9PU09KpqyLK/E8bcuaUNprUlhcuKPKDCJIZbiDJGkb59Riq3H2k1KWu3FCASOYwzTlQoaSRByQYOQKVKpZUtAvDOGIuB3nlGoqbgUsBMKwnLHYmIzHerXG+LXkTQLRtKJ2QKXeWhi2WYrOMj+lKlWlGN6KnGcfYuMA40GSyvqkKfMOrmiBliJ0kcoJ9Z2raW7utVUhAxGvn8zXywUUkLEnY7vJAGA1KnSqy5KkX7fibi2LjW7flviWuLvobSShAhNMKB02gyJhw/idw6iJR4AcGCsoCsyFOkRuS3YnGaVKhxS0J+2wHmMXBvGYYAlTsCJzAmDOY2mZwat2OLumFy06jcI0KFkDRCnlx13+aB3DUqHpGd06Ap4c7aisM+X5mD2keNIG4AwX2GJGKqeI+Hi9altK3BA5GGhTpBOo7Bd8jHuaVKp7ZrZVtuzLaclhcEoSdJDKuREga4gYnEbdRqeCeItavEPqXXDrChgdPzQVIKmAYmAASTMAUqVYYZtZFHw7Klpmt4ZxVuQ63JaFBZFdFGq2W0ksFidFwBBJIXpiOztWyH0QflgBg8sGkgBoMsFPy7wDOATSpV3sEh+Mt3dLlZuFdwDDklgvK0hWABJE/jsA3DeJbq6spExvIIx6YOnqIMjcUqVC2SZXjvBarZgKCzBoCtDMCPm6AkMc9Yism1xbCE1C2wYhS2uCCJIMsNiDmQSCd4yqVUjOWmbi3ngS0nuRZBPqRrxSpUqRtR//9k="/>
          <p:cNvSpPr>
            <a:spLocks noChangeAspect="1" noChangeArrowheads="1"/>
          </p:cNvSpPr>
          <p:nvPr/>
        </p:nvSpPr>
        <p:spPr bwMode="auto">
          <a:xfrm>
            <a:off x="0" y="-838200"/>
            <a:ext cx="2609850" cy="1752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56" name="Picture 8" descr="http://t1.gstatic.com/images?q=tbn:ANd9GcSwZJDBycT6FcBrRh8onCX5kkycryUFdJ7M6FtfdETmf5qlYGf8l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038600"/>
            <a:ext cx="3320736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person.  </a:t>
            </a:r>
            <a:r>
              <a:rPr lang="en-US" dirty="0" smtClean="0"/>
              <a:t>(</a:t>
            </a:r>
            <a:r>
              <a:rPr lang="en-US" dirty="0" smtClean="0"/>
              <a:t> </a:t>
            </a:r>
            <a:r>
              <a:rPr lang="en-US" dirty="0" err="1" smtClean="0"/>
              <a:t>Quien</a:t>
            </a:r>
            <a:r>
              <a:rPr lang="en-US" dirty="0" smtClean="0"/>
              <a:t>?)</a:t>
            </a:r>
            <a:endParaRPr lang="en-US" dirty="0"/>
          </a:p>
        </p:txBody>
      </p:sp>
      <p:pic>
        <p:nvPicPr>
          <p:cNvPr id="1026" name="Picture 2" descr="http://t0.gstatic.com/images?q=tbn:ANd9GcTAKyR8xd8yEHkoXNR3iXo5ZcHTn-GG2ylTtJ-Lmb_dFfxmtD4o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743200"/>
            <a:ext cx="4419600" cy="32681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No</a:t>
            </a:r>
            <a:r>
              <a:rPr lang="en-US" dirty="0" smtClean="0"/>
              <a:t> talking!                        I have </a:t>
            </a:r>
            <a:r>
              <a:rPr lang="en-US" dirty="0" smtClean="0">
                <a:solidFill>
                  <a:srgbClr val="FFC000"/>
                </a:solidFill>
              </a:rPr>
              <a:t>no</a:t>
            </a:r>
            <a:r>
              <a:rPr lang="en-US" dirty="0" smtClean="0"/>
              <a:t> money</a:t>
            </a:r>
          </a:p>
          <a:p>
            <a:endParaRPr lang="en-US" dirty="0"/>
          </a:p>
        </p:txBody>
      </p:sp>
      <p:sp>
        <p:nvSpPr>
          <p:cNvPr id="16386" name="AutoShape 2" descr="data:image/jpeg;base64,/9j/4AAQSkZJRgABAQAAAQABAAD/2wCEAAkGBhQSERUUEhQWFRUVGBkYGBgXFxgXGBoWGhgZGhgaFxUXHCYhGhojHhgdHy8gIygpLCwsFh8xNTAqNSYrLCkBCQoKDgwOGg8PGiolHyAyLC8sLywvLDAsLCwsLCwsLCwsLCksLCwpLCwsLCksLCwsLCwsLCwsLCwsKSwsLCwpLP/AABEIAOEA4QMBIgACEQEDEQH/xAAcAAEAAgMBAQEAAAAAAAAAAAAABQYDBAcCAQj/xABLEAABAwEFAwgGBgkBBgcAAAABAAIDEQQFEiExBkFRBxMiYXGBkaEycrHB0fAUI0Jis+EkMzRSc4KywvGiFiU1kqPiFRdDU2OD0v/EABoBAAMBAQEBAAAAAAAAAAAAAAAEBQMCAQb/xAAxEQACAQMDAgMHAwUBAAAAAAAAAQIDBBESITFBUWFx0QUTIjKBwfAjobEUM0KR4fH/2gAMAwEAAhEDEQA/AO4oiIAIiIArHKW2t12kcWt/EYvzrzYrov0dyiMxXbOOIYP+oxfnu1R0OEd9PYFy30NII06Z6DwXtjerf8Pis8Vk38KoLKaefkF5k6NcxClacd3gvIiruCkY7ISHZaCvgR7nLy6yn56jT4L3J7pI9rN1B4L6GjgPBbUlnoSPnNYTHSvb8/PUg8wZHMD4XNp0m9JvZTpU7lDlvUpuzOzAPGh71ETx4XuHAkfBb0Xtg9SEMWIgAVJyHarfd92CJobqTm7L5+Qo/Y+78bnSkZMFB6x/L2q3QWXETlvp4AAeZKSva+HoQ/b0ljV1ZqWSzCvojSug13eRK2H2QdHIaN3DU4j7KeC3LPZPSp97wDCR7VvyWLNvXh8mH4KZr3GepH3fZRjb0R4D7w9yxyWMGN+QzaaZDd8hTt33f02/OrnD+4JZ7JkQdx8nZe5Yzq43NFFZK19EBrVoINHaDQ6+CxOsfNmuGrD6VBpwc3rCnrLYThw72Eju/wAexZ22IEEHTSvDgtFcuEso4nDwIWwwtdkA3duFCDoR1Hy04Lp2wjKWWlMNHvy66ivnnTrXNLRYnQPG6pJYTpU+kx33Xe3up03Yi1c5ZsdCKvdkdQRQEHjQgiu9UaOJT1w+Vr/T22EbqX6ai119SwIiJwmhERABERABERABERAFd5Qn0u6c55Bhy1/WM0XCoMGp18vkLuHKWf8Addpprhb+Ixfnzns/nwXjN6TwmTuNhxBugAGfHj5+S9yWYEEAipwtz3afPeoWC1YQafPyVkhtbiRTtNdBTT2VWbXU7SJtj48RaM8nN7cj8AvM1kacdNARn24fgVX4LQWvxEmlVtS3lVh6zn2DIIwzptNG6LLirTQAeX+VpS2Spdu9xpmsl322jXN0qSe41p7llstpBDq9vmTmveDnC0pmhBZyD3nyUXfDMMp7AfIK6tsLS4OGldO0D3hVTaKyEzNaNXNa0duIsC0oSzI8knwXrZi6+bssIIoXDnHbj0quAP8AKGhTdjsn1eeuIe2pUq2wDBQDfhHY2Mras9hyPrt82tPvUCc5VJOXdlaLjFYI+yWHp4dKknupT3LejstCzLe0d/TYfOi8WuUMtcYJA6Jr3kfFbl5TgMcBq1wcP5qPr2YqhGFyzPW21jqbUF2YTXXok+f/AGrQhha6o35tPYd/caDvWyL5qRwOIeJDh8FD2G8qOeDuc4GvAmte7XwWb0yWEjha/wDI2m2ajw45Y8v52/HTvWw278yKdY627x3FfHWgObh+1XzGh7xl2t4r5FedWg6EHTrpn46dRQ6CeyZprkaV63OHxuYc8OXXQ6EddPYpvk5a4WIB/pCSQHro6gPeFq2q0h9HDSlD7fntKmNlABC6mnOOPiGn3qjZJwbj9RW7k3Bauc+pNIiKkTQiIgAiIgAiIgAiIgCscpZ/3XafVb+IxfnVzl+ieU7/AIVavVb+I1cBsdxSvPonw965k0uTWmm+EaLHFxAG9T0VhEcJJ9IgAk7gTmpK7Nh35knASMjQH28VJy7CTS5GerdaYcPjxS060XtnYbpwkt8blBnkBJDd578ytiKyHDidUMbr1ncB8Fe7FyfxQ5yOxEa1oAvF6XRGaGoLRm1oLQ0niaVLlm7uOcRN4WbazJlEiBzJyLzQDq3+SzCUUdnkSfIfFbN4kMdqHSaDDo0dXxOvUo5oqQPmm8pqD1bitSOn4SbgtmcY00r4hR9tfW3wV0D4fxa+9ZLJUvJ4Ch8/89yhzbcVpbLXISscPVa9tP8ASFvTjvk4ex+gPpjaGm4y/wBNAVhs15fVurSpH9sQCgGWzC7CTQYjXvJr5UWm28aNHYAe0AV/pUB5xhFGFNZ3Pe0lvd9JDx9n2Ctfat919tewHi3D3HMeDvaFDkh8jj86lebTYXRioFWnXq7epDSaSGIRwtyQivXcdxr3iv5rSt94AS10D/aKcOI9i0ab+HmlpgxD51XkYLUd1IrRlExDe9CK6addPyPx3rddeIqXZbsXtDh87utVeMEChFR86/FbTcQp5dnDr+SiUdLOU1JEyL0wuLXUwnL4GqvWxMuKzE8Xu9wXLC8nIjXdx7CV0zk8ZSxgZ5Pfr2puz+fHh6Cd9j3ax3+zLMiIqZHCIiACIiACIiACIiAIPbWHHYpG/vGMeMrFULFYGxtoNaK67UfszvXi/GYqgBnnkPy4JG65RQtFmLPWmg9g8UmtkjR0QHdVSK99FhfaAKHReHXk0V6QBHzqks4Howy8Efel9uArNAQ0bwQ8eFMlTb5s0TwXwkg7w2ufaMqfmrdel/RUHSrXLP3qmXg5rnExnD2aeATNBLOUsfwc1cpaXh/yQkjSMqU4n5+K+RPNclKtsjnemMuKi7fO2NxawZjU8D1dfWqEMzeEIThp3MlttnNswD0na76A658SoUjIjivrnL6E5COnYwbyX66b0MsDHnN1KO9dlGk94APetmc0cTuJLh36+ftVN2cvYQPIf+rfk77pGjvceoq58zjaC3MZGu7P+0qLcUfdzz0ZUo1tUN+UZ7ukAkbXeKd9VdI7KHjqIVENheOkHaHhnl7Qp6ybSNYwB/pDcM0pODeMbm8aq7m7bNmQM2OwngcwtGS5ntGeHxp4grFNteXuoCGAd7u87lM3U9jxiriPEknyK90yj8xwnq4/PoaFnuWoJxeGY76rxPdJA6HbQ6KztA3LFLAuG2GVnBUC54qHsBHZn4romwLgbJlWmN+uuoVftFiB3KzbGR4bOQNz3e5NWmNb26egreRxTT8fUnkRFTJYREQAREQAREQAREQBF7S/s59eL8ZiqFqaaAD51Vu2mP6OfXi/GYqxztNKHvU28bUlgq2C+FkFarslfk095ICg7xuG0NIBoa/ed7gFeY7UBwUffFvaRuqsqVXD3RrXhL/HY5xb7JIwuEjmsIY5wAaauIpRtSdTxPBbOzOzzpmtleSQ7PDp5r1fcwmIDsRcK0oa69v5q67M2ExQNa7cPDqTVeqoR+HqYUKUpS+LoVTbD9Gh6OpyB4HiO5c7Oa6XyoQfUMcNz8/BczCdst6We+Ti72ng+heXFel5Iqm8CmT7RbVjvOSL9XI5nUDl/wApyWsEovcdwTxwdB2QvkT/AFchHODj9oce1WS03ACMsjTcuSXZajHNG5uRDm9+eY7xku/RxVaDx9+aiXkPczUo9SpbSjOOJLg5i2wSRWrAHhoLHPxOFRVu7IanRTt3W2RrQ58QcCKhzRgdTtC2tr7AOg4tORzINMju7CslhvUvDW0a1raU4ldqcJ01KS3MKkakajUHsWG7nOc0Esc3fnT4reMdNVis1rBAGnUsskop2Kc8Pga+LhmjaHKwbID6g+u72BVm0SKy7HGtnP8AEd7k3afO/L0M76OKS8/sydREVIjhERABERABERABERAETtT+zO9aL8VipEk2+tPPuHirvtV+zO9eL8Ziojzpl+W9TbzlFz2XvGXmeHuz3ZDQahQ1tYXn5zUrG01Nab6HfTr4oYRllTXIJWEsFKdFMhrpub6wE5q4xZDJQTrS1hoDnwUnZZ650PV/heSk5PcyVJRWxDbdXaZLJJQZt6Q45Z/PauQVX6DtFmD2EOGThTuXCb7u0wWiSI/YOXW05jyKrezp5i4fUl3sctT+hoL0vK+qoTkAvq+IEZPcEjs3YDNaoWDe9pPY04ifLzX6CYzIU4LmfJPcdS60uH3Gdv2j7u4rp+Kgood/UUqij2/ko0I6YeZoXpZQ5tDnX5qq9Z7sLD7FarS4EZKMmA3JHLQ/TxJbnuGSgyXuS0VC0nOX1q9Rv7tLc9SOyVs2M/Zz/Ed7lT5Crjsb+zn13e5N2nzvy9BH2l/ZXn9mTqIiokEIiIAIiIAIiIAIiIAiNrP2V/rRfisVDfIr3taf0R/rRfisVClbXRTbzlF32X8kvM8g/I+etZQzIngBl+S8wQ5qRhgqO5JlWpNIrFgewvL3UrUgV3DMKSbe0bTkR2+SidobkLJCW1DXZ9/VwVStdrijfR0khcNQDl7U1G3dV5ixCVf3a3X1OqxbSx4C3Xh+S5TyhSh1rBbvjbXuJ1WKXaRjf1YcT15DvUFarU57i55qT8gDgE/aW06c9UhC4rQlDTHqYyV5qvhX0BUicFks8Je5rRq4ho714WewT83Ix9K4HA0XL8DuK33O9bO2AQwxxN0a0DtO8qRvezENFHADxO/3qk2TaYvaHR5g7+HavFov6Y5BriOPwqvmtE23lbltxSaaexKy29zCGk1B0PDhVSIzCq9kgfLI0Z6gnqpn3/mrzDYxReSWlYfJ7OaTzEjjAvHNUzopR1nWGSJHQ1VXJHOYrdsePqD67vYFXXQ5DsVk2UFIXfxHexqZtPnfl6CftCWaS8/syaREVIiBERABERABERABERAEPtZ+yv8AWi/FYqeyEa/O+iuO1X7K71ovxWKstbT57PnuU28+ZFj2fLEH5mBkNdykIGAUqvIYKZbupRl9SyFtIh0hxSkVkdbciTtULJW0OfWua37sM19paA/0ndIA506ssuHes957VT2ZhY5mEjVw6Rz7aU7Vl2KlMv1r9XVwgmppXWu+pT1NVKKdSPH8i70T/Tf/AIWV2xdmdZXRGJoGGgNBiBpkcWtd64YW+S7ttlfH0SwucD03DC31jp7vNcIDPJO2MpuDcnyxC5a1bHwL6skELnuDGNc959FrWlzj2NaKnuVrsPJNecuf0bmxuMsjG/6QSR3gap7ZcihUCFJbOXWLRaYoSaB7s+NAKmnWpu3clV5xCps2MD/23sf5VBPcFAXZbDZrRHIQQ6J4LgQQRucCDoaE5FeN5T08nceVk6Bf2wYhYX2Rz43tFaBzi19OIJOaruyl8zSTiJxLga1rqCOwLrkszZIQ7Vrm17iFS7qbDZLW+Rzf1nonhxFPNSKdw5RlGosvoU5Ut1KG3cuNz3ThFd+9T4gVebtnABkc9wpWp4ADepG5ryfIKuYWdR1STi+We1NT37Eg6FaT4VuY81ilzXjM4SaNCSFTmzA+qd659jVDvyqpjZj9U7+IfY1b2n9x+Xoc3bzTXn6kwiIqZLCIiACIiACIiACIiAInaj9md68X4zFXWcFYNrXUsrzwdF+KxVyxyBwpwUy9+ZFWy+RvxPRkw/O9akt6Ma6i3LfZ6Ny1/Jcb2wvGUTmMuLaDMA614rO3tnUljOBqpVUI6sFv2ukhtFGMIMklGgdurqcAMz2KwXDcDG4KaMAHVlTcuacn1lxTukOeAUFdMTvyr4rsl3mjR2VK3uF7r9NMzpy1xdRo5hyuXrinZCNIwSe01FfaO5VrZPZaS32gRR1DQMUjw0uwMG+g1cdGt3nsKzbeWnFb5j+7RvlX+5dx5LNmBY7vjqPrZwJZTvq4Va3sa2g8TvVSn+nSjjsTKr+J5NbYJt3xxTNu1mOaB3NzB4wWgvBI+sMgBAqDT7PRIGi3ZNufqrJSMMmtz8EMcjvRAFXvlAAPQ0LW1q4tFRUkVx2yjzJa57vPM26yWqWn7lojlDLSYphoQeeIBOYoMxQEY7LstLel32acg2S2WW1TzQtla6jCbS6QRvbQEtoGCtK9DrWb33YuTe0e1Fqu60Wd1oMU1ktErYCWRujlilcOic3uD2GjjoDQb6Z5uUHk5ivCJzmBrLU0dCSlMVNGScWnjurUde5a7intohbbWwxsikZM5sMj5OceyuEEvjZgYDRx1JpSoFa2dCeN0Bxzk7tLpLO6yzAiSzuMbmu9JuE6Hs0r1LZ2q2dEsLmtyNOieDhpms1+tFmv+o6LbXA13bIwljv9Iapu83AMzU64zTq6o9dy1by1wUX5FL5O7sxYHyDpNqHVzo4GlO5dDdaAuMbSW+ayT4oHuY2WpIGmIGhyPVRSOy+30kkjYpiKuyDqUqeB613Wt5z/AFIvY4jOOrQ+eDrInBRxyUfZJTqT89a3nygfPUp5pKGl4NK1S6qb2RP1B9d3saqzbZ89QrHsY6tnJ++73Jmzf6j8vQyvItUU/H7MnkRFVJIREQAREQAREQAREQBA7dPpYZTwMZ/6rFzmw35QfJV75UJC26bU4ahgI7Q9q/PMe0Mrf3T3H4rCrbOruh+1rqlFp9Tr8l/hzTUrlG2V4NmtbnNoQAG1HEVr7VrWnaCZwpioDwyPitGzRF8jW/vEeFc1tb2zpPVJ7nVe494tEToexNzUgaTkXHF46eVFe5JxFC41yaK1z0CrtzSYQG7gPhksm29pe6yGOIVc8huRzpvUyTdWtu+WOzhopbHIr5tXOvmf++5x7v8AC/Uzb5iighc8kB7Bgwte8mkeOgDASeiCe5fmy27H2mKIyOZ0BqQQaDiQNy63yPbYRz2ZtklLefs4IjBpV8QFAW13tBwHqod6szw1mPQjzi+WT91XrYGYrS1pjZI1sotMuKkoeHCodI4u6LWCuIDC1zd2kVNtraIZGOnczm47XPZZ2tYc6xmWyOaakircDaZ1L6LLdPJ442NllncGMifOGYCJHGzTF/1T3Pb0aBzcmlwrG0mtAp6ybEwMLnPMkznGJzjI4dJ8LQ2N5ZGGtxigzpuHAUyMSq3ltZKDP9DYwS2mystcTmPNo51zHNjkjjGbQ8MDQA1pFSXUOa1L/jtLi1tqkkMLppYI3yYIA6KWFsrHuc3DzUrHxuiEhYcnUDSXZ9Ju+6IYARDEyPESXYGhpc4mpLiM3HPUqr7f8o8V3RlrMMlpI6EdfRr9uSmjRw1NKdYEm3hHqWTl3KHtW6S22WTm+ZfZ4m4mB2LCXPJLa0GWANcMgaPGQXR7DK20wMe0gggFcAtFqfLI+SQlz3uLnOOpcTUnx8F1LkqvUvs7ojrGcuw/I8Fne0l7tS7D9tPD0nzbq5hJC7COkzpN7QKEeC5ZBOWOa9urSHDtBqF22/W0dTc7pLj192HmpnAaE4m9h3d2nguLCrqWhmt3TxiojsVx3+yeJsjCMxmK5g7wetbU1uHHxXDLBeEkJrG8tPVoe0KSk2wtByxDuH5rGp7Olq+F7GkLyGPjW50a8L1AFSdOtXfkztglsIe01BkkzHU8t9y/N9ptj5DV7i7tOXgv0ByJ/wDCIv4k/wCM9b0rVUd87i13de+iopYRe0RFsTwiIgAiIgAiIgAiIgCqcqg/3Ra/4Y/ravzQRmv0zyoRl102oNFSWAAcSXtAC4DNsfa2gEwnMVpVtezX2VWsJJcs1gm0QhU5snc0k0uJjHODa5gGlTl6Ry4715um4nmdnPRkMBzDsgaDIZ8Sut3JbmBgqA0NHZQAcFjc19Cwuo3Qpanl9DXuzZlwAMr6fdZ/+qV4Z5KUZYoY8z5kk+JWA2t89OboxmoJ1I40+KzxXI0mri9/aaDwFFIxLkoSaa3EtpY/oAVByoBlQ7iuXX3sPaorQX2Zjy3FiY5jsLm10AdUUI0yK662BkYyDWjqFFjfebR0Qde9bUbh0W3zkxqU/eLY5vd3LBeVmJimwSlmREzC2QHg4sIr3iueqv8AyZcpb7xkminbGx7GtewMr0mkkPycT6Jw5/fXLOUyyEWsPpQPYB/M0mvfSir9z3vLZJ2TwOwyR6GlQRva4b2kZEeFDQqwtM4KSXJMqQ0txOv8uO0dps/0aOCV8TJRKXlhwuJaYwBiGYHSOlFxVzq1JNScyTqTxJ3ldB215Q7PeljaySOSC0xOxsoOcjcaEOZiHSAINakChAXPFpBNLBylsAF0Tkxu+WMyPcxwa6lMjX2Le5NtmIeZbaJWh739JtRXC3dQHfTP+ZXua2RRNFaDty+exTbu7jvSS8B2hRaxMjbZYZJhQNoOLtfAfFa0exEOIPlHOO+96I7At996SyGkLKD95/RH/LqfJYLZzzPSkBPDDll311IGu9TouS42HZJy5KztbdcLmkOYARU1GTmjQU9qrJ5OpCwFsra9bSG1O6oJp20Kut5HnYjlQ6OHB3HrG8KQuK9WOhLHNBNKOBTFO5qU47d9zqrawmk0t8HMH8ntrArhYacHfEBdp5ILE+G7GRyNLXtkmqDurI5w06iD3rQsb6No7jTuFBU+Ctmy7gYnU05w+xqap3TqycXjYmXNBU4qRMIiLcRCIiACIiACIiACIiAIraZlbOQf34fxmKm3nC5rXO1pmPzVt2wJ+iPpriip286yi5w3actyd4FJXCbkmihafK9yUfY42xnIPLshXUmmZ7N/BVmR2DnI65VA8SKjsXyfaRjGkRgAnLie7go+zSktxHVzmn/UFw843GaSWS03Tb3NOY0oe/q3j2KUtF/HFgYC53Abu07lXbMRi+fIr3c9syr+8SSe3j2V1HBL4T3Y2442Jn/w6ebN7g0cBn55LcsVw4M3VceJ3dgWGW/mx4Qd9RXjQb+tP9pR/mntXmp42Qu9zFtFs+y0ROZIN1Q7g7cR11XEbwsboZXxv1YSD18D3jPvXfop+cbX3/Bck5SrKG2trh9tnm0kHyIT1jWer3bF7mO2Spk5rPYLE+aRsbBVzzQe0k8AAFgVo5OJg23Nrq5jmg9eR9yqVJuEXJdBOEdUku51O57gdFZo4muoWNa2uW4Lds90RRuxvOJ/7zsz3V07ljNte6ojFaZVOnksDbkfIazvLvujJvhqV84nJ5bfJX8Mm1NfTAcMTS9w1w6DtdoPao51vxupK0tJ9GtCHHWgdxz0I3KVksrWMLQA0U3ZUGVVBXvZ8TerduzJrWvGuaNnsaU1vlGpan4H4vs6OH3dx7QfIlRl5ROjdjYaHeNx7+K2xbOca4P9JuTuvge/eONQtE2g82WH7H9P2fguo5yNpJx8zxZ9p3OypQjLNdU5Ppi+xhztS9/tXGrss2KU9vmu0bCR4bLQbnu9ydpKKqYj29CReKXuU339SxIiJskBERABERABERABERAETtRHiszhpV8X40ao15bJMmzxU7q+9XzaP9QfXh/GYqzb7c2GJ8r/AEY2lx7Giv5d6i+0KtSNWMafL9SjaJODyUr/AGEjlc9jLUwujoHtEdS0nTEOcqPyKkG7BnCBz+lM+b4dWNVzZG281aYJnytc62mVszQ9pMby+sJLR0hiO46c4VLWu/raZbeY5Y2x2I4qOiDi8YXOwVBFAAw569Lw2r21wquiNRYSW7WN86eif+XHhhjEKiSzj85JluyZH/q/6P8AuWC6bgY5n1dobIGksJa2tHClQelkRlktT/aO02meyxWZzIOdszbS9zm85TEaYQMqitBuOda5UMDdN9Wiz2JxhLBLJeLojUYmVfEyozzDcVMxnRZQs68obzSltt2zq528OmTv+o3z0LVeWxjpaUnw0/8Ajr/eFhi2EcDnaK//AF0/vWnfl92yyGKGS0Rl0rnkziAnBG0DLmWk4yXEjIaAcSW+Ids58DHktc2K0simeGFjXwSVDZcLxijIINQN5G5eRt7twUoTTT48eV1iuWsY58MbnDqxzlp5LZZLrLBTHUerT3qr7c7JxzmN8lqZZw3EBiZirXDoMbeHWtSXlDka22udQNAJspoMw2TmnGujqEh3c7Vb0dlMt42dtrDZHMsYe5pHQE1aOIYcjQk7vsg7hTh07m1eucsc8YfCTfTG2Un4msNFbKfCWfsVz/yxjEXPG8I+a/f5no60157iaKauTkuME8c30oPDDXCIcNciPS5w8a6Lb2uumKGyWx0RpznNF0YIwNcHtzawDokg58aBfb72kkjnjgZK2Boia90hjMpJNKNDGgmm+vbnoDz/AFlzUjiM+c9FxjyO1aU9pR8f2x28y4WWMMFKLJLK46EDuVIm2qtEkVlMWFkksroX1bVlatAcA4VpR2KndmvrLxtzpZ4hNEPorQ9z+azkxNLmtw1oBQGpFN2qUxW6yX59DRUO7X798du5P2+6JJAQJsNfuV/uCRXI4MwukDsqVw0/uKr14bZSOZZcDmwc+1z5JCwyYcJc2jYxUmrmnxGeS8z7Xzmyl8eHnWWgRBxaWska5pLXYXZsrTPhTrousXGMZ/OOx3GM1vnn/vp0JWbZLp4xKBln0NRTMHpDfnVYTsZU1E2op6G7I64vmqwS3haQ+0WSWRj3fRnzNlDMNACGuYWDIg4sjqKb65adht9oguyB0ZbRz6Y+bLuZiJdUuArizzrTfTeCulKtjOpfn0PcS7/mM9v+kvYdjTG4nnq1NfQp/d81V82UiwwubrR59jSqdsveZmjJ+kR2ihycyMxuAp9thOVTpQAZb9112c/Vv9c/0tTVhUqSryjN9PuidfuSgovo/UlkRFcI4REQAREQAREQAREQBGbR/qD68X4zFTtorm+l2d0POGMPw1c0AmgNaUNOA8Fcdov1B9eL8ZiggFB9pVJU60Jxe63X+ylZpODTK5eWwtmkjwxRsgeC0tljjZjaWkEGtBXTeVlbsq39MrI79NADuiBg6LmnDnn6ROfDvU9RKKd/WV8Y1P8AGn18Uhz3cexWX7GUbAYZ3wywRCASta04oxucw765gg5V7KYbPyfsZC2LnnkMtTbSHFrakta1uF3GobXFlmdFbKLWttme/DhfgwuDjkTUD7OoyOfHdktY39w/h14+i8fDPV/7OXTjjg077uIWgxvbI6KaEuMcraEtxCjgWuycCNx+NcB2cc+yyWe0WiScyVJkeGgtNQRgaNACAaE9lFtf+Hza86cVH06OQLiMPROXRA8c1lFlkoPrM8QJOHVoFC0cKnOvUvFWnGMYqa+Hjbdb52eM4zvjx4PMZedLISbYKF0dljLj+ikGoA+sq4PeHDdicK9VTxUle9wiZ7ZWSOhmYCGyNoeidWuacnDNe3XZJQYZSC2PCCQXdKjRiIJz9Gva5en2CWoIlI6LWnog1cDUu0oK1OgROtOeNVTOM/u8vp1OoNweYojLPsVGIp2SSPlfaKc5I7I9E1bhGdADnnWtczQAD2/Zh/Qe21PbO1hjMoY3pR4qta6PTo5AGtcs+reNgnplNnQiuGuuKhpxFRpQZaaL4btm3TEHDQnDXpdM4qHLV4yAHojgF5rfLmv9f8O/ez7M15Nmy4WbHPJI6zvx43gEvzBo6lKaAA5mgzrqssVwhs1pkxn9Ja1pFB0cLXNqDvrXeNyz2u6sbw+ubQ1rchiAxVkIf6TXObQVaRTCDmsMl1S0dhlIJDgM5KCpaQTRwqQQ4YvSIIFcqrnVnmf7fU81zXT85/k1GbJYYoGsmcyWzhwZK1ozDy4uDoyaEdLivU+zDpIGxS2mSRzZRLjc1pzH2Q3c3M7zSvCgW/YbrMbvTOAAhrBk2mKoqN5DaNrwAHbIUXM6slLZ565wdKcmtyKluFrrU60FxOKF0JZTLC5wJOLXdSlN61LNsy+OERR2qVuBxMbg1nRaRQte3SQZ1zpmrBRKLJVZJY9DrU+/5wQ9yXBzD5ZHyullmw43uAaKNrhAaNNeO4K5bOfq3+uf6WqFoprZz9W/1z/S1U/Zk3Ou2+33QjevMF5/YlkRF9ESgiIgAiIgAiIgAiIgCG2v/ZH+tH+KxUFEU67+ZDVDhhERJjAREXgBy+Ii9BAIvqLwAiIgAviIvQPrUREAEREAFeNif2b+d3uRFvaf335fdGNf5PqT6IirCYREQAREQB//2Q=="/>
          <p:cNvSpPr>
            <a:spLocks noChangeAspect="1" noChangeArrowheads="1"/>
          </p:cNvSpPr>
          <p:nvPr/>
        </p:nvSpPr>
        <p:spPr bwMode="auto">
          <a:xfrm>
            <a:off x="0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data:image/jpeg;base64,/9j/4AAQSkZJRgABAQAAAQABAAD/2wCEAAkGBhQSERUUEhQWFRUVGBkYGBgXFxgXGBoWGhgZGhgaFxUXHCYhGhojHhgdHy8gIygpLCwsFh8xNTAqNSYrLCkBCQoKDgwOGg8PGiolHyAyLC8sLywvLDAsLCwsLCwsLCwsLCksLCwpLCwsLCksLCwsLCwsLCwsLCwsKSwsLCwpLP/AABEIAOEA4QMBIgACEQEDEQH/xAAcAAEAAgMBAQEAAAAAAAAAAAAABQYDBAcCAQj/xABLEAABAwEFAwgGBgkBBgcAAAABAAIDEQQFEiExBkFRBxMiYXGBkaEycrHB0fAUI0Jis+EkMzRSc4KywvGiFiU1kqPiFRdDU2OD0v/EABoBAAMBAQEBAAAAAAAAAAAAAAAEBQMCAQb/xAAxEQACAQMDAgMHAwUBAAAAAAAAAQIDBBESITFBUWFx0QUTIjKBwfAjobEUM0KR4fH/2gAMAwEAAhEDEQA/AO4oiIAIiIArHKW2t12kcWt/EYvzrzYrov0dyiMxXbOOIYP+oxfnu1R0OEd9PYFy30NII06Z6DwXtjerf8Pis8Vk38KoLKaefkF5k6NcxClacd3gvIiruCkY7ISHZaCvgR7nLy6yn56jT4L3J7pI9rN1B4L6GjgPBbUlnoSPnNYTHSvb8/PUg8wZHMD4XNp0m9JvZTpU7lDlvUpuzOzAPGh71ETx4XuHAkfBb0Xtg9SEMWIgAVJyHarfd92CJobqTm7L5+Qo/Y+78bnSkZMFB6x/L2q3QWXETlvp4AAeZKSva+HoQ/b0ljV1ZqWSzCvojSug13eRK2H2QdHIaN3DU4j7KeC3LPZPSp97wDCR7VvyWLNvXh8mH4KZr3GepH3fZRjb0R4D7w9yxyWMGN+QzaaZDd8hTt33f02/OrnD+4JZ7JkQdx8nZe5Yzq43NFFZK19EBrVoINHaDQ6+CxOsfNmuGrD6VBpwc3rCnrLYThw72Eju/wAexZ22IEEHTSvDgtFcuEso4nDwIWwwtdkA3duFCDoR1Hy04Lp2wjKWWlMNHvy66ivnnTrXNLRYnQPG6pJYTpU+kx33Xe3up03Yi1c5ZsdCKvdkdQRQEHjQgiu9UaOJT1w+Vr/T22EbqX6ai119SwIiJwmhERABERABERABERAFd5Qn0u6c55Bhy1/WM0XCoMGp18vkLuHKWf8Addpprhb+Ixfnzns/nwXjN6TwmTuNhxBugAGfHj5+S9yWYEEAipwtz3afPeoWC1YQafPyVkhtbiRTtNdBTT2VWbXU7SJtj48RaM8nN7cj8AvM1kacdNARn24fgVX4LQWvxEmlVtS3lVh6zn2DIIwzptNG6LLirTQAeX+VpS2Spdu9xpmsl322jXN0qSe41p7llstpBDq9vmTmveDnC0pmhBZyD3nyUXfDMMp7AfIK6tsLS4OGldO0D3hVTaKyEzNaNXNa0duIsC0oSzI8knwXrZi6+bssIIoXDnHbj0quAP8AKGhTdjsn1eeuIe2pUq2wDBQDfhHY2Mras9hyPrt82tPvUCc5VJOXdlaLjFYI+yWHp4dKknupT3LejstCzLe0d/TYfOi8WuUMtcYJA6Jr3kfFbl5TgMcBq1wcP5qPr2YqhGFyzPW21jqbUF2YTXXok+f/AGrQhha6o35tPYd/caDvWyL5qRwOIeJDh8FD2G8qOeDuc4GvAmte7XwWb0yWEjha/wDI2m2ajw45Y8v52/HTvWw278yKdY627x3FfHWgObh+1XzGh7xl2t4r5FedWg6EHTrpn46dRQ6CeyZprkaV63OHxuYc8OXXQ6EddPYpvk5a4WIB/pCSQHro6gPeFq2q0h9HDSlD7fntKmNlABC6mnOOPiGn3qjZJwbj9RW7k3Bauc+pNIiKkTQiIgAiIgAiIgAiIgCscpZ/3XafVb+IxfnVzl+ieU7/AIVavVb+I1cBsdxSvPonw965k0uTWmm+EaLHFxAG9T0VhEcJJ9IgAk7gTmpK7Nh35knASMjQH28VJy7CTS5GerdaYcPjxS060XtnYbpwkt8blBnkBJDd578ytiKyHDidUMbr1ncB8Fe7FyfxQ5yOxEa1oAvF6XRGaGoLRm1oLQ0niaVLlm7uOcRN4WbazJlEiBzJyLzQDq3+SzCUUdnkSfIfFbN4kMdqHSaDDo0dXxOvUo5oqQPmm8pqD1bitSOn4SbgtmcY00r4hR9tfW3wV0D4fxa+9ZLJUvJ4Ch8/89yhzbcVpbLXISscPVa9tP8ASFvTjvk4ex+gPpjaGm4y/wBNAVhs15fVurSpH9sQCgGWzC7CTQYjXvJr5UWm28aNHYAe0AV/pUB5xhFGFNZ3Pe0lvd9JDx9n2Ctfat919tewHi3D3HMeDvaFDkh8jj86lebTYXRioFWnXq7epDSaSGIRwtyQivXcdxr3iv5rSt94AS10D/aKcOI9i0ab+HmlpgxD51XkYLUd1IrRlExDe9CK6addPyPx3rddeIqXZbsXtDh87utVeMEChFR86/FbTcQp5dnDr+SiUdLOU1JEyL0wuLXUwnL4GqvWxMuKzE8Xu9wXLC8nIjXdx7CV0zk8ZSxgZ5Pfr2puz+fHh6Cd9j3ax3+zLMiIqZHCIiACIiACIiACIiAIPbWHHYpG/vGMeMrFULFYGxtoNaK67UfszvXi/GYqgBnnkPy4JG65RQtFmLPWmg9g8UmtkjR0QHdVSK99FhfaAKHReHXk0V6QBHzqks4Howy8Efel9uArNAQ0bwQ8eFMlTb5s0TwXwkg7w2ufaMqfmrdel/RUHSrXLP3qmXg5rnExnD2aeATNBLOUsfwc1cpaXh/yQkjSMqU4n5+K+RPNclKtsjnemMuKi7fO2NxawZjU8D1dfWqEMzeEIThp3MlttnNswD0na76A658SoUjIjivrnL6E5COnYwbyX66b0MsDHnN1KO9dlGk94APetmc0cTuJLh36+ftVN2cvYQPIf+rfk77pGjvceoq58zjaC3MZGu7P+0qLcUfdzz0ZUo1tUN+UZ7ukAkbXeKd9VdI7KHjqIVENheOkHaHhnl7Qp6ybSNYwB/pDcM0pODeMbm8aq7m7bNmQM2OwngcwtGS5ntGeHxp4grFNteXuoCGAd7u87lM3U9jxiriPEknyK90yj8xwnq4/PoaFnuWoJxeGY76rxPdJA6HbQ6KztA3LFLAuG2GVnBUC54qHsBHZn4romwLgbJlWmN+uuoVftFiB3KzbGR4bOQNz3e5NWmNb26egreRxTT8fUnkRFTJYREQAREQAREQAREQBF7S/s59eL8ZiqFqaaAD51Vu2mP6OfXi/GYqxztNKHvU28bUlgq2C+FkFarslfk095ICg7xuG0NIBoa/ed7gFeY7UBwUffFvaRuqsqVXD3RrXhL/HY5xb7JIwuEjmsIY5wAaauIpRtSdTxPBbOzOzzpmtleSQ7PDp5r1fcwmIDsRcK0oa69v5q67M2ExQNa7cPDqTVeqoR+HqYUKUpS+LoVTbD9Gh6OpyB4HiO5c7Oa6XyoQfUMcNz8/BczCdst6We+Ti72ng+heXFel5Iqm8CmT7RbVjvOSL9XI5nUDl/wApyWsEovcdwTxwdB2QvkT/AFchHODj9oce1WS03ACMsjTcuSXZajHNG5uRDm9+eY7xku/RxVaDx9+aiXkPczUo9SpbSjOOJLg5i2wSRWrAHhoLHPxOFRVu7IanRTt3W2RrQ58QcCKhzRgdTtC2tr7AOg4tORzINMju7CslhvUvDW0a1raU4ldqcJ01KS3MKkakajUHsWG7nOc0Esc3fnT4reMdNVis1rBAGnUsskop2Kc8Pga+LhmjaHKwbID6g+u72BVm0SKy7HGtnP8AEd7k3afO/L0M76OKS8/sydREVIjhERABERABERABERAETtT+zO9aL8VipEk2+tPPuHirvtV+zO9eL8Ziojzpl+W9TbzlFz2XvGXmeHuz3ZDQahQ1tYXn5zUrG01Nab6HfTr4oYRllTXIJWEsFKdFMhrpub6wE5q4xZDJQTrS1hoDnwUnZZ650PV/heSk5PcyVJRWxDbdXaZLJJQZt6Q45Z/PauQVX6DtFmD2EOGThTuXCb7u0wWiSI/YOXW05jyKrezp5i4fUl3sctT+hoL0vK+qoTkAvq+IEZPcEjs3YDNaoWDe9pPY04ifLzX6CYzIU4LmfJPcdS60uH3Gdv2j7u4rp+Kgood/UUqij2/ko0I6YeZoXpZQ5tDnX5qq9Z7sLD7FarS4EZKMmA3JHLQ/TxJbnuGSgyXuS0VC0nOX1q9Rv7tLc9SOyVs2M/Zz/Ed7lT5Crjsb+zn13e5N2nzvy9BH2l/ZXn9mTqIiokEIiIAIiIAIiIAIiIAiNrP2V/rRfisVDfIr3taf0R/rRfisVClbXRTbzlF32X8kvM8g/I+etZQzIngBl+S8wQ5qRhgqO5JlWpNIrFgewvL3UrUgV3DMKSbe0bTkR2+SidobkLJCW1DXZ9/VwVStdrijfR0khcNQDl7U1G3dV5ixCVf3a3X1OqxbSx4C3Xh+S5TyhSh1rBbvjbXuJ1WKXaRjf1YcT15DvUFarU57i55qT8gDgE/aW06c9UhC4rQlDTHqYyV5qvhX0BUicFks8Je5rRq4ho714WewT83Ix9K4HA0XL8DuK33O9bO2AQwxxN0a0DtO8qRvezENFHADxO/3qk2TaYvaHR5g7+HavFov6Y5BriOPwqvmtE23lbltxSaaexKy29zCGk1B0PDhVSIzCq9kgfLI0Z6gnqpn3/mrzDYxReSWlYfJ7OaTzEjjAvHNUzopR1nWGSJHQ1VXJHOYrdsePqD67vYFXXQ5DsVk2UFIXfxHexqZtPnfl6CftCWaS8/syaREVIiBERABERABERABERAEPtZ+yv8AWi/FYqeyEa/O+iuO1X7K71ovxWKstbT57PnuU28+ZFj2fLEH5mBkNdykIGAUqvIYKZbupRl9SyFtIh0hxSkVkdbciTtULJW0OfWua37sM19paA/0ndIA506ssuHes957VT2ZhY5mEjVw6Rz7aU7Vl2KlMv1r9XVwgmppXWu+pT1NVKKdSPH8i70T/Tf/AIWV2xdmdZXRGJoGGgNBiBpkcWtd64YW+S7ttlfH0SwucD03DC31jp7vNcIDPJO2MpuDcnyxC5a1bHwL6skELnuDGNc959FrWlzj2NaKnuVrsPJNecuf0bmxuMsjG/6QSR3gap7ZcihUCFJbOXWLRaYoSaB7s+NAKmnWpu3clV5xCps2MD/23sf5VBPcFAXZbDZrRHIQQ6J4LgQQRucCDoaE5FeN5T08nceVk6Bf2wYhYX2Rz43tFaBzi19OIJOaruyl8zSTiJxLga1rqCOwLrkszZIQ7Vrm17iFS7qbDZLW+Rzf1nonhxFPNSKdw5RlGosvoU5Ut1KG3cuNz3ThFd+9T4gVebtnABkc9wpWp4ADepG5ryfIKuYWdR1STi+We1NT37Eg6FaT4VuY81ilzXjM4SaNCSFTmzA+qd659jVDvyqpjZj9U7+IfY1b2n9x+Xoc3bzTXn6kwiIqZLCIiACIiACIiACIiAInaj9md68X4zFXWcFYNrXUsrzwdF+KxVyxyBwpwUy9+ZFWy+RvxPRkw/O9akt6Ma6i3LfZ6Ny1/Jcb2wvGUTmMuLaDMA614rO3tnUljOBqpVUI6sFv2ukhtFGMIMklGgdurqcAMz2KwXDcDG4KaMAHVlTcuacn1lxTukOeAUFdMTvyr4rsl3mjR2VK3uF7r9NMzpy1xdRo5hyuXrinZCNIwSe01FfaO5VrZPZaS32gRR1DQMUjw0uwMG+g1cdGt3nsKzbeWnFb5j+7RvlX+5dx5LNmBY7vjqPrZwJZTvq4Va3sa2g8TvVSn+nSjjsTKr+J5NbYJt3xxTNu1mOaB3NzB4wWgvBI+sMgBAqDT7PRIGi3ZNufqrJSMMmtz8EMcjvRAFXvlAAPQ0LW1q4tFRUkVx2yjzJa57vPM26yWqWn7lojlDLSYphoQeeIBOYoMxQEY7LstLel32acg2S2WW1TzQtla6jCbS6QRvbQEtoGCtK9DrWb33YuTe0e1Fqu60Wd1oMU1ktErYCWRujlilcOic3uD2GjjoDQb6Z5uUHk5ivCJzmBrLU0dCSlMVNGScWnjurUde5a7intohbbWwxsikZM5sMj5OceyuEEvjZgYDRx1JpSoFa2dCeN0Bxzk7tLpLO6yzAiSzuMbmu9JuE6Hs0r1LZ2q2dEsLmtyNOieDhpms1+tFmv+o6LbXA13bIwljv9Iapu83AMzU64zTq6o9dy1by1wUX5FL5O7sxYHyDpNqHVzo4GlO5dDdaAuMbSW+ayT4oHuY2WpIGmIGhyPVRSOy+30kkjYpiKuyDqUqeB613Wt5z/AFIvY4jOOrQ+eDrInBRxyUfZJTqT89a3nygfPUp5pKGl4NK1S6qb2RP1B9d3saqzbZ89QrHsY6tnJ++73Jmzf6j8vQyvItUU/H7MnkRFVJIREQAREQAREQAREQBA7dPpYZTwMZ/6rFzmw35QfJV75UJC26bU4ahgI7Q9q/PMe0Mrf3T3H4rCrbOruh+1rqlFp9Tr8l/hzTUrlG2V4NmtbnNoQAG1HEVr7VrWnaCZwpioDwyPitGzRF8jW/vEeFc1tb2zpPVJ7nVe494tEToexNzUgaTkXHF46eVFe5JxFC41yaK1z0CrtzSYQG7gPhksm29pe6yGOIVc8huRzpvUyTdWtu+WOzhopbHIr5tXOvmf++5x7v8AC/Uzb5iighc8kB7Bgwte8mkeOgDASeiCe5fmy27H2mKIyOZ0BqQQaDiQNy63yPbYRz2ZtklLefs4IjBpV8QFAW13tBwHqod6szw1mPQjzi+WT91XrYGYrS1pjZI1sotMuKkoeHCodI4u6LWCuIDC1zd2kVNtraIZGOnczm47XPZZ2tYc6xmWyOaakircDaZ1L6LLdPJ442NllncGMifOGYCJHGzTF/1T3Pb0aBzcmlwrG0mtAp6ybEwMLnPMkznGJzjI4dJ8LQ2N5ZGGtxigzpuHAUyMSq3ltZKDP9DYwS2mystcTmPNo51zHNjkjjGbQ8MDQA1pFSXUOa1L/jtLi1tqkkMLppYI3yYIA6KWFsrHuc3DzUrHxuiEhYcnUDSXZ9Ju+6IYARDEyPESXYGhpc4mpLiM3HPUqr7f8o8V3RlrMMlpI6EdfRr9uSmjRw1NKdYEm3hHqWTl3KHtW6S22WTm+ZfZ4m4mB2LCXPJLa0GWANcMgaPGQXR7DK20wMe0gggFcAtFqfLI+SQlz3uLnOOpcTUnx8F1LkqvUvs7ojrGcuw/I8Fne0l7tS7D9tPD0nzbq5hJC7COkzpN7QKEeC5ZBOWOa9urSHDtBqF22/W0dTc7pLj192HmpnAaE4m9h3d2nguLCrqWhmt3TxiojsVx3+yeJsjCMxmK5g7wetbU1uHHxXDLBeEkJrG8tPVoe0KSk2wtByxDuH5rGp7Olq+F7GkLyGPjW50a8L1AFSdOtXfkztglsIe01BkkzHU8t9y/N9ptj5DV7i7tOXgv0ByJ/wDCIv4k/wCM9b0rVUd87i13de+iopYRe0RFsTwiIgAiIgAiIgAiIgCqcqg/3Ra/4Y/ravzQRmv0zyoRl102oNFSWAAcSXtAC4DNsfa2gEwnMVpVtezX2VWsJJcs1gm0QhU5snc0k0uJjHODa5gGlTl6Ry4715um4nmdnPRkMBzDsgaDIZ8Sut3JbmBgqA0NHZQAcFjc19Cwuo3Qpanl9DXuzZlwAMr6fdZ/+qV4Z5KUZYoY8z5kk+JWA2t89OboxmoJ1I40+KzxXI0mri9/aaDwFFIxLkoSaa3EtpY/oAVByoBlQ7iuXX3sPaorQX2Zjy3FiY5jsLm10AdUUI0yK662BkYyDWjqFFjfebR0Qde9bUbh0W3zkxqU/eLY5vd3LBeVmJimwSlmREzC2QHg4sIr3iueqv8AyZcpb7xkminbGx7GtewMr0mkkPycT6Jw5/fXLOUyyEWsPpQPYB/M0mvfSir9z3vLZJ2TwOwyR6GlQRva4b2kZEeFDQqwtM4KSXJMqQ0txOv8uO0dps/0aOCV8TJRKXlhwuJaYwBiGYHSOlFxVzq1JNScyTqTxJ3ldB215Q7PeljaySOSC0xOxsoOcjcaEOZiHSAINakChAXPFpBNLBylsAF0Tkxu+WMyPcxwa6lMjX2Le5NtmIeZbaJWh739JtRXC3dQHfTP+ZXua2RRNFaDty+exTbu7jvSS8B2hRaxMjbZYZJhQNoOLtfAfFa0exEOIPlHOO+96I7At996SyGkLKD95/RH/LqfJYLZzzPSkBPDDll311IGu9TouS42HZJy5KztbdcLmkOYARU1GTmjQU9qrJ5OpCwFsra9bSG1O6oJp20Kut5HnYjlQ6OHB3HrG8KQuK9WOhLHNBNKOBTFO5qU47d9zqrawmk0t8HMH8ntrArhYacHfEBdp5ILE+G7GRyNLXtkmqDurI5w06iD3rQsb6No7jTuFBU+Ctmy7gYnU05w+xqap3TqycXjYmXNBU4qRMIiLcRCIiACIiACIiACIiAIraZlbOQf34fxmKm3nC5rXO1pmPzVt2wJ+iPpriip286yi5w3actyd4FJXCbkmihafK9yUfY42xnIPLshXUmmZ7N/BVmR2DnI65VA8SKjsXyfaRjGkRgAnLie7go+zSktxHVzmn/UFw843GaSWS03Tb3NOY0oe/q3j2KUtF/HFgYC53Abu07lXbMRi+fIr3c9syr+8SSe3j2V1HBL4T3Y2442Jn/w6ebN7g0cBn55LcsVw4M3VceJ3dgWGW/mx4Qd9RXjQb+tP9pR/mntXmp42Qu9zFtFs+y0ROZIN1Q7g7cR11XEbwsboZXxv1YSD18D3jPvXfop+cbX3/Bck5SrKG2trh9tnm0kHyIT1jWer3bF7mO2Spk5rPYLE+aRsbBVzzQe0k8AAFgVo5OJg23Nrq5jmg9eR9yqVJuEXJdBOEdUku51O57gdFZo4muoWNa2uW4Lds90RRuxvOJ/7zsz3V07ljNte6ojFaZVOnksDbkfIazvLvujJvhqV84nJ5bfJX8Mm1NfTAcMTS9w1w6DtdoPao51vxupK0tJ9GtCHHWgdxz0I3KVksrWMLQA0U3ZUGVVBXvZ8TerduzJrWvGuaNnsaU1vlGpan4H4vs6OH3dx7QfIlRl5ROjdjYaHeNx7+K2xbOca4P9JuTuvge/eONQtE2g82WH7H9P2fguo5yNpJx8zxZ9p3OypQjLNdU5Ppi+xhztS9/tXGrss2KU9vmu0bCR4bLQbnu9ydpKKqYj29CReKXuU339SxIiJskBERABERABERABERAETtRHiszhpV8X40ao15bJMmzxU7q+9XzaP9QfXh/GYqzb7c2GJ8r/AEY2lx7Giv5d6i+0KtSNWMafL9SjaJODyUr/AGEjlc9jLUwujoHtEdS0nTEOcqPyKkG7BnCBz+lM+b4dWNVzZG281aYJnytc62mVszQ9pMby+sJLR0hiO46c4VLWu/raZbeY5Y2x2I4qOiDi8YXOwVBFAAw569Lw2r21wquiNRYSW7WN86eif+XHhhjEKiSzj85JluyZH/q/6P8AuWC6bgY5n1dobIGksJa2tHClQelkRlktT/aO02meyxWZzIOdszbS9zm85TEaYQMqitBuOda5UMDdN9Wiz2JxhLBLJeLojUYmVfEyozzDcVMxnRZQs68obzSltt2zq528OmTv+o3z0LVeWxjpaUnw0/8Ajr/eFhi2EcDnaK//AF0/vWnfl92yyGKGS0Rl0rnkziAnBG0DLmWk4yXEjIaAcSW+Ids58DHktc2K0simeGFjXwSVDZcLxijIINQN5G5eRt7twUoTTT48eV1iuWsY58MbnDqxzlp5LZZLrLBTHUerT3qr7c7JxzmN8lqZZw3EBiZirXDoMbeHWtSXlDka22udQNAJspoMw2TmnGujqEh3c7Vb0dlMt42dtrDZHMsYe5pHQE1aOIYcjQk7vsg7hTh07m1eucsc8YfCTfTG2Un4msNFbKfCWfsVz/yxjEXPG8I+a/f5no60157iaKauTkuME8c30oPDDXCIcNciPS5w8a6Lb2uumKGyWx0RpznNF0YIwNcHtzawDokg58aBfb72kkjnjgZK2Boia90hjMpJNKNDGgmm+vbnoDz/AFlzUjiM+c9FxjyO1aU9pR8f2x28y4WWMMFKLJLK46EDuVIm2qtEkVlMWFkksroX1bVlatAcA4VpR2KndmvrLxtzpZ4hNEPorQ9z+azkxNLmtw1oBQGpFN2qUxW6yX59DRUO7X798du5P2+6JJAQJsNfuV/uCRXI4MwukDsqVw0/uKr14bZSOZZcDmwc+1z5JCwyYcJc2jYxUmrmnxGeS8z7Xzmyl8eHnWWgRBxaWska5pLXYXZsrTPhTrousXGMZ/OOx3GM1vnn/vp0JWbZLp4xKBln0NRTMHpDfnVYTsZU1E2op6G7I64vmqwS3haQ+0WSWRj3fRnzNlDMNACGuYWDIg4sjqKb65adht9oguyB0ZbRz6Y+bLuZiJdUuArizzrTfTeCulKtjOpfn0PcS7/mM9v+kvYdjTG4nnq1NfQp/d81V82UiwwubrR59jSqdsveZmjJ+kR2ihycyMxuAp9thOVTpQAZb9112c/Vv9c/0tTVhUqSryjN9PuidfuSgovo/UlkRFcI4REQAREQAREQAREQBGbR/qD68X4zFTtorm+l2d0POGMPw1c0AmgNaUNOA8Fcdov1B9eL8ZiggFB9pVJU60Jxe63X+ylZpODTK5eWwtmkjwxRsgeC0tljjZjaWkEGtBXTeVlbsq39MrI79NADuiBg6LmnDnn6ROfDvU9RKKd/WV8Y1P8AGn18Uhz3cexWX7GUbAYZ3wywRCASta04oxucw765gg5V7KYbPyfsZC2LnnkMtTbSHFrakta1uF3GobXFlmdFbKLWttme/DhfgwuDjkTUD7OoyOfHdktY39w/h14+i8fDPV/7OXTjjg077uIWgxvbI6KaEuMcraEtxCjgWuycCNx+NcB2cc+yyWe0WiScyVJkeGgtNQRgaNACAaE9lFtf+Hza86cVH06OQLiMPROXRA8c1lFlkoPrM8QJOHVoFC0cKnOvUvFWnGMYqa+Hjbdb52eM4zvjx4PMZedLISbYKF0dljLj+ikGoA+sq4PeHDdicK9VTxUle9wiZ7ZWSOhmYCGyNoeidWuacnDNe3XZJQYZSC2PCCQXdKjRiIJz9Gva5en2CWoIlI6LWnog1cDUu0oK1OgROtOeNVTOM/u8vp1OoNweYojLPsVGIp2SSPlfaKc5I7I9E1bhGdADnnWtczQAD2/Zh/Qe21PbO1hjMoY3pR4qta6PTo5AGtcs+reNgnplNnQiuGuuKhpxFRpQZaaL4btm3TEHDQnDXpdM4qHLV4yAHojgF5rfLmv9f8O/ez7M15Nmy4WbHPJI6zvx43gEvzBo6lKaAA5mgzrqssVwhs1pkxn9Ja1pFB0cLXNqDvrXeNyz2u6sbw+ubQ1rchiAxVkIf6TXObQVaRTCDmsMl1S0dhlIJDgM5KCpaQTRwqQQ4YvSIIFcqrnVnmf7fU81zXT85/k1GbJYYoGsmcyWzhwZK1ozDy4uDoyaEdLivU+zDpIGxS2mSRzZRLjc1pzH2Q3c3M7zSvCgW/YbrMbvTOAAhrBk2mKoqN5DaNrwAHbIUXM6slLZ565wdKcmtyKluFrrU60FxOKF0JZTLC5wJOLXdSlN61LNsy+OERR2qVuBxMbg1nRaRQte3SQZ1zpmrBRKLJVZJY9DrU+/5wQ9yXBzD5ZHyullmw43uAaKNrhAaNNeO4K5bOfq3+uf6WqFoprZz9W/1z/S1U/Zk3Ou2+33QjevMF5/YlkRF9ESgiIgAiIgAiIgAiIgCG2v/ZH+tH+KxUFEU67+ZDVDhhERJjAREXgBy+Ii9BAIvqLwAiIgAviIvQPrUREAEREAFeNif2b+d3uRFvaf335fdGNf5PqT6IirCYREQAREQB//2Q=="/>
          <p:cNvSpPr>
            <a:spLocks noChangeAspect="1" noChangeArrowheads="1"/>
          </p:cNvSpPr>
          <p:nvPr/>
        </p:nvSpPr>
        <p:spPr bwMode="auto">
          <a:xfrm>
            <a:off x="0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AutoShape 6" descr="data:image/jpeg;base64,/9j/4AAQSkZJRgABAQAAAQABAAD/2wCEAAkGBhQSERUUEhQWFRUVGBkYGBgXFxgXGBoWGhgZGhgaFxUXHCYhGhojHhgdHy8gIygpLCwsFh8xNTAqNSYrLCkBCQoKDgwOGg8PGiolHyAyLC8sLywvLDAsLCwsLCwsLCwsLCksLCwpLCwsLCksLCwsLCwsLCwsLCwsKSwsLCwpLP/AABEIAOEA4QMBIgACEQEDEQH/xAAcAAEAAgMBAQEAAAAAAAAAAAAABQYDBAcCAQj/xABLEAABAwEFAwgGBgkBBgcAAAABAAIDEQQFEiExBkFRBxMiYXGBkaEycrHB0fAUI0Jis+EkMzRSc4KywvGiFiU1kqPiFRdDU2OD0v/EABoBAAMBAQEBAAAAAAAAAAAAAAAEBQMCAQb/xAAxEQACAQMDAgMHAwUBAAAAAAAAAQIDBBESITFBUWFx0QUTIjKBwfAjobEUM0KR4fH/2gAMAwEAAhEDEQA/AO4oiIAIiIArHKW2t12kcWt/EYvzrzYrov0dyiMxXbOOIYP+oxfnu1R0OEd9PYFy30NII06Z6DwXtjerf8Pis8Vk38KoLKaefkF5k6NcxClacd3gvIiruCkY7ISHZaCvgR7nLy6yn56jT4L3J7pI9rN1B4L6GjgPBbUlnoSPnNYTHSvb8/PUg8wZHMD4XNp0m9JvZTpU7lDlvUpuzOzAPGh71ETx4XuHAkfBb0Xtg9SEMWIgAVJyHarfd92CJobqTm7L5+Qo/Y+78bnSkZMFB6x/L2q3QWXETlvp4AAeZKSva+HoQ/b0ljV1ZqWSzCvojSug13eRK2H2QdHIaN3DU4j7KeC3LPZPSp97wDCR7VvyWLNvXh8mH4KZr3GepH3fZRjb0R4D7w9yxyWMGN+QzaaZDd8hTt33f02/OrnD+4JZ7JkQdx8nZe5Yzq43NFFZK19EBrVoINHaDQ6+CxOsfNmuGrD6VBpwc3rCnrLYThw72Eju/wAexZ22IEEHTSvDgtFcuEso4nDwIWwwtdkA3duFCDoR1Hy04Lp2wjKWWlMNHvy66ivnnTrXNLRYnQPG6pJYTpU+kx33Xe3up03Yi1c5ZsdCKvdkdQRQEHjQgiu9UaOJT1w+Vr/T22EbqX6ai119SwIiJwmhERABERABERABERAFd5Qn0u6c55Bhy1/WM0XCoMGp18vkLuHKWf8Addpprhb+Ixfnzns/nwXjN6TwmTuNhxBugAGfHj5+S9yWYEEAipwtz3afPeoWC1YQafPyVkhtbiRTtNdBTT2VWbXU7SJtj48RaM8nN7cj8AvM1kacdNARn24fgVX4LQWvxEmlVtS3lVh6zn2DIIwzptNG6LLirTQAeX+VpS2Spdu9xpmsl322jXN0qSe41p7llstpBDq9vmTmveDnC0pmhBZyD3nyUXfDMMp7AfIK6tsLS4OGldO0D3hVTaKyEzNaNXNa0duIsC0oSzI8knwXrZi6+bssIIoXDnHbj0quAP8AKGhTdjsn1eeuIe2pUq2wDBQDfhHY2Mras9hyPrt82tPvUCc5VJOXdlaLjFYI+yWHp4dKknupT3LejstCzLe0d/TYfOi8WuUMtcYJA6Jr3kfFbl5TgMcBq1wcP5qPr2YqhGFyzPW21jqbUF2YTXXok+f/AGrQhha6o35tPYd/caDvWyL5qRwOIeJDh8FD2G8qOeDuc4GvAmte7XwWb0yWEjha/wDI2m2ajw45Y8v52/HTvWw278yKdY627x3FfHWgObh+1XzGh7xl2t4r5FedWg6EHTrpn46dRQ6CeyZprkaV63OHxuYc8OXXQ6EddPYpvk5a4WIB/pCSQHro6gPeFq2q0h9HDSlD7fntKmNlABC6mnOOPiGn3qjZJwbj9RW7k3Bauc+pNIiKkTQiIgAiIgAiIgAiIgCscpZ/3XafVb+IxfnVzl+ieU7/AIVavVb+I1cBsdxSvPonw965k0uTWmm+EaLHFxAG9T0VhEcJJ9IgAk7gTmpK7Nh35knASMjQH28VJy7CTS5GerdaYcPjxS060XtnYbpwkt8blBnkBJDd578ytiKyHDidUMbr1ncB8Fe7FyfxQ5yOxEa1oAvF6XRGaGoLRm1oLQ0niaVLlm7uOcRN4WbazJlEiBzJyLzQDq3+SzCUUdnkSfIfFbN4kMdqHSaDDo0dXxOvUo5oqQPmm8pqD1bitSOn4SbgtmcY00r4hR9tfW3wV0D4fxa+9ZLJUvJ4Ch8/89yhzbcVpbLXISscPVa9tP8ASFvTjvk4ex+gPpjaGm4y/wBNAVhs15fVurSpH9sQCgGWzC7CTQYjXvJr5UWm28aNHYAe0AV/pUB5xhFGFNZ3Pe0lvd9JDx9n2Ctfat919tewHi3D3HMeDvaFDkh8jj86lebTYXRioFWnXq7epDSaSGIRwtyQivXcdxr3iv5rSt94AS10D/aKcOI9i0ab+HmlpgxD51XkYLUd1IrRlExDe9CK6addPyPx3rddeIqXZbsXtDh87utVeMEChFR86/FbTcQp5dnDr+SiUdLOU1JEyL0wuLXUwnL4GqvWxMuKzE8Xu9wXLC8nIjXdx7CV0zk8ZSxgZ5Pfr2puz+fHh6Cd9j3ax3+zLMiIqZHCIiACIiACIiACIiAIPbWHHYpG/vGMeMrFULFYGxtoNaK67UfszvXi/GYqgBnnkPy4JG65RQtFmLPWmg9g8UmtkjR0QHdVSK99FhfaAKHReHXk0V6QBHzqks4Howy8Efel9uArNAQ0bwQ8eFMlTb5s0TwXwkg7w2ufaMqfmrdel/RUHSrXLP3qmXg5rnExnD2aeATNBLOUsfwc1cpaXh/yQkjSMqU4n5+K+RPNclKtsjnemMuKi7fO2NxawZjU8D1dfWqEMzeEIThp3MlttnNswD0na76A658SoUjIjivrnL6E5COnYwbyX66b0MsDHnN1KO9dlGk94APetmc0cTuJLh36+ftVN2cvYQPIf+rfk77pGjvceoq58zjaC3MZGu7P+0qLcUfdzz0ZUo1tUN+UZ7ukAkbXeKd9VdI7KHjqIVENheOkHaHhnl7Qp6ybSNYwB/pDcM0pODeMbm8aq7m7bNmQM2OwngcwtGS5ntGeHxp4grFNteXuoCGAd7u87lM3U9jxiriPEknyK90yj8xwnq4/PoaFnuWoJxeGY76rxPdJA6HbQ6KztA3LFLAuG2GVnBUC54qHsBHZn4romwLgbJlWmN+uuoVftFiB3KzbGR4bOQNz3e5NWmNb26egreRxTT8fUnkRFTJYREQAREQAREQAREQBF7S/s59eL8ZiqFqaaAD51Vu2mP6OfXi/GYqxztNKHvU28bUlgq2C+FkFarslfk095ICg7xuG0NIBoa/ed7gFeY7UBwUffFvaRuqsqVXD3RrXhL/HY5xb7JIwuEjmsIY5wAaauIpRtSdTxPBbOzOzzpmtleSQ7PDp5r1fcwmIDsRcK0oa69v5q67M2ExQNa7cPDqTVeqoR+HqYUKUpS+LoVTbD9Gh6OpyB4HiO5c7Oa6XyoQfUMcNz8/BczCdst6We+Ti72ng+heXFel5Iqm8CmT7RbVjvOSL9XI5nUDl/wApyWsEovcdwTxwdB2QvkT/AFchHODj9oce1WS03ACMsjTcuSXZajHNG5uRDm9+eY7xku/RxVaDx9+aiXkPczUo9SpbSjOOJLg5i2wSRWrAHhoLHPxOFRVu7IanRTt3W2RrQ58QcCKhzRgdTtC2tr7AOg4tORzINMju7CslhvUvDW0a1raU4ldqcJ01KS3MKkakajUHsWG7nOc0Esc3fnT4reMdNVis1rBAGnUsskop2Kc8Pga+LhmjaHKwbID6g+u72BVm0SKy7HGtnP8AEd7k3afO/L0M76OKS8/sydREVIjhERABERABERABERAETtT+zO9aL8VipEk2+tPPuHirvtV+zO9eL8Ziojzpl+W9TbzlFz2XvGXmeHuz3ZDQahQ1tYXn5zUrG01Nab6HfTr4oYRllTXIJWEsFKdFMhrpub6wE5q4xZDJQTrS1hoDnwUnZZ650PV/heSk5PcyVJRWxDbdXaZLJJQZt6Q45Z/PauQVX6DtFmD2EOGThTuXCb7u0wWiSI/YOXW05jyKrezp5i4fUl3sctT+hoL0vK+qoTkAvq+IEZPcEjs3YDNaoWDe9pPY04ifLzX6CYzIU4LmfJPcdS60uH3Gdv2j7u4rp+Kgood/UUqij2/ko0I6YeZoXpZQ5tDnX5qq9Z7sLD7FarS4EZKMmA3JHLQ/TxJbnuGSgyXuS0VC0nOX1q9Rv7tLc9SOyVs2M/Zz/Ed7lT5Crjsb+zn13e5N2nzvy9BH2l/ZXn9mTqIiokEIiIAIiIAIiIAIiIAiNrP2V/rRfisVDfIr3taf0R/rRfisVClbXRTbzlF32X8kvM8g/I+etZQzIngBl+S8wQ5qRhgqO5JlWpNIrFgewvL3UrUgV3DMKSbe0bTkR2+SidobkLJCW1DXZ9/VwVStdrijfR0khcNQDl7U1G3dV5ixCVf3a3X1OqxbSx4C3Xh+S5TyhSh1rBbvjbXuJ1WKXaRjf1YcT15DvUFarU57i55qT8gDgE/aW06c9UhC4rQlDTHqYyV5qvhX0BUicFks8Je5rRq4ho714WewT83Ix9K4HA0XL8DuK33O9bO2AQwxxN0a0DtO8qRvezENFHADxO/3qk2TaYvaHR5g7+HavFov6Y5BriOPwqvmtE23lbltxSaaexKy29zCGk1B0PDhVSIzCq9kgfLI0Z6gnqpn3/mrzDYxReSWlYfJ7OaTzEjjAvHNUzopR1nWGSJHQ1VXJHOYrdsePqD67vYFXXQ5DsVk2UFIXfxHexqZtPnfl6CftCWaS8/syaREVIiBERABERABERABERAEPtZ+yv8AWi/FYqeyEa/O+iuO1X7K71ovxWKstbT57PnuU28+ZFj2fLEH5mBkNdykIGAUqvIYKZbupRl9SyFtIh0hxSkVkdbciTtULJW0OfWua37sM19paA/0ndIA506ssuHes957VT2ZhY5mEjVw6Rz7aU7Vl2KlMv1r9XVwgmppXWu+pT1NVKKdSPH8i70T/Tf/AIWV2xdmdZXRGJoGGgNBiBpkcWtd64YW+S7ttlfH0SwucD03DC31jp7vNcIDPJO2MpuDcnyxC5a1bHwL6skELnuDGNc959FrWlzj2NaKnuVrsPJNecuf0bmxuMsjG/6QSR3gap7ZcihUCFJbOXWLRaYoSaB7s+NAKmnWpu3clV5xCps2MD/23sf5VBPcFAXZbDZrRHIQQ6J4LgQQRucCDoaE5FeN5T08nceVk6Bf2wYhYX2Rz43tFaBzi19OIJOaruyl8zSTiJxLga1rqCOwLrkszZIQ7Vrm17iFS7qbDZLW+Rzf1nonhxFPNSKdw5RlGosvoU5Ut1KG3cuNz3ThFd+9T4gVebtnABkc9wpWp4ADepG5ryfIKuYWdR1STi+We1NT37Eg6FaT4VuY81ilzXjM4SaNCSFTmzA+qd659jVDvyqpjZj9U7+IfY1b2n9x+Xoc3bzTXn6kwiIqZLCIiACIiACIiACIiAInaj9md68X4zFXWcFYNrXUsrzwdF+KxVyxyBwpwUy9+ZFWy+RvxPRkw/O9akt6Ma6i3LfZ6Ny1/Jcb2wvGUTmMuLaDMA614rO3tnUljOBqpVUI6sFv2ukhtFGMIMklGgdurqcAMz2KwXDcDG4KaMAHVlTcuacn1lxTukOeAUFdMTvyr4rsl3mjR2VK3uF7r9NMzpy1xdRo5hyuXrinZCNIwSe01FfaO5VrZPZaS32gRR1DQMUjw0uwMG+g1cdGt3nsKzbeWnFb5j+7RvlX+5dx5LNmBY7vjqPrZwJZTvq4Va3sa2g8TvVSn+nSjjsTKr+J5NbYJt3xxTNu1mOaB3NzB4wWgvBI+sMgBAqDT7PRIGi3ZNufqrJSMMmtz8EMcjvRAFXvlAAPQ0LW1q4tFRUkVx2yjzJa57vPM26yWqWn7lojlDLSYphoQeeIBOYoMxQEY7LstLel32acg2S2WW1TzQtla6jCbS6QRvbQEtoGCtK9DrWb33YuTe0e1Fqu60Wd1oMU1ktErYCWRujlilcOic3uD2GjjoDQb6Z5uUHk5ivCJzmBrLU0dCSlMVNGScWnjurUde5a7intohbbWwxsikZM5sMj5OceyuEEvjZgYDRx1JpSoFa2dCeN0Bxzk7tLpLO6yzAiSzuMbmu9JuE6Hs0r1LZ2q2dEsLmtyNOieDhpms1+tFmv+o6LbXA13bIwljv9Iapu83AMzU64zTq6o9dy1by1wUX5FL5O7sxYHyDpNqHVzo4GlO5dDdaAuMbSW+ayT4oHuY2WpIGmIGhyPVRSOy+30kkjYpiKuyDqUqeB613Wt5z/AFIvY4jOOrQ+eDrInBRxyUfZJTqT89a3nygfPUp5pKGl4NK1S6qb2RP1B9d3saqzbZ89QrHsY6tnJ++73Jmzf6j8vQyvItUU/H7MnkRFVJIREQAREQAREQAREQBA7dPpYZTwMZ/6rFzmw35QfJV75UJC26bU4ahgI7Q9q/PMe0Mrf3T3H4rCrbOruh+1rqlFp9Tr8l/hzTUrlG2V4NmtbnNoQAG1HEVr7VrWnaCZwpioDwyPitGzRF8jW/vEeFc1tb2zpPVJ7nVe494tEToexNzUgaTkXHF46eVFe5JxFC41yaK1z0CrtzSYQG7gPhksm29pe6yGOIVc8huRzpvUyTdWtu+WOzhopbHIr5tXOvmf++5x7v8AC/Uzb5iighc8kB7Bgwte8mkeOgDASeiCe5fmy27H2mKIyOZ0BqQQaDiQNy63yPbYRz2ZtklLefs4IjBpV8QFAW13tBwHqod6szw1mPQjzi+WT91XrYGYrS1pjZI1sotMuKkoeHCodI4u6LWCuIDC1zd2kVNtraIZGOnczm47XPZZ2tYc6xmWyOaakircDaZ1L6LLdPJ442NllncGMifOGYCJHGzTF/1T3Pb0aBzcmlwrG0mtAp6ybEwMLnPMkznGJzjI4dJ8LQ2N5ZGGtxigzpuHAUyMSq3ltZKDP9DYwS2mystcTmPNo51zHNjkjjGbQ8MDQA1pFSXUOa1L/jtLi1tqkkMLppYI3yYIA6KWFsrHuc3DzUrHxuiEhYcnUDSXZ9Ju+6IYARDEyPESXYGhpc4mpLiM3HPUqr7f8o8V3RlrMMlpI6EdfRr9uSmjRw1NKdYEm3hHqWTl3KHtW6S22WTm+ZfZ4m4mB2LCXPJLa0GWANcMgaPGQXR7DK20wMe0gggFcAtFqfLI+SQlz3uLnOOpcTUnx8F1LkqvUvs7ojrGcuw/I8Fne0l7tS7D9tPD0nzbq5hJC7COkzpN7QKEeC5ZBOWOa9urSHDtBqF22/W0dTc7pLj192HmpnAaE4m9h3d2nguLCrqWhmt3TxiojsVx3+yeJsjCMxmK5g7wetbU1uHHxXDLBeEkJrG8tPVoe0KSk2wtByxDuH5rGp7Olq+F7GkLyGPjW50a8L1AFSdOtXfkztglsIe01BkkzHU8t9y/N9ptj5DV7i7tOXgv0ByJ/wDCIv4k/wCM9b0rVUd87i13de+iopYRe0RFsTwiIgAiIgAiIgAiIgCqcqg/3Ra/4Y/ravzQRmv0zyoRl102oNFSWAAcSXtAC4DNsfa2gEwnMVpVtezX2VWsJJcs1gm0QhU5snc0k0uJjHODa5gGlTl6Ry4715um4nmdnPRkMBzDsgaDIZ8Sut3JbmBgqA0NHZQAcFjc19Cwuo3Qpanl9DXuzZlwAMr6fdZ/+qV4Z5KUZYoY8z5kk+JWA2t89OboxmoJ1I40+KzxXI0mri9/aaDwFFIxLkoSaa3EtpY/oAVByoBlQ7iuXX3sPaorQX2Zjy3FiY5jsLm10AdUUI0yK662BkYyDWjqFFjfebR0Qde9bUbh0W3zkxqU/eLY5vd3LBeVmJimwSlmREzC2QHg4sIr3iueqv8AyZcpb7xkminbGx7GtewMr0mkkPycT6Jw5/fXLOUyyEWsPpQPYB/M0mvfSir9z3vLZJ2TwOwyR6GlQRva4b2kZEeFDQqwtM4KSXJMqQ0txOv8uO0dps/0aOCV8TJRKXlhwuJaYwBiGYHSOlFxVzq1JNScyTqTxJ3ldB215Q7PeljaySOSC0xOxsoOcjcaEOZiHSAINakChAXPFpBNLBylsAF0Tkxu+WMyPcxwa6lMjX2Le5NtmIeZbaJWh739JtRXC3dQHfTP+ZXua2RRNFaDty+exTbu7jvSS8B2hRaxMjbZYZJhQNoOLtfAfFa0exEOIPlHOO+96I7At996SyGkLKD95/RH/LqfJYLZzzPSkBPDDll311IGu9TouS42HZJy5KztbdcLmkOYARU1GTmjQU9qrJ5OpCwFsra9bSG1O6oJp20Kut5HnYjlQ6OHB3HrG8KQuK9WOhLHNBNKOBTFO5qU47d9zqrawmk0t8HMH8ntrArhYacHfEBdp5ILE+G7GRyNLXtkmqDurI5w06iD3rQsb6No7jTuFBU+Ctmy7gYnU05w+xqap3TqycXjYmXNBU4qRMIiLcRCIiACIiACIiACIiAIraZlbOQf34fxmKm3nC5rXO1pmPzVt2wJ+iPpriip286yi5w3actyd4FJXCbkmihafK9yUfY42xnIPLshXUmmZ7N/BVmR2DnI65VA8SKjsXyfaRjGkRgAnLie7go+zSktxHVzmn/UFw843GaSWS03Tb3NOY0oe/q3j2KUtF/HFgYC53Abu07lXbMRi+fIr3c9syr+8SSe3j2V1HBL4T3Y2442Jn/w6ebN7g0cBn55LcsVw4M3VceJ3dgWGW/mx4Qd9RXjQb+tP9pR/mntXmp42Qu9zFtFs+y0ROZIN1Q7g7cR11XEbwsboZXxv1YSD18D3jPvXfop+cbX3/Bck5SrKG2trh9tnm0kHyIT1jWer3bF7mO2Spk5rPYLE+aRsbBVzzQe0k8AAFgVo5OJg23Nrq5jmg9eR9yqVJuEXJdBOEdUku51O57gdFZo4muoWNa2uW4Lds90RRuxvOJ/7zsz3V07ljNte6ojFaZVOnksDbkfIazvLvujJvhqV84nJ5bfJX8Mm1NfTAcMTS9w1w6DtdoPao51vxupK0tJ9GtCHHWgdxz0I3KVksrWMLQA0U3ZUGVVBXvZ8TerduzJrWvGuaNnsaU1vlGpan4H4vs6OH3dx7QfIlRl5ROjdjYaHeNx7+K2xbOca4P9JuTuvge/eONQtE2g82WH7H9P2fguo5yNpJx8zxZ9p3OypQjLNdU5Ppi+xhztS9/tXGrss2KU9vmu0bCR4bLQbnu9ydpKKqYj29CReKXuU339SxIiJskBERABERABERABERAETtRHiszhpV8X40ao15bJMmzxU7q+9XzaP9QfXh/GYqzb7c2GJ8r/AEY2lx7Giv5d6i+0KtSNWMafL9SjaJODyUr/AGEjlc9jLUwujoHtEdS0nTEOcqPyKkG7BnCBz+lM+b4dWNVzZG281aYJnytc62mVszQ9pMby+sJLR0hiO46c4VLWu/raZbeY5Y2x2I4qOiDi8YXOwVBFAAw569Lw2r21wquiNRYSW7WN86eif+XHhhjEKiSzj85JluyZH/q/6P8AuWC6bgY5n1dobIGksJa2tHClQelkRlktT/aO02meyxWZzIOdszbS9zm85TEaYQMqitBuOda5UMDdN9Wiz2JxhLBLJeLojUYmVfEyozzDcVMxnRZQs68obzSltt2zq528OmTv+o3z0LVeWxjpaUnw0/8Ajr/eFhi2EcDnaK//AF0/vWnfl92yyGKGS0Rl0rnkziAnBG0DLmWk4yXEjIaAcSW+Ids58DHktc2K0simeGFjXwSVDZcLxijIINQN5G5eRt7twUoTTT48eV1iuWsY58MbnDqxzlp5LZZLrLBTHUerT3qr7c7JxzmN8lqZZw3EBiZirXDoMbeHWtSXlDka22udQNAJspoMw2TmnGujqEh3c7Vb0dlMt42dtrDZHMsYe5pHQE1aOIYcjQk7vsg7hTh07m1eucsc8YfCTfTG2Un4msNFbKfCWfsVz/yxjEXPG8I+a/f5no60157iaKauTkuME8c30oPDDXCIcNciPS5w8a6Lb2uumKGyWx0RpznNF0YIwNcHtzawDokg58aBfb72kkjnjgZK2Boia90hjMpJNKNDGgmm+vbnoDz/AFlzUjiM+c9FxjyO1aU9pR8f2x28y4WWMMFKLJLK46EDuVIm2qtEkVlMWFkksroX1bVlatAcA4VpR2KndmvrLxtzpZ4hNEPorQ9z+azkxNLmtw1oBQGpFN2qUxW6yX59DRUO7X798du5P2+6JJAQJsNfuV/uCRXI4MwukDsqVw0/uKr14bZSOZZcDmwc+1z5JCwyYcJc2jYxUmrmnxGeS8z7Xzmyl8eHnWWgRBxaWska5pLXYXZsrTPhTrousXGMZ/OOx3GM1vnn/vp0JWbZLp4xKBln0NRTMHpDfnVYTsZU1E2op6G7I64vmqwS3haQ+0WSWRj3fRnzNlDMNACGuYWDIg4sjqKb65adht9oguyB0ZbRz6Y+bLuZiJdUuArizzrTfTeCulKtjOpfn0PcS7/mM9v+kvYdjTG4nnq1NfQp/d81V82UiwwubrR59jSqdsveZmjJ+kR2ihycyMxuAp9thOVTpQAZb9112c/Vv9c/0tTVhUqSryjN9PuidfuSgovo/UlkRFcI4REQAREQAREQAREQBGbR/qD68X4zFTtorm+l2d0POGMPw1c0AmgNaUNOA8Fcdov1B9eL8ZiggFB9pVJU60Jxe63X+ylZpODTK5eWwtmkjwxRsgeC0tljjZjaWkEGtBXTeVlbsq39MrI79NADuiBg6LmnDnn6ROfDvU9RKKd/WV8Y1P8AGn18Uhz3cexWX7GUbAYZ3wywRCASta04oxucw765gg5V7KYbPyfsZC2LnnkMtTbSHFrakta1uF3GobXFlmdFbKLWttme/DhfgwuDjkTUD7OoyOfHdktY39w/h14+i8fDPV/7OXTjjg077uIWgxvbI6KaEuMcraEtxCjgWuycCNx+NcB2cc+yyWe0WiScyVJkeGgtNQRgaNACAaE9lFtf+Hza86cVH06OQLiMPROXRA8c1lFlkoPrM8QJOHVoFC0cKnOvUvFWnGMYqa+Hjbdb52eM4zvjx4PMZedLISbYKF0dljLj+ikGoA+sq4PeHDdicK9VTxUle9wiZ7ZWSOhmYCGyNoeidWuacnDNe3XZJQYZSC2PCCQXdKjRiIJz9Gva5en2CWoIlI6LWnog1cDUu0oK1OgROtOeNVTOM/u8vp1OoNweYojLPsVGIp2SSPlfaKc5I7I9E1bhGdADnnWtczQAD2/Zh/Qe21PbO1hjMoY3pR4qta6PTo5AGtcs+reNgnplNnQiuGuuKhpxFRpQZaaL4btm3TEHDQnDXpdM4qHLV4yAHojgF5rfLmv9f8O/ez7M15Nmy4WbHPJI6zvx43gEvzBo6lKaAA5mgzrqssVwhs1pkxn9Ja1pFB0cLXNqDvrXeNyz2u6sbw+ubQ1rchiAxVkIf6TXObQVaRTCDmsMl1S0dhlIJDgM5KCpaQTRwqQQ4YvSIIFcqrnVnmf7fU81zXT85/k1GbJYYoGsmcyWzhwZK1ozDy4uDoyaEdLivU+zDpIGxS2mSRzZRLjc1pzH2Q3c3M7zSvCgW/YbrMbvTOAAhrBk2mKoqN5DaNrwAHbIUXM6slLZ565wdKcmtyKluFrrU60FxOKF0JZTLC5wJOLXdSlN61LNsy+OERR2qVuBxMbg1nRaRQte3SQZ1zpmrBRKLJVZJY9DrU+/5wQ9yXBzD5ZHyullmw43uAaKNrhAaNNeO4K5bOfq3+uf6WqFoprZz9W/1z/S1U/Zk3Ou2+33QjevMF5/YlkRF9ESgiIgAiIgAiIgAiIgCG2v/ZH+tH+KxUFEU67+ZDVDhhERJjAREXgBy+Ii9BAIvqLwAiIgAviIvQPrUREAEREAFeNif2b+d3uRFvaf335fdGNf5PqT6IirCYREQAREQB//2Q=="/>
          <p:cNvSpPr>
            <a:spLocks noChangeAspect="1" noChangeArrowheads="1"/>
          </p:cNvSpPr>
          <p:nvPr/>
        </p:nvSpPr>
        <p:spPr bwMode="auto">
          <a:xfrm>
            <a:off x="0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8" descr="data:image/jpeg;base64,/9j/4AAQSkZJRgABAQAAAQABAAD/2wCEAAkGBhQSERUUEhQWFRUVGBkYGBgXFxgXGBoWGhgZGhgaFxUXHCYhGhojHhgdHy8gIygpLCwsFh8xNTAqNSYrLCkBCQoKDgwOGg8PGiolHyAyLC8sLywvLDAsLCwsLCwsLCwsLCksLCwpLCwsLCksLCwsLCwsLCwsLCwsKSwsLCwpLP/AABEIAOEA4QMBIgACEQEDEQH/xAAcAAEAAgMBAQEAAAAAAAAAAAAABQYDBAcCAQj/xABLEAABAwEFAwgGBgkBBgcAAAABAAIDEQQFEiExBkFRBxMiYXGBkaEycrHB0fAUI0Jis+EkMzRSc4KywvGiFiU1kqPiFRdDU2OD0v/EABoBAAMBAQEBAAAAAAAAAAAAAAAEBQMCAQb/xAAxEQACAQMDAgMHAwUBAAAAAAAAAQIDBBESITFBUWFx0QUTIjKBwfAjobEUM0KR4fH/2gAMAwEAAhEDEQA/AO4oiIAIiIArHKW2t12kcWt/EYvzrzYrov0dyiMxXbOOIYP+oxfnu1R0OEd9PYFy30NII06Z6DwXtjerf8Pis8Vk38KoLKaefkF5k6NcxClacd3gvIiruCkY7ISHZaCvgR7nLy6yn56jT4L3J7pI9rN1B4L6GjgPBbUlnoSPnNYTHSvb8/PUg8wZHMD4XNp0m9JvZTpU7lDlvUpuzOzAPGh71ETx4XuHAkfBb0Xtg9SEMWIgAVJyHarfd92CJobqTm7L5+Qo/Y+78bnSkZMFB6x/L2q3QWXETlvp4AAeZKSva+HoQ/b0ljV1ZqWSzCvojSug13eRK2H2QdHIaN3DU4j7KeC3LPZPSp97wDCR7VvyWLNvXh8mH4KZr3GepH3fZRjb0R4D7w9yxyWMGN+QzaaZDd8hTt33f02/OrnD+4JZ7JkQdx8nZe5Yzq43NFFZK19EBrVoINHaDQ6+CxOsfNmuGrD6VBpwc3rCnrLYThw72Eju/wAexZ22IEEHTSvDgtFcuEso4nDwIWwwtdkA3duFCDoR1Hy04Lp2wjKWWlMNHvy66ivnnTrXNLRYnQPG6pJYTpU+kx33Xe3up03Yi1c5ZsdCKvdkdQRQEHjQgiu9UaOJT1w+Vr/T22EbqX6ai119SwIiJwmhERABERABERABERAFd5Qn0u6c55Bhy1/WM0XCoMGp18vkLuHKWf8Addpprhb+Ixfnzns/nwXjN6TwmTuNhxBugAGfHj5+S9yWYEEAipwtz3afPeoWC1YQafPyVkhtbiRTtNdBTT2VWbXU7SJtj48RaM8nN7cj8AvM1kacdNARn24fgVX4LQWvxEmlVtS3lVh6zn2DIIwzptNG6LLirTQAeX+VpS2Spdu9xpmsl322jXN0qSe41p7llstpBDq9vmTmveDnC0pmhBZyD3nyUXfDMMp7AfIK6tsLS4OGldO0D3hVTaKyEzNaNXNa0duIsC0oSzI8knwXrZi6+bssIIoXDnHbj0quAP8AKGhTdjsn1eeuIe2pUq2wDBQDfhHY2Mras9hyPrt82tPvUCc5VJOXdlaLjFYI+yWHp4dKknupT3LejstCzLe0d/TYfOi8WuUMtcYJA6Jr3kfFbl5TgMcBq1wcP5qPr2YqhGFyzPW21jqbUF2YTXXok+f/AGrQhha6o35tPYd/caDvWyL5qRwOIeJDh8FD2G8qOeDuc4GvAmte7XwWb0yWEjha/wDI2m2ajw45Y8v52/HTvWw278yKdY627x3FfHWgObh+1XzGh7xl2t4r5FedWg6EHTrpn46dRQ6CeyZprkaV63OHxuYc8OXXQ6EddPYpvk5a4WIB/pCSQHro6gPeFq2q0h9HDSlD7fntKmNlABC6mnOOPiGn3qjZJwbj9RW7k3Bauc+pNIiKkTQiIgAiIgAiIgAiIgCscpZ/3XafVb+IxfnVzl+ieU7/AIVavVb+I1cBsdxSvPonw965k0uTWmm+EaLHFxAG9T0VhEcJJ9IgAk7gTmpK7Nh35knASMjQH28VJy7CTS5GerdaYcPjxS060XtnYbpwkt8blBnkBJDd578ytiKyHDidUMbr1ncB8Fe7FyfxQ5yOxEa1oAvF6XRGaGoLRm1oLQ0niaVLlm7uOcRN4WbazJlEiBzJyLzQDq3+SzCUUdnkSfIfFbN4kMdqHSaDDo0dXxOvUo5oqQPmm8pqD1bitSOn4SbgtmcY00r4hR9tfW3wV0D4fxa+9ZLJUvJ4Ch8/89yhzbcVpbLXISscPVa9tP8ASFvTjvk4ex+gPpjaGm4y/wBNAVhs15fVurSpH9sQCgGWzC7CTQYjXvJr5UWm28aNHYAe0AV/pUB5xhFGFNZ3Pe0lvd9JDx9n2Ctfat919tewHi3D3HMeDvaFDkh8jj86lebTYXRioFWnXq7epDSaSGIRwtyQivXcdxr3iv5rSt94AS10D/aKcOI9i0ab+HmlpgxD51XkYLUd1IrRlExDe9CK6addPyPx3rddeIqXZbsXtDh87utVeMEChFR86/FbTcQp5dnDr+SiUdLOU1JEyL0wuLXUwnL4GqvWxMuKzE8Xu9wXLC8nIjXdx7CV0zk8ZSxgZ5Pfr2puz+fHh6Cd9j3ax3+zLMiIqZHCIiACIiACIiACIiAIPbWHHYpG/vGMeMrFULFYGxtoNaK67UfszvXi/GYqgBnnkPy4JG65RQtFmLPWmg9g8UmtkjR0QHdVSK99FhfaAKHReHXk0V6QBHzqks4Howy8Efel9uArNAQ0bwQ8eFMlTb5s0TwXwkg7w2ufaMqfmrdel/RUHSrXLP3qmXg5rnExnD2aeATNBLOUsfwc1cpaXh/yQkjSMqU4n5+K+RPNclKtsjnemMuKi7fO2NxawZjU8D1dfWqEMzeEIThp3MlttnNswD0na76A658SoUjIjivrnL6E5COnYwbyX66b0MsDHnN1KO9dlGk94APetmc0cTuJLh36+ftVN2cvYQPIf+rfk77pGjvceoq58zjaC3MZGu7P+0qLcUfdzz0ZUo1tUN+UZ7ukAkbXeKd9VdI7KHjqIVENheOkHaHhnl7Qp6ybSNYwB/pDcM0pODeMbm8aq7m7bNmQM2OwngcwtGS5ntGeHxp4grFNteXuoCGAd7u87lM3U9jxiriPEknyK90yj8xwnq4/PoaFnuWoJxeGY76rxPdJA6HbQ6KztA3LFLAuG2GVnBUC54qHsBHZn4romwLgbJlWmN+uuoVftFiB3KzbGR4bOQNz3e5NWmNb26egreRxTT8fUnkRFTJYREQAREQAREQAREQBF7S/s59eL8ZiqFqaaAD51Vu2mP6OfXi/GYqxztNKHvU28bUlgq2C+FkFarslfk095ICg7xuG0NIBoa/ed7gFeY7UBwUffFvaRuqsqVXD3RrXhL/HY5xb7JIwuEjmsIY5wAaauIpRtSdTxPBbOzOzzpmtleSQ7PDp5r1fcwmIDsRcK0oa69v5q67M2ExQNa7cPDqTVeqoR+HqYUKUpS+LoVTbD9Gh6OpyB4HiO5c7Oa6XyoQfUMcNz8/BczCdst6We+Ti72ng+heXFel5Iqm8CmT7RbVjvOSL9XI5nUDl/wApyWsEovcdwTxwdB2QvkT/AFchHODj9oce1WS03ACMsjTcuSXZajHNG5uRDm9+eY7xku/RxVaDx9+aiXkPczUo9SpbSjOOJLg5i2wSRWrAHhoLHPxOFRVu7IanRTt3W2RrQ58QcCKhzRgdTtC2tr7AOg4tORzINMju7CslhvUvDW0a1raU4ldqcJ01KS3MKkakajUHsWG7nOc0Esc3fnT4reMdNVis1rBAGnUsskop2Kc8Pga+LhmjaHKwbID6g+u72BVm0SKy7HGtnP8AEd7k3afO/L0M76OKS8/sydREVIjhERABERABERABERAETtT+zO9aL8VipEk2+tPPuHirvtV+zO9eL8Ziojzpl+W9TbzlFz2XvGXmeHuz3ZDQahQ1tYXn5zUrG01Nab6HfTr4oYRllTXIJWEsFKdFMhrpub6wE5q4xZDJQTrS1hoDnwUnZZ650PV/heSk5PcyVJRWxDbdXaZLJJQZt6Q45Z/PauQVX6DtFmD2EOGThTuXCb7u0wWiSI/YOXW05jyKrezp5i4fUl3sctT+hoL0vK+qoTkAvq+IEZPcEjs3YDNaoWDe9pPY04ifLzX6CYzIU4LmfJPcdS60uH3Gdv2j7u4rp+Kgood/UUqij2/ko0I6YeZoXpZQ5tDnX5qq9Z7sLD7FarS4EZKMmA3JHLQ/TxJbnuGSgyXuS0VC0nOX1q9Rv7tLc9SOyVs2M/Zz/Ed7lT5Crjsb+zn13e5N2nzvy9BH2l/ZXn9mTqIiokEIiIAIiIAIiIAIiIAiNrP2V/rRfisVDfIr3taf0R/rRfisVClbXRTbzlF32X8kvM8g/I+etZQzIngBl+S8wQ5qRhgqO5JlWpNIrFgewvL3UrUgV3DMKSbe0bTkR2+SidobkLJCW1DXZ9/VwVStdrijfR0khcNQDl7U1G3dV5ixCVf3a3X1OqxbSx4C3Xh+S5TyhSh1rBbvjbXuJ1WKXaRjf1YcT15DvUFarU57i55qT8gDgE/aW06c9UhC4rQlDTHqYyV5qvhX0BUicFks8Je5rRq4ho714WewT83Ix9K4HA0XL8DuK33O9bO2AQwxxN0a0DtO8qRvezENFHADxO/3qk2TaYvaHR5g7+HavFov6Y5BriOPwqvmtE23lbltxSaaexKy29zCGk1B0PDhVSIzCq9kgfLI0Z6gnqpn3/mrzDYxReSWlYfJ7OaTzEjjAvHNUzopR1nWGSJHQ1VXJHOYrdsePqD67vYFXXQ5DsVk2UFIXfxHexqZtPnfl6CftCWaS8/syaREVIiBERABERABERABERAEPtZ+yv8AWi/FYqeyEa/O+iuO1X7K71ovxWKstbT57PnuU28+ZFj2fLEH5mBkNdykIGAUqvIYKZbupRl9SyFtIh0hxSkVkdbciTtULJW0OfWua37sM19paA/0ndIA506ssuHes957VT2ZhY5mEjVw6Rz7aU7Vl2KlMv1r9XVwgmppXWu+pT1NVKKdSPH8i70T/Tf/AIWV2xdmdZXRGJoGGgNBiBpkcWtd64YW+S7ttlfH0SwucD03DC31jp7vNcIDPJO2MpuDcnyxC5a1bHwL6skELnuDGNc959FrWlzj2NaKnuVrsPJNecuf0bmxuMsjG/6QSR3gap7ZcihUCFJbOXWLRaYoSaB7s+NAKmnWpu3clV5xCps2MD/23sf5VBPcFAXZbDZrRHIQQ6J4LgQQRucCDoaE5FeN5T08nceVk6Bf2wYhYX2Rz43tFaBzi19OIJOaruyl8zSTiJxLga1rqCOwLrkszZIQ7Vrm17iFS7qbDZLW+Rzf1nonhxFPNSKdw5RlGosvoU5Ut1KG3cuNz3ThFd+9T4gVebtnABkc9wpWp4ADepG5ryfIKuYWdR1STi+We1NT37Eg6FaT4VuY81ilzXjM4SaNCSFTmzA+qd659jVDvyqpjZj9U7+IfY1b2n9x+Xoc3bzTXn6kwiIqZLCIiACIiACIiACIiAInaj9md68X4zFXWcFYNrXUsrzwdF+KxVyxyBwpwUy9+ZFWy+RvxPRkw/O9akt6Ma6i3LfZ6Ny1/Jcb2wvGUTmMuLaDMA614rO3tnUljOBqpVUI6sFv2ukhtFGMIMklGgdurqcAMz2KwXDcDG4KaMAHVlTcuacn1lxTukOeAUFdMTvyr4rsl3mjR2VK3uF7r9NMzpy1xdRo5hyuXrinZCNIwSe01FfaO5VrZPZaS32gRR1DQMUjw0uwMG+g1cdGt3nsKzbeWnFb5j+7RvlX+5dx5LNmBY7vjqPrZwJZTvq4Va3sa2g8TvVSn+nSjjsTKr+J5NbYJt3xxTNu1mOaB3NzB4wWgvBI+sMgBAqDT7PRIGi3ZNufqrJSMMmtz8EMcjvRAFXvlAAPQ0LW1q4tFRUkVx2yjzJa57vPM26yWqWn7lojlDLSYphoQeeIBOYoMxQEY7LstLel32acg2S2WW1TzQtla6jCbS6QRvbQEtoGCtK9DrWb33YuTe0e1Fqu60Wd1oMU1ktErYCWRujlilcOic3uD2GjjoDQb6Z5uUHk5ivCJzmBrLU0dCSlMVNGScWnjurUde5a7intohbbWwxsikZM5sMj5OceyuEEvjZgYDRx1JpSoFa2dCeN0Bxzk7tLpLO6yzAiSzuMbmu9JuE6Hs0r1LZ2q2dEsLmtyNOieDhpms1+tFmv+o6LbXA13bIwljv9Iapu83AMzU64zTq6o9dy1by1wUX5FL5O7sxYHyDpNqHVzo4GlO5dDdaAuMbSW+ayT4oHuY2WpIGmIGhyPVRSOy+30kkjYpiKuyDqUqeB613Wt5z/AFIvY4jOOrQ+eDrInBRxyUfZJTqT89a3nygfPUp5pKGl4NK1S6qb2RP1B9d3saqzbZ89QrHsY6tnJ++73Jmzf6j8vQyvItUU/H7MnkRFVJIREQAREQAREQAREQBA7dPpYZTwMZ/6rFzmw35QfJV75UJC26bU4ahgI7Q9q/PMe0Mrf3T3H4rCrbOruh+1rqlFp9Tr8l/hzTUrlG2V4NmtbnNoQAG1HEVr7VrWnaCZwpioDwyPitGzRF8jW/vEeFc1tb2zpPVJ7nVe494tEToexNzUgaTkXHF46eVFe5JxFC41yaK1z0CrtzSYQG7gPhksm29pe6yGOIVc8huRzpvUyTdWtu+WOzhopbHIr5tXOvmf++5x7v8AC/Uzb5iighc8kB7Bgwte8mkeOgDASeiCe5fmy27H2mKIyOZ0BqQQaDiQNy63yPbYRz2ZtklLefs4IjBpV8QFAW13tBwHqod6szw1mPQjzi+WT91XrYGYrS1pjZI1sotMuKkoeHCodI4u6LWCuIDC1zd2kVNtraIZGOnczm47XPZZ2tYc6xmWyOaakircDaZ1L6LLdPJ442NllncGMifOGYCJHGzTF/1T3Pb0aBzcmlwrG0mtAp6ybEwMLnPMkznGJzjI4dJ8LQ2N5ZGGtxigzpuHAUyMSq3ltZKDP9DYwS2mystcTmPNo51zHNjkjjGbQ8MDQA1pFSXUOa1L/jtLi1tqkkMLppYI3yYIA6KWFsrHuc3DzUrHxuiEhYcnUDSXZ9Ju+6IYARDEyPESXYGhpc4mpLiM3HPUqr7f8o8V3RlrMMlpI6EdfRr9uSmjRw1NKdYEm3hHqWTl3KHtW6S22WTm+ZfZ4m4mB2LCXPJLa0GWANcMgaPGQXR7DK20wMe0gggFcAtFqfLI+SQlz3uLnOOpcTUnx8F1LkqvUvs7ojrGcuw/I8Fne0l7tS7D9tPD0nzbq5hJC7COkzpN7QKEeC5ZBOWOa9urSHDtBqF22/W0dTc7pLj192HmpnAaE4m9h3d2nguLCrqWhmt3TxiojsVx3+yeJsjCMxmK5g7wetbU1uHHxXDLBeEkJrG8tPVoe0KSk2wtByxDuH5rGp7Olq+F7GkLyGPjW50a8L1AFSdOtXfkztglsIe01BkkzHU8t9y/N9ptj5DV7i7tOXgv0ByJ/wDCIv4k/wCM9b0rVUd87i13de+iopYRe0RFsTwiIgAiIgAiIgAiIgCqcqg/3Ra/4Y/ravzQRmv0zyoRl102oNFSWAAcSXtAC4DNsfa2gEwnMVpVtezX2VWsJJcs1gm0QhU5snc0k0uJjHODa5gGlTl6Ry4715um4nmdnPRkMBzDsgaDIZ8Sut3JbmBgqA0NHZQAcFjc19Cwuo3Qpanl9DXuzZlwAMr6fdZ/+qV4Z5KUZYoY8z5kk+JWA2t89OboxmoJ1I40+KzxXI0mri9/aaDwFFIxLkoSaa3EtpY/oAVByoBlQ7iuXX3sPaorQX2Zjy3FiY5jsLm10AdUUI0yK662BkYyDWjqFFjfebR0Qde9bUbh0W3zkxqU/eLY5vd3LBeVmJimwSlmREzC2QHg4sIr3iueqv8AyZcpb7xkminbGx7GtewMr0mkkPycT6Jw5/fXLOUyyEWsPpQPYB/M0mvfSir9z3vLZJ2TwOwyR6GlQRva4b2kZEeFDQqwtM4KSXJMqQ0txOv8uO0dps/0aOCV8TJRKXlhwuJaYwBiGYHSOlFxVzq1JNScyTqTxJ3ldB215Q7PeljaySOSC0xOxsoOcjcaEOZiHSAINakChAXPFpBNLBylsAF0Tkxu+WMyPcxwa6lMjX2Le5NtmIeZbaJWh739JtRXC3dQHfTP+ZXua2RRNFaDty+exTbu7jvSS8B2hRaxMjbZYZJhQNoOLtfAfFa0exEOIPlHOO+96I7At996SyGkLKD95/RH/LqfJYLZzzPSkBPDDll311IGu9TouS42HZJy5KztbdcLmkOYARU1GTmjQU9qrJ5OpCwFsra9bSG1O6oJp20Kut5HnYjlQ6OHB3HrG8KQuK9WOhLHNBNKOBTFO5qU47d9zqrawmk0t8HMH8ntrArhYacHfEBdp5ILE+G7GRyNLXtkmqDurI5w06iD3rQsb6No7jTuFBU+Ctmy7gYnU05w+xqap3TqycXjYmXNBU4qRMIiLcRCIiACIiACIiACIiAIraZlbOQf34fxmKm3nC5rXO1pmPzVt2wJ+iPpriip286yi5w3actyd4FJXCbkmihafK9yUfY42xnIPLshXUmmZ7N/BVmR2DnI65VA8SKjsXyfaRjGkRgAnLie7go+zSktxHVzmn/UFw843GaSWS03Tb3NOY0oe/q3j2KUtF/HFgYC53Abu07lXbMRi+fIr3c9syr+8SSe3j2V1HBL4T3Y2442Jn/w6ebN7g0cBn55LcsVw4M3VceJ3dgWGW/mx4Qd9RXjQb+tP9pR/mntXmp42Qu9zFtFs+y0ROZIN1Q7g7cR11XEbwsboZXxv1YSD18D3jPvXfop+cbX3/Bck5SrKG2trh9tnm0kHyIT1jWer3bF7mO2Spk5rPYLE+aRsbBVzzQe0k8AAFgVo5OJg23Nrq5jmg9eR9yqVJuEXJdBOEdUku51O57gdFZo4muoWNa2uW4Lds90RRuxvOJ/7zsz3V07ljNte6ojFaZVOnksDbkfIazvLvujJvhqV84nJ5bfJX8Mm1NfTAcMTS9w1w6DtdoPao51vxupK0tJ9GtCHHWgdxz0I3KVksrWMLQA0U3ZUGVVBXvZ8TerduzJrWvGuaNnsaU1vlGpan4H4vs6OH3dx7QfIlRl5ROjdjYaHeNx7+K2xbOca4P9JuTuvge/eONQtE2g82WH7H9P2fguo5yNpJx8zxZ9p3OypQjLNdU5Ppi+xhztS9/tXGrss2KU9vmu0bCR4bLQbnu9ydpKKqYj29CReKXuU339SxIiJskBERABERABERABERAETtRHiszhpV8X40ao15bJMmzxU7q+9XzaP9QfXh/GYqzb7c2GJ8r/AEY2lx7Giv5d6i+0KtSNWMafL9SjaJODyUr/AGEjlc9jLUwujoHtEdS0nTEOcqPyKkG7BnCBz+lM+b4dWNVzZG281aYJnytc62mVszQ9pMby+sJLR0hiO46c4VLWu/raZbeY5Y2x2I4qOiDi8YXOwVBFAAw569Lw2r21wquiNRYSW7WN86eif+XHhhjEKiSzj85JluyZH/q/6P8AuWC6bgY5n1dobIGksJa2tHClQelkRlktT/aO02meyxWZzIOdszbS9zm85TEaYQMqitBuOda5UMDdN9Wiz2JxhLBLJeLojUYmVfEyozzDcVMxnRZQs68obzSltt2zq528OmTv+o3z0LVeWxjpaUnw0/8Ajr/eFhi2EcDnaK//AF0/vWnfl92yyGKGS0Rl0rnkziAnBG0DLmWk4yXEjIaAcSW+Ids58DHktc2K0simeGFjXwSVDZcLxijIINQN5G5eRt7twUoTTT48eV1iuWsY58MbnDqxzlp5LZZLrLBTHUerT3qr7c7JxzmN8lqZZw3EBiZirXDoMbeHWtSXlDka22udQNAJspoMw2TmnGujqEh3c7Vb0dlMt42dtrDZHMsYe5pHQE1aOIYcjQk7vsg7hTh07m1eucsc8YfCTfTG2Un4msNFbKfCWfsVz/yxjEXPG8I+a/f5no60157iaKauTkuME8c30oPDDXCIcNciPS5w8a6Lb2uumKGyWx0RpznNF0YIwNcHtzawDokg58aBfb72kkjnjgZK2Boia90hjMpJNKNDGgmm+vbnoDz/AFlzUjiM+c9FxjyO1aU9pR8f2x28y4WWMMFKLJLK46EDuVIm2qtEkVlMWFkksroX1bVlatAcA4VpR2KndmvrLxtzpZ4hNEPorQ9z+azkxNLmtw1oBQGpFN2qUxW6yX59DRUO7X798du5P2+6JJAQJsNfuV/uCRXI4MwukDsqVw0/uKr14bZSOZZcDmwc+1z5JCwyYcJc2jYxUmrmnxGeS8z7Xzmyl8eHnWWgRBxaWska5pLXYXZsrTPhTrousXGMZ/OOx3GM1vnn/vp0JWbZLp4xKBln0NRTMHpDfnVYTsZU1E2op6G7I64vmqwS3haQ+0WSWRj3fRnzNlDMNACGuYWDIg4sjqKb65adht9oguyB0ZbRz6Y+bLuZiJdUuArizzrTfTeCulKtjOpfn0PcS7/mM9v+kvYdjTG4nnq1NfQp/d81V82UiwwubrR59jSqdsveZmjJ+kR2ihycyMxuAp9thOVTpQAZb9112c/Vv9c/0tTVhUqSryjN9PuidfuSgovo/UlkRFcI4REQAREQAREQAREQBGbR/qD68X4zFTtorm+l2d0POGMPw1c0AmgNaUNOA8Fcdov1B9eL8ZiggFB9pVJU60Jxe63X+ylZpODTK5eWwtmkjwxRsgeC0tljjZjaWkEGtBXTeVlbsq39MrI79NADuiBg6LmnDnn6ROfDvU9RKKd/WV8Y1P8AGn18Uhz3cexWX7GUbAYZ3wywRCASta04oxucw765gg5V7KYbPyfsZC2LnnkMtTbSHFrakta1uF3GobXFlmdFbKLWttme/DhfgwuDjkTUD7OoyOfHdktY39w/h14+i8fDPV/7OXTjjg077uIWgxvbI6KaEuMcraEtxCjgWuycCNx+NcB2cc+yyWe0WiScyVJkeGgtNQRgaNACAaE9lFtf+Hza86cVH06OQLiMPROXRA8c1lFlkoPrM8QJOHVoFC0cKnOvUvFWnGMYqa+Hjbdb52eM4zvjx4PMZedLISbYKF0dljLj+ikGoA+sq4PeHDdicK9VTxUle9wiZ7ZWSOhmYCGyNoeidWuacnDNe3XZJQYZSC2PCCQXdKjRiIJz9Gva5en2CWoIlI6LWnog1cDUu0oK1OgROtOeNVTOM/u8vp1OoNweYojLPsVGIp2SSPlfaKc5I7I9E1bhGdADnnWtczQAD2/Zh/Qe21PbO1hjMoY3pR4qta6PTo5AGtcs+reNgnplNnQiuGuuKhpxFRpQZaaL4btm3TEHDQnDXpdM4qHLV4yAHojgF5rfLmv9f8O/ez7M15Nmy4WbHPJI6zvx43gEvzBo6lKaAA5mgzrqssVwhs1pkxn9Ja1pFB0cLXNqDvrXeNyz2u6sbw+ubQ1rchiAxVkIf6TXObQVaRTCDmsMl1S0dhlIJDgM5KCpaQTRwqQQ4YvSIIFcqrnVnmf7fU81zXT85/k1GbJYYoGsmcyWzhwZK1ozDy4uDoyaEdLivU+zDpIGxS2mSRzZRLjc1pzH2Q3c3M7zSvCgW/YbrMbvTOAAhrBk2mKoqN5DaNrwAHbIUXM6slLZ565wdKcmtyKluFrrU60FxOKF0JZTLC5wJOLXdSlN61LNsy+OERR2qVuBxMbg1nRaRQte3SQZ1zpmrBRKLJVZJY9DrU+/5wQ9yXBzD5ZHyullmw43uAaKNrhAaNNeO4K5bOfq3+uf6WqFoprZz9W/1z/S1U/Zk3Ou2+33QjevMF5/YlkRF9ESgiIgAiIgAiIgAiIgCG2v/ZH+tH+KxUFEU67+ZDVDhhERJjAREXgBy+Ii9BAIvqLwAiIgAviIvQPrUREAEREAFeNif2b+d3uRFvaf335fdGNf5PqT6IirCYREQAREQB//2Q=="/>
          <p:cNvSpPr>
            <a:spLocks noChangeAspect="1" noChangeArrowheads="1"/>
          </p:cNvSpPr>
          <p:nvPr/>
        </p:nvSpPr>
        <p:spPr bwMode="auto">
          <a:xfrm>
            <a:off x="0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http://t0.gstatic.com/images?q=tbn:ANd9GcQ97scUuv2aLA2JDItENpoLhiGbjI-DgRa6dMFHrPzaVTzno_xq:booksarefun.com/media/catalog/product/cache/1/image/1200x1200/9df78eab33525d08d6e5fb8d27136e95/4/6/46227_lg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590800"/>
            <a:ext cx="3429000" cy="3429000"/>
          </a:xfrm>
          <a:prstGeom prst="rect">
            <a:avLst/>
          </a:prstGeom>
          <a:noFill/>
        </p:spPr>
      </p:pic>
      <p:pic>
        <p:nvPicPr>
          <p:cNvPr id="1028" name="Picture 4" descr="http://t3.gstatic.com/images?q=tbn:ANd9GcT4xfupI33196laKhn10RLXNNoOPJfgvX5DVdrV9vqurizk-Bwh:2.bp.blogspot.com/-Ky1cMl0oRPc/TzNa-CuqbHI/AAAAAAAAFgk/kzDE-aYhbP4/s1600/no-mon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743199"/>
            <a:ext cx="2286000" cy="31313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have </a:t>
            </a:r>
            <a:r>
              <a:rPr lang="en-US" dirty="0" smtClean="0">
                <a:solidFill>
                  <a:srgbClr val="FFC000"/>
                </a:solidFill>
              </a:rPr>
              <a:t>some</a:t>
            </a:r>
            <a:r>
              <a:rPr lang="en-US" dirty="0" smtClean="0"/>
              <a:t> candy in the jar.</a:t>
            </a:r>
          </a:p>
          <a:p>
            <a:endParaRPr lang="en-US" dirty="0" smtClean="0"/>
          </a:p>
          <a:p>
            <a:r>
              <a:rPr lang="en-US" dirty="0" smtClean="0"/>
              <a:t>May </a:t>
            </a:r>
            <a:r>
              <a:rPr lang="en-US" dirty="0" smtClean="0"/>
              <a:t>I get </a:t>
            </a:r>
            <a:r>
              <a:rPr lang="en-US" dirty="0" smtClean="0">
                <a:solidFill>
                  <a:srgbClr val="FFC000"/>
                </a:solidFill>
              </a:rPr>
              <a:t>some</a:t>
            </a:r>
            <a:r>
              <a:rPr lang="en-US" dirty="0" smtClean="0"/>
              <a:t> paper?</a:t>
            </a:r>
            <a:endParaRPr lang="en-US" dirty="0"/>
          </a:p>
        </p:txBody>
      </p:sp>
      <p:pic>
        <p:nvPicPr>
          <p:cNvPr id="17412" name="Picture 4" descr="http://t3.gstatic.com/images?q=tbn:ANd9GcRiFAYuzJmHw29Qze6WKJ4tXfKJhKT3aZ9pT5YfvU6nA5YjMtY7:img.ehowcdn.com/article-new/ehow/images/a07/o6/hk/figure-out-much-candy-jar-800x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524000"/>
            <a:ext cx="2222499" cy="3048000"/>
          </a:xfrm>
          <a:prstGeom prst="rect">
            <a:avLst/>
          </a:prstGeom>
          <a:noFill/>
        </p:spPr>
      </p:pic>
      <p:pic>
        <p:nvPicPr>
          <p:cNvPr id="17414" name="Picture 6" descr="http://t0.gstatic.com/images?q=tbn:ANd9GcQb8rxOzhXhUqVkJwcETD7-_T3L3NNifYQ21JAJNI0vLsPT9wDoYg:i.istockimg.com/file_thumbview_approve/8991911/2/stock-illustration-8991911-teacher-handing-student-pap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276600"/>
            <a:ext cx="2438400" cy="3156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Folk tale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 folk tale is a story that has </a:t>
            </a:r>
          </a:p>
          <a:p>
            <a:pPr>
              <a:buNone/>
            </a:pPr>
            <a:r>
              <a:rPr lang="en-US" dirty="0" smtClean="0"/>
              <a:t>been told for many years in </a:t>
            </a:r>
          </a:p>
          <a:p>
            <a:pPr>
              <a:buNone/>
            </a:pPr>
            <a:r>
              <a:rPr lang="en-US" dirty="0" smtClean="0"/>
              <a:t>different ways. </a:t>
            </a:r>
          </a:p>
          <a:p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 l="21111" t="27556" r="52222" b="17333"/>
          <a:stretch>
            <a:fillRect/>
          </a:stretch>
        </p:blipFill>
        <p:spPr bwMode="auto">
          <a:xfrm>
            <a:off x="6324600" y="457200"/>
            <a:ext cx="241873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https://encrypted-tbn1.gstatic.com/images?q=tbn:ANd9GcSKOIj5oCruIyNcE80XS_bMGfOzH9Aluw9SMlJOilBheOZP0982_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114800"/>
            <a:ext cx="1933575" cy="2362201"/>
          </a:xfrm>
          <a:prstGeom prst="rect">
            <a:avLst/>
          </a:prstGeom>
          <a:noFill/>
        </p:spPr>
      </p:pic>
      <p:pic>
        <p:nvPicPr>
          <p:cNvPr id="8196" name="Picture 4" descr="https://encrypted-tbn1.gstatic.com/images?q=tbn:ANd9GcSOM-XG2OIRow5bndkAKkNUaww0R77LuZ-85THTn3vB5ZBSUQSH"/>
          <p:cNvPicPr>
            <a:picLocks noChangeAspect="1" noChangeArrowheads="1"/>
          </p:cNvPicPr>
          <p:nvPr/>
        </p:nvPicPr>
        <p:blipFill>
          <a:blip r:embed="rId4" cstate="print"/>
          <a:srcRect l="10667" r="11111"/>
          <a:stretch>
            <a:fillRect/>
          </a:stretch>
        </p:blipFill>
        <p:spPr bwMode="auto">
          <a:xfrm>
            <a:off x="762000" y="3505200"/>
            <a:ext cx="2332059" cy="2981325"/>
          </a:xfrm>
          <a:prstGeom prst="rect">
            <a:avLst/>
          </a:prstGeom>
          <a:noFill/>
        </p:spPr>
      </p:pic>
      <p:pic>
        <p:nvPicPr>
          <p:cNvPr id="8198" name="Picture 6" descr="https://encrypted-tbn2.gstatic.com/images?q=tbn:ANd9GcQj3OW-tWmET-rY0dzqGz51f17CGEVVcGzp1OqfIVkQ3Uk8gKL5"/>
          <p:cNvPicPr>
            <a:picLocks noChangeAspect="1" noChangeArrowheads="1"/>
          </p:cNvPicPr>
          <p:nvPr/>
        </p:nvPicPr>
        <p:blipFill>
          <a:blip r:embed="rId5" cstate="print"/>
          <a:srcRect t="14222"/>
          <a:stretch>
            <a:fillRect/>
          </a:stretch>
        </p:blipFill>
        <p:spPr bwMode="auto">
          <a:xfrm>
            <a:off x="3657600" y="3962400"/>
            <a:ext cx="2764964" cy="2371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Dog                       Cat                   Pig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                           </a:t>
            </a:r>
          </a:p>
          <a:p>
            <a:pPr>
              <a:buNone/>
            </a:pPr>
            <a:r>
              <a:rPr lang="en-US" dirty="0" smtClean="0"/>
              <a:t>                                Hen</a:t>
            </a:r>
            <a:endParaRPr lang="en-US" dirty="0"/>
          </a:p>
        </p:txBody>
      </p:sp>
      <p:pic>
        <p:nvPicPr>
          <p:cNvPr id="18434" name="Picture 2" descr="http://t1.gstatic.com/images?q=tbn:ANd9GcRrwt42ZIMMSCi6YbmzSHls_CCFfyqrbbAoCvOqBeXdCCP3a_YPVA:www.dragoart.com/tuts/pics/8/12944/how-to-draw-a-sitting-dog,-draw-a-dog-sitti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09800"/>
            <a:ext cx="2152650" cy="2124075"/>
          </a:xfrm>
          <a:prstGeom prst="rect">
            <a:avLst/>
          </a:prstGeom>
          <a:noFill/>
        </p:spPr>
      </p:pic>
      <p:pic>
        <p:nvPicPr>
          <p:cNvPr id="18436" name="Picture 4" descr="http://t0.gstatic.com/images?q=tbn:ANd9GcR03r0oGajB2-cO7FvPtlVRY2nlo7AVQ8Bkj6dHNMtduwZqp_1Q:images.nationalgeographic.com/wpf/media-live/photos/000/140/cache/white-cat-1152278_14029_600x4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286000"/>
            <a:ext cx="2676525" cy="1704976"/>
          </a:xfrm>
          <a:prstGeom prst="rect">
            <a:avLst/>
          </a:prstGeom>
          <a:noFill/>
        </p:spPr>
      </p:pic>
      <p:pic>
        <p:nvPicPr>
          <p:cNvPr id="18438" name="Picture 6" descr="http://t3.gstatic.com/images?q=tbn:ANd9GcSPo5uGxHPmLNCjbRE165xoeBGUjXCYHviQyA99quB3sYms3Mqo1w:www.wallpaperswala.com/wp-content/gallery/pig/pig_wallpaper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2286000"/>
            <a:ext cx="2314575" cy="1971676"/>
          </a:xfrm>
          <a:prstGeom prst="rect">
            <a:avLst/>
          </a:prstGeom>
          <a:noFill/>
        </p:spPr>
      </p:pic>
      <p:pic>
        <p:nvPicPr>
          <p:cNvPr id="18440" name="Picture 8" descr="http://t1.gstatic.com/images?q=tbn:ANd9GcRS88idZtD63b-2WhLsiF63Fkt94y5M4lfxcH6uBqWFUp3mXqSRww:bristol.indymedia.org/attachments/may2009/h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4573024"/>
            <a:ext cx="2047875" cy="2075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 dog made a </a:t>
            </a:r>
            <a:r>
              <a:rPr lang="en-US" dirty="0" smtClean="0">
                <a:solidFill>
                  <a:srgbClr val="FF0000"/>
                </a:solidFill>
              </a:rPr>
              <a:t>mess</a:t>
            </a:r>
            <a:r>
              <a:rPr lang="en-US" dirty="0" smtClean="0"/>
              <a:t>!</a:t>
            </a:r>
          </a:p>
          <a:p>
            <a:endParaRPr lang="en-US" dirty="0" smtClean="0"/>
          </a:p>
          <a:p>
            <a:pPr algn="r"/>
            <a:r>
              <a:rPr lang="en-US" dirty="0" smtClean="0"/>
              <a:t>                            Who made this  </a:t>
            </a:r>
            <a:r>
              <a:rPr lang="en-US" dirty="0" smtClean="0">
                <a:solidFill>
                  <a:srgbClr val="FF0000"/>
                </a:solidFill>
              </a:rPr>
              <a:t>mess</a:t>
            </a:r>
            <a:r>
              <a:rPr lang="en-US" dirty="0" smtClean="0"/>
              <a:t>?                 </a:t>
            </a:r>
            <a:endParaRPr lang="en-US" dirty="0"/>
          </a:p>
        </p:txBody>
      </p:sp>
      <p:pic>
        <p:nvPicPr>
          <p:cNvPr id="19460" name="Picture 4" descr="http://t3.gstatic.com/images?q=tbn:ANd9GcRqtjSS-YEHLVJaa2LKWfCCZBT46FFT0Th5JekSZaV1arA1hISrbg:kecute.files.wordpress.com/2007/11/dog-mess.jpg%3Fw%3D4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09800"/>
            <a:ext cx="3733800" cy="2701349"/>
          </a:xfrm>
          <a:prstGeom prst="rect">
            <a:avLst/>
          </a:prstGeom>
          <a:noFill/>
        </p:spPr>
      </p:pic>
      <p:pic>
        <p:nvPicPr>
          <p:cNvPr id="19462" name="Picture 6" descr="http://t0.gstatic.com/images?q=tbn:ANd9GcRNxBxKwl76MWJn5ok-DqtkacleiuauTeSHK3yxjIsPMUBblBGk:grcfmakati.org/wp-content/uploads/2012/11/cat-me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352800"/>
            <a:ext cx="3400924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</a:t>
            </a:r>
            <a:r>
              <a:rPr lang="en-US" dirty="0" smtClean="0">
                <a:solidFill>
                  <a:srgbClr val="FF0000"/>
                </a:solidFill>
              </a:rPr>
              <a:t>help</a:t>
            </a:r>
            <a:r>
              <a:rPr lang="en-US" dirty="0" smtClean="0"/>
              <a:t> my friend. (</a:t>
            </a:r>
            <a:r>
              <a:rPr lang="en-US" dirty="0" err="1" smtClean="0"/>
              <a:t>Ayudar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0482" name="Picture 2" descr="http://t3.gstatic.com/images?q=tbn:ANd9GcS1MY1T-BvFH88sMtmxPiVH-D2AL-megsNtpV-tJiNIz5zjzYTz6A:4.bp.blogspot.com/-o11Hb2DbK8U/ThshasHs1TI/AAAAAAAAAF4/Vk1l-G7vUNA/s1600/Stuffed%252BAnimals%252BHelp%252BEach%252BOth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438400"/>
            <a:ext cx="3962398" cy="3657600"/>
          </a:xfrm>
          <a:prstGeom prst="rect">
            <a:avLst/>
          </a:prstGeom>
          <a:noFill/>
        </p:spPr>
      </p:pic>
      <p:pic>
        <p:nvPicPr>
          <p:cNvPr id="20484" name="Picture 4" descr="http://t1.gstatic.com/images?q=tbn:ANd9GcSEzxqtA_qNd7KgxWFnltzmWixnSKZW3iTit2Ofjl1XB618dPgG:farm4.static.flickr.com/3217/2846783431_c58ef453c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514600"/>
            <a:ext cx="3320736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Would you </a:t>
            </a:r>
            <a:r>
              <a:rPr lang="en-US" dirty="0" smtClean="0">
                <a:solidFill>
                  <a:srgbClr val="FF0000"/>
                </a:solidFill>
              </a:rPr>
              <a:t>get </a:t>
            </a:r>
            <a:r>
              <a:rPr lang="en-US" dirty="0" smtClean="0"/>
              <a:t>me some water?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May I </a:t>
            </a:r>
            <a:r>
              <a:rPr lang="en-US" dirty="0" smtClean="0">
                <a:solidFill>
                  <a:srgbClr val="FF0000"/>
                </a:solidFill>
              </a:rPr>
              <a:t>get</a:t>
            </a:r>
            <a:r>
              <a:rPr lang="en-US" dirty="0" smtClean="0"/>
              <a:t> some pizza?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8674" name="Picture 2" descr="http://t3.gstatic.com/images?q=tbn:ANd9GcSVTmIxzdkayq0X97vWZwsSq5qWEMNtsDIsEaF9zmdg3hwSRI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1676400"/>
            <a:ext cx="2012972" cy="3200400"/>
          </a:xfrm>
          <a:prstGeom prst="rect">
            <a:avLst/>
          </a:prstGeom>
          <a:noFill/>
        </p:spPr>
      </p:pic>
      <p:pic>
        <p:nvPicPr>
          <p:cNvPr id="28676" name="Picture 4" descr="http://t1.gstatic.com/images?q=tbn:ANd9GcSD8CX_j0j7XTLuh-e6jgx56MNLDikOiCBl7MRtRrYPUYrTU2nPf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191000"/>
            <a:ext cx="410186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Grain that is used to make bread.</a:t>
            </a:r>
            <a:endParaRPr lang="en-US" dirty="0"/>
          </a:p>
        </p:txBody>
      </p:sp>
      <p:pic>
        <p:nvPicPr>
          <p:cNvPr id="21506" name="Picture 2" descr="http://t3.gstatic.com/images?q=tbn:ANd9GcTpAVNIFmIBo3RF54TPysUUmUiFcc8Ya6iT__GNMTD5z7TTP6y3HA:www.motherearthnews.com/uploadedImages/articles/issues/2010-02-01/MEN-FM10-wheat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590800"/>
            <a:ext cx="4137283" cy="2743200"/>
          </a:xfrm>
          <a:prstGeom prst="rect">
            <a:avLst/>
          </a:prstGeom>
          <a:noFill/>
        </p:spPr>
      </p:pic>
      <p:pic>
        <p:nvPicPr>
          <p:cNvPr id="21508" name="Picture 4" descr="http://t2.gstatic.com/images?q=tbn:ANd9GcQy5s0fKfP0sVETdBIz6kXIvmJSZVu-14u6aEnr6iQd5KMYkfjf:images.wisegeek.com/bread-baked-from-wheat-flou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895600"/>
            <a:ext cx="295275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 bit 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little of something</a:t>
            </a:r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bit of </a:t>
            </a:r>
            <a:r>
              <a:rPr lang="en-US" dirty="0" smtClean="0"/>
              <a:t>cake                    A </a:t>
            </a:r>
            <a:r>
              <a:rPr lang="en-US" dirty="0" smtClean="0">
                <a:solidFill>
                  <a:srgbClr val="FF0000"/>
                </a:solidFill>
              </a:rPr>
              <a:t>bit of </a:t>
            </a:r>
            <a:r>
              <a:rPr lang="en-US" dirty="0" smtClean="0"/>
              <a:t>apple</a:t>
            </a:r>
            <a:endParaRPr lang="en-US" dirty="0"/>
          </a:p>
        </p:txBody>
      </p:sp>
      <p:pic>
        <p:nvPicPr>
          <p:cNvPr id="22530" name="Picture 2" descr="http://t0.gstatic.com/images?q=tbn:ANd9GcRXtNlfHyBSWoYnM6RH4GTPiK3GK8XwXHHs-YSorm6HNGTj5DDcYg:2.bp.blogspot.com/_Ldah__-frBM/TFr1-9KuGaI/AAAAAAAAEEE/UODj7KtRn8Y/s1600/Paneer%2BPound%2BCake%2B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276600"/>
            <a:ext cx="3044967" cy="2438400"/>
          </a:xfrm>
          <a:prstGeom prst="rect">
            <a:avLst/>
          </a:prstGeom>
          <a:noFill/>
        </p:spPr>
      </p:pic>
      <p:pic>
        <p:nvPicPr>
          <p:cNvPr id="22532" name="Picture 4" descr="http://t2.gstatic.com/images?q=tbn:ANd9GcQWzNAirxgezNPRm74P0pzmYdtf2jda6wmM7HO-5XaT0ZB_lbFErw:data.whicdn.com/images/15069577/a-little-bit-of-apple-love-148528-425-640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200400"/>
            <a:ext cx="2133600" cy="32178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Plant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</a:t>
            </a:r>
            <a:r>
              <a:rPr lang="en-US" dirty="0" smtClean="0">
                <a:solidFill>
                  <a:srgbClr val="FFC000"/>
                </a:solidFill>
              </a:rPr>
              <a:t>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C000"/>
                </a:solidFill>
              </a:rPr>
              <a:t>plant</a:t>
            </a:r>
            <a:r>
              <a:rPr lang="en-US" dirty="0" smtClean="0"/>
              <a:t> (noun)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I like </a:t>
            </a:r>
            <a:r>
              <a:rPr lang="en-US" dirty="0" smtClean="0">
                <a:solidFill>
                  <a:srgbClr val="FF0000"/>
                </a:solidFill>
              </a:rPr>
              <a:t>to plant </a:t>
            </a:r>
            <a:r>
              <a:rPr lang="en-US" dirty="0" smtClean="0"/>
              <a:t>flowers. (verb)                                 </a:t>
            </a:r>
            <a:endParaRPr lang="en-US" dirty="0"/>
          </a:p>
        </p:txBody>
      </p:sp>
      <p:pic>
        <p:nvPicPr>
          <p:cNvPr id="23554" name="Picture 2" descr="http://t3.gstatic.com/images?q=tbn:ANd9GcQ2ZdwsYeDVM5FIR40v-FebO3aWDmVe9xCKJo68NsFYya3AMubi5A:www.library.okstate.edu/vetmed/assets/ieatplants/main_listing_images/spider_pla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762000"/>
            <a:ext cx="2028825" cy="2257426"/>
          </a:xfrm>
          <a:prstGeom prst="rect">
            <a:avLst/>
          </a:prstGeom>
          <a:noFill/>
        </p:spPr>
      </p:pic>
      <p:pic>
        <p:nvPicPr>
          <p:cNvPr id="23556" name="Picture 4" descr="http://t0.gstatic.com/images?q=tbn:ANd9GcRp-icZJjvGmNBEe-LWaFiS2BE0f4LlDbH3X_Rce4fezj3KFRHflQ:3.bp.blogspot.com/-zylBbRzRU9g/Ta3y9Fnsk3I/AAAAAAAAAWM/xWT6ujSwx5E/s1600/planting_flow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695908"/>
            <a:ext cx="1905000" cy="28627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333</TotalTime>
  <Words>153</Words>
  <Application>Microsoft Office PowerPoint</Application>
  <PresentationFormat>On-screen Show (4:3)</PresentationFormat>
  <Paragraphs>54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Foundry</vt:lpstr>
      <vt:lpstr>      Little Red Hen  Unit 2.2 </vt:lpstr>
      <vt:lpstr>Folk tale</vt:lpstr>
      <vt:lpstr>Slide 3</vt:lpstr>
      <vt:lpstr>Mess</vt:lpstr>
      <vt:lpstr>Help</vt:lpstr>
      <vt:lpstr>Get</vt:lpstr>
      <vt:lpstr>Wheat</vt:lpstr>
      <vt:lpstr>A bit of</vt:lpstr>
      <vt:lpstr>Plant</vt:lpstr>
      <vt:lpstr>Well</vt:lpstr>
      <vt:lpstr>Job</vt:lpstr>
      <vt:lpstr>Mix</vt:lpstr>
      <vt:lpstr>Eat</vt:lpstr>
      <vt:lpstr>Who</vt:lpstr>
      <vt:lpstr>No</vt:lpstr>
      <vt:lpstr>Some</vt:lpstr>
    </vt:vector>
  </TitlesOfParts>
  <Company>Oklahoma City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Little Red Hen  Unit 2.2 </dc:title>
  <dc:creator>OKCPS</dc:creator>
  <cp:lastModifiedBy>OKCPS</cp:lastModifiedBy>
  <cp:revision>22</cp:revision>
  <dcterms:created xsi:type="dcterms:W3CDTF">2013-01-17T20:36:57Z</dcterms:created>
  <dcterms:modified xsi:type="dcterms:W3CDTF">2013-01-18T12:41:16Z</dcterms:modified>
</cp:coreProperties>
</file>