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69D3BD-C302-4DE9-BD57-B874FF87D801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DC97B5-EC0E-4D96-BCAB-22EFA4A3902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04801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Prairie Dog Home</a:t>
            </a:r>
            <a:br>
              <a:rPr lang="en-US" dirty="0" smtClean="0"/>
            </a:br>
            <a:r>
              <a:rPr lang="en-US" sz="3100" dirty="0" smtClean="0"/>
              <a:t>Unit 2.3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048000"/>
            <a:ext cx="5569634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Genre: </a:t>
            </a:r>
            <a:r>
              <a:rPr lang="en-US" dirty="0" smtClean="0">
                <a:solidFill>
                  <a:srgbClr val="FFC000"/>
                </a:solidFill>
              </a:rPr>
              <a:t>Nonfiction article </a:t>
            </a:r>
            <a:r>
              <a:rPr lang="en-US" dirty="0" smtClean="0"/>
              <a:t>gives information about a topic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924" t="25000" r="27965" b="6250"/>
          <a:stretch>
            <a:fillRect/>
          </a:stretch>
        </p:blipFill>
        <p:spPr bwMode="auto">
          <a:xfrm>
            <a:off x="304800" y="2895600"/>
            <a:ext cx="2667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Fresh 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s://encrypted-tbn0.gstatic.com/images?q=tbn:ANd9GcRd8IEdVMCqjfAFDELGF-JNdyI3ktWLryNfumtYhqd-R_odsL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153657" cy="2362200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Rd8a2SXPF-orzZBWCrQw4_LVuRt3QtWCf3pvIU4Mpj8OszkYkU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200400" cy="2397212"/>
          </a:xfrm>
          <a:prstGeom prst="rect">
            <a:avLst/>
          </a:prstGeom>
          <a:noFill/>
        </p:spPr>
      </p:pic>
      <p:pic>
        <p:nvPicPr>
          <p:cNvPr id="22534" name="Picture 6" descr="https://encrypted-tbn3.gstatic.com/images?q=tbn:ANd9GcQOpIl1G4nb5V6cZnIiE6ahdOA9p8ZSGvWg36ClGafOUyb7O7jz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196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4983163"/>
          </a:xfrm>
        </p:spPr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 smtClean="0">
                <a:solidFill>
                  <a:srgbClr val="FFC000"/>
                </a:solidFill>
              </a:rPr>
              <a:t>live</a:t>
            </a:r>
            <a:r>
              <a:rPr lang="en-US" sz="2400" dirty="0" smtClean="0"/>
              <a:t> in Oklahoma 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I </a:t>
            </a:r>
            <a:r>
              <a:rPr lang="en-US" sz="2400" dirty="0" smtClean="0">
                <a:solidFill>
                  <a:srgbClr val="FFC000"/>
                </a:solidFill>
              </a:rPr>
              <a:t>live</a:t>
            </a:r>
            <a:r>
              <a:rPr lang="en-US" sz="2400" dirty="0" smtClean="0"/>
              <a:t> in the house. My </a:t>
            </a:r>
            <a:r>
              <a:rPr lang="en-US" sz="2400" smtClean="0"/>
              <a:t>friends </a:t>
            </a:r>
            <a:r>
              <a:rPr lang="en-US" sz="2400" smtClean="0">
                <a:solidFill>
                  <a:srgbClr val="FFC000"/>
                </a:solidFill>
              </a:rPr>
              <a:t>live</a:t>
            </a:r>
            <a:r>
              <a:rPr lang="en-US" sz="2400" smtClean="0"/>
              <a:t> </a:t>
            </a:r>
            <a:r>
              <a:rPr lang="en-US" sz="2400" dirty="0" smtClean="0"/>
              <a:t>in the apartment.</a:t>
            </a:r>
            <a:endParaRPr lang="en-US" sz="2400" dirty="0"/>
          </a:p>
        </p:txBody>
      </p:sp>
      <p:pic>
        <p:nvPicPr>
          <p:cNvPr id="23558" name="Picture 6" descr="https://encrypted-tbn1.gstatic.com/images?q=tbn:ANd9GcT5gJxthnqFTdlOU1hvJw-h_7vEyF5St2XSdDFEnCrbGWPTkR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460713" cy="2057400"/>
          </a:xfrm>
          <a:prstGeom prst="rect">
            <a:avLst/>
          </a:prstGeom>
          <a:noFill/>
        </p:spPr>
      </p:pic>
      <p:pic>
        <p:nvPicPr>
          <p:cNvPr id="23562" name="Picture 10" descr="https://encrypted-tbn0.gstatic.com/images?q=tbn:ANd9GcSuXMe9sZhGxwvw2d0cgfTykuwdDIN1Yik2NNUqWOYH48Loqpz5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2895600" cy="2171700"/>
          </a:xfrm>
          <a:prstGeom prst="rect">
            <a:avLst/>
          </a:prstGeom>
          <a:noFill/>
        </p:spPr>
      </p:pic>
      <p:pic>
        <p:nvPicPr>
          <p:cNvPr id="23564" name="Picture 12" descr="https://encrypted-tbn3.gstatic.com/images?q=tbn:ANd9GcQMjCFdEGbRf1-NvTYA7bu39JuNtW7OJ_ecRQ1fOZPyc4Dijwz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2819400" cy="228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</a:t>
            </a:r>
            <a:endParaRPr lang="en-US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Many</a:t>
            </a:r>
            <a:r>
              <a:rPr lang="en-US" sz="2400" dirty="0" smtClean="0"/>
              <a:t> ducks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Many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ladybugs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Many</a:t>
            </a:r>
            <a:r>
              <a:rPr lang="en-US" sz="2400" dirty="0" smtClean="0"/>
              <a:t> kids</a:t>
            </a:r>
            <a:endParaRPr lang="en-US" sz="2400" dirty="0"/>
          </a:p>
        </p:txBody>
      </p:sp>
      <p:pic>
        <p:nvPicPr>
          <p:cNvPr id="24578" name="Picture 2" descr="https://encrypted-tbn1.gstatic.com/images?q=tbn:ANd9GcQn8W1KS7Xvj9Ivy2DmSuvdRGKdmtXQZQ3pbodDZI9gPwvXaD9i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2950195" cy="2209800"/>
          </a:xfrm>
          <a:prstGeom prst="rect">
            <a:avLst/>
          </a:prstGeom>
          <a:noFill/>
        </p:spPr>
      </p:pic>
      <p:pic>
        <p:nvPicPr>
          <p:cNvPr id="24580" name="Picture 4" descr="https://encrypted-tbn2.gstatic.com/images?q=tbn:ANd9GcSQ5xhLCyql5kCvo_LNHF7SnGtwQJyc1qaP6UK5aYFowy6z4CZS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2857500" cy="1600200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Rhp0WzHclhhG3VjW2pefRUoguPsE1T6zRKMApLPyrODGLy84Fn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256222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go inside</a:t>
            </a:r>
          </a:p>
          <a:p>
            <a:r>
              <a:rPr lang="en-US" sz="2400" dirty="0" smtClean="0"/>
              <a:t>Where is the rabbit going?    Where is the rocket going?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Where is the dog going?</a:t>
            </a:r>
          </a:p>
          <a:p>
            <a:endParaRPr lang="en-US" dirty="0"/>
          </a:p>
        </p:txBody>
      </p:sp>
      <p:pic>
        <p:nvPicPr>
          <p:cNvPr id="25602" name="Picture 2" descr="https://encrypted-tbn0.gstatic.com/images?q=tbn:ANd9GcRdZbW_OhxbLfQMVlhfabrxUmCArlAPi63-KurrDPa15N2JUp3F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3048000" cy="2103718"/>
          </a:xfrm>
          <a:prstGeom prst="rect">
            <a:avLst/>
          </a:prstGeom>
          <a:noFill/>
        </p:spPr>
      </p:pic>
      <p:pic>
        <p:nvPicPr>
          <p:cNvPr id="25604" name="Picture 4" descr="https://encrypted-tbn2.gstatic.com/images?q=tbn:ANd9GcRvpc0vTb5R9KI9d3i1AwRAVfNLdir0JfC6dexepmuAE4cll3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2476500" cy="1847851"/>
          </a:xfrm>
          <a:prstGeom prst="rect">
            <a:avLst/>
          </a:prstGeom>
          <a:noFill/>
        </p:spPr>
      </p:pic>
      <p:pic>
        <p:nvPicPr>
          <p:cNvPr id="25606" name="Picture 6" descr="https://encrypted-tbn3.gstatic.com/images?q=tbn:ANd9GcSXT6eh-8rVvx3meZ3_O28zoZg_UJfVahDfVuImQyIWDNV0Ki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24400"/>
            <a:ext cx="2314575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6"/>
            <a:ext cx="8305800" cy="4983163"/>
          </a:xfrm>
        </p:spPr>
        <p:txBody>
          <a:bodyPr/>
          <a:lstStyle/>
          <a:p>
            <a:r>
              <a:rPr lang="en-US" dirty="0" smtClean="0"/>
              <a:t>Come </a:t>
            </a:r>
            <a:r>
              <a:rPr lang="en-US" dirty="0" smtClean="0">
                <a:solidFill>
                  <a:srgbClr val="FFC000"/>
                </a:solidFill>
              </a:rPr>
              <a:t>out</a:t>
            </a:r>
            <a:r>
              <a:rPr lang="en-US" dirty="0" smtClean="0"/>
              <a:t>                        Take </a:t>
            </a:r>
            <a:r>
              <a:rPr lang="en-US" dirty="0" smtClean="0">
                <a:solidFill>
                  <a:srgbClr val="FFC000"/>
                </a:solidFill>
              </a:rPr>
              <a:t>out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Animals that go</a:t>
            </a:r>
            <a:r>
              <a:rPr lang="en-US" sz="2400" dirty="0" smtClean="0">
                <a:solidFill>
                  <a:srgbClr val="FFC000"/>
                </a:solidFill>
              </a:rPr>
              <a:t> out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at night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6" name="Picture 2" descr="https://encrypted-tbn3.gstatic.com/images?q=tbn:ANd9GcRDbBR6U-IigswdEgQZSQ25UziZ8UHYwFtiwPMAHlkxbZdOsZ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254829" cy="1828800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RvHmBmWyB7pDcN2ogVXHf_aFWH_bHaiaAyG5U5HdDPnLO5Wfw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2476500" cy="1847851"/>
          </a:xfrm>
          <a:prstGeom prst="rect">
            <a:avLst/>
          </a:prstGeom>
          <a:noFill/>
        </p:spPr>
      </p:pic>
      <p:pic>
        <p:nvPicPr>
          <p:cNvPr id="26630" name="Picture 6" descr="https://encrypted-tbn3.gstatic.com/images?q=tbn:ANd9GcRMdGWoc2NBWJPyZJebK-vwVEa1FyA7uuDRi3vzff08AzIRew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48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Prairie 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ncrypted-tbn0.gstatic.com/images?q=tbn:ANd9GcRlh7Iwxxu-bLeJmpsdK60-Ke3XfyVno5HtTJOBjN4h_nvswLuA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977211" cy="1981200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JYlSOQDTBLi1iAcEdhzxqXao0yWsDaZUd2vnfDFedQ8ulPYtP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2466975" cy="1847851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SZPT7X03WgQJFetdKcUrodGosHqxz2hPM8xQkOEdBF4FwmEfZK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3962400" cy="290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Under the land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Underground</a:t>
            </a:r>
          </a:p>
          <a:p>
            <a:r>
              <a:rPr lang="en-US" sz="2400" i="1" dirty="0" smtClean="0"/>
              <a:t>Which animals do you see who live underground?</a:t>
            </a:r>
            <a:endParaRPr lang="en-US" sz="2400" i="1" dirty="0"/>
          </a:p>
        </p:txBody>
      </p:sp>
      <p:pic>
        <p:nvPicPr>
          <p:cNvPr id="15364" name="Picture 4" descr="http://www.eduplace.com/science/hmsc/content/cricket/graphics/ckt_kb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664579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6"/>
            <a:ext cx="8305800" cy="483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https://encrypted-tbn3.gstatic.com/images?q=tbn:ANd9GcSrAWhU4Y9vvc_tCFeMTEp501ityBsEq8zcroOe5a0c_PK6Hp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1666875" cy="2743201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TJyxeA5Xd5ryVD_biGIBydWSOY0n8gsln0i0PYDgpovNewNTv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03585"/>
            <a:ext cx="3816660" cy="2539815"/>
          </a:xfrm>
          <a:prstGeom prst="rect">
            <a:avLst/>
          </a:prstGeom>
          <a:noFill/>
        </p:spPr>
      </p:pic>
      <p:pic>
        <p:nvPicPr>
          <p:cNvPr id="16390" name="Picture 6" descr="https://encrypted-tbn0.gstatic.com/images?q=tbn:ANd9GcQszAnjN-wMaB49aFsjbUDNObEJwQE_ydhwo45v8kMtVchbUklq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19600"/>
            <a:ext cx="245745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Claws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dig too. They use their </a:t>
            </a:r>
            <a:r>
              <a:rPr lang="en-US" i="1" dirty="0" smtClean="0">
                <a:solidFill>
                  <a:srgbClr val="FFC000"/>
                </a:solidFill>
              </a:rPr>
              <a:t>claws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to dig.</a:t>
            </a:r>
            <a:endParaRPr lang="en-US" dirty="0"/>
          </a:p>
        </p:txBody>
      </p:sp>
      <p:pic>
        <p:nvPicPr>
          <p:cNvPr id="17410" name="Picture 2" descr="https://encrypted-tbn1.gstatic.com/images?q=tbn:ANd9GcSAydHhMn7knNwtaMbhAr2gtJ6tF-IRM3P3eLduHoaSDFUULu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435244" cy="2286000"/>
          </a:xfrm>
          <a:prstGeom prst="rect">
            <a:avLst/>
          </a:prstGeom>
          <a:noFill/>
        </p:spPr>
      </p:pic>
      <p:pic>
        <p:nvPicPr>
          <p:cNvPr id="17412" name="Picture 4" descr="https://encrypted-tbn3.gstatic.com/images?q=tbn:ANd9GcQ0wWFnUnl0tWeyFS7k_qJQE6eSWMWakmWRetrYfOfe8S1KQMcI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076450" cy="2200275"/>
          </a:xfrm>
          <a:prstGeom prst="rect">
            <a:avLst/>
          </a:prstGeom>
          <a:noFill/>
        </p:spPr>
      </p:pic>
      <p:pic>
        <p:nvPicPr>
          <p:cNvPr id="17414" name="Picture 6" descr="https://encrypted-tbn0.gstatic.com/images?q=tbn:ANd9GcRaqMHOmpGSHIxmc3V6sX2V5ScJzXGoGSOVmzI7YDCyw-5QH2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animals dig with claws?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334000"/>
          </a:xfrm>
        </p:spPr>
        <p:txBody>
          <a:bodyPr/>
          <a:lstStyle/>
          <a:p>
            <a:r>
              <a:rPr lang="en-US" dirty="0" smtClean="0"/>
              <a:t>Mole                          Dog                    Turtle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Armadillo                Badger       Prairie Dog</a:t>
            </a:r>
            <a:endParaRPr lang="en-US" dirty="0"/>
          </a:p>
        </p:txBody>
      </p:sp>
      <p:pic>
        <p:nvPicPr>
          <p:cNvPr id="18434" name="Picture 2" descr="https://encrypted-tbn1.gstatic.com/images?q=tbn:ANd9GcQUGIaeyRmKyyDgKmh216Ynm0rW-hbvx_B7_S3TI6rCgzJPm6vf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600325" cy="1762126"/>
          </a:xfrm>
          <a:prstGeom prst="rect">
            <a:avLst/>
          </a:prstGeom>
          <a:noFill/>
        </p:spPr>
      </p:pic>
      <p:pic>
        <p:nvPicPr>
          <p:cNvPr id="18436" name="Picture 4" descr="https://encrypted-tbn0.gstatic.com/images?q=tbn:ANd9GcR9aehmH8lgd8ZVtgIX8aIl1SXQdP2fxQn1ZqWYRR8zQLF0pQ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2466975" cy="1847851"/>
          </a:xfrm>
          <a:prstGeom prst="rect">
            <a:avLst/>
          </a:prstGeom>
          <a:noFill/>
        </p:spPr>
      </p:pic>
      <p:pic>
        <p:nvPicPr>
          <p:cNvPr id="18438" name="Picture 6" descr="https://encrypted-tbn1.gstatic.com/images?q=tbn:ANd9GcSyZk3yePTLwOEc7-j9tWIOe0iWOrhUy7q-cQwnYrzmdgmWSi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2381250" cy="1924051"/>
          </a:xfrm>
          <a:prstGeom prst="rect">
            <a:avLst/>
          </a:prstGeom>
          <a:noFill/>
        </p:spPr>
      </p:pic>
      <p:pic>
        <p:nvPicPr>
          <p:cNvPr id="18440" name="Picture 8" descr="http://images.nationalgeographic.com/wpf/media-live/photos/000/002/cache/armadillo_216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1647825" cy="2198512"/>
          </a:xfrm>
          <a:prstGeom prst="rect">
            <a:avLst/>
          </a:prstGeom>
          <a:noFill/>
        </p:spPr>
      </p:pic>
      <p:pic>
        <p:nvPicPr>
          <p:cNvPr id="18442" name="Picture 10" descr="http://www.blm.gov/pgdata/etc/medialib/blm/id/wildlife/carnivores.Par.77628.Image.425.242.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495800"/>
            <a:ext cx="2743200" cy="1847850"/>
          </a:xfrm>
          <a:prstGeom prst="rect">
            <a:avLst/>
          </a:prstGeom>
          <a:noFill/>
        </p:spPr>
      </p:pic>
      <p:pic>
        <p:nvPicPr>
          <p:cNvPr id="18444" name="Picture 12" descr="https://encrypted-tbn2.gstatic.com/images?q=tbn:ANd9GcTL18klq_qLEDk1iiCf6qOuYs3tSPwXii5R_bwTQxBoI0uwslE_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4958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encrypted-tbn1.gstatic.com/images?q=tbn:ANd9GcQgoD7THJWqy8y49-atm8Mw5qgYr8NkAcc2WzzsD4nBeIrTcmxp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3435244" cy="2286000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QwCtK40f_uBmfQM11VPXrv1hPzZswZhn8pHKjLxA5fWm6XZZ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153657" cy="2362200"/>
          </a:xfrm>
          <a:prstGeom prst="rect">
            <a:avLst/>
          </a:prstGeom>
          <a:noFill/>
        </p:spPr>
      </p:pic>
      <p:pic>
        <p:nvPicPr>
          <p:cNvPr id="19462" name="Picture 6" descr="https://encrypted-tbn0.gstatic.com/images?q=tbn:ANd9GcRD5-XlmJ_ryGZPEr59G-gCu0fl0jg9iWFeL9rMNT5X5FxFmHg4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67200"/>
            <a:ext cx="343457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Relax, chill</a:t>
            </a:r>
            <a:endParaRPr lang="en-US" dirty="0"/>
          </a:p>
        </p:txBody>
      </p:sp>
      <p:pic>
        <p:nvPicPr>
          <p:cNvPr id="20484" name="Picture 4" descr="https://encrypted-tbn0.gstatic.com/images?q=tbn:ANd9GcQMWpESAp1p2PNtQs_Lat9eU0GrFANLBOMFrWG3S8VSPDwokGap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090610" cy="2895600"/>
          </a:xfrm>
          <a:prstGeom prst="rect">
            <a:avLst/>
          </a:prstGeom>
          <a:noFill/>
        </p:spPr>
      </p:pic>
      <p:pic>
        <p:nvPicPr>
          <p:cNvPr id="20488" name="Picture 8" descr="https://encrypted-tbn1.gstatic.com/images?q=tbn:ANd9GcSmx-1zfUHJeN5efSOe6mcnbq_jUVH0PYTd5e0kqRBCoYH0tZGq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2466975" cy="1847851"/>
          </a:xfrm>
          <a:prstGeom prst="rect">
            <a:avLst/>
          </a:prstGeom>
          <a:noFill/>
        </p:spPr>
      </p:pic>
      <p:pic>
        <p:nvPicPr>
          <p:cNvPr id="20490" name="Picture 10" descr="https://encrypted-tbn3.gstatic.com/images?q=tbn:ANd9GcQWyBSEQ72yGD1rPTfy7Eyi_qKT9J6AKIXEX1Q7aDEr2BXd3Sq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386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5059363"/>
          </a:xfrm>
        </p:spPr>
        <p:txBody>
          <a:bodyPr/>
          <a:lstStyle/>
          <a:p>
            <a:r>
              <a:rPr lang="en-US" dirty="0" smtClean="0"/>
              <a:t>Help, protect, give food to</a:t>
            </a:r>
          </a:p>
          <a:p>
            <a:r>
              <a:rPr lang="en-US" sz="2000" i="1" dirty="0" smtClean="0"/>
              <a:t>Mom and dad </a:t>
            </a:r>
            <a:r>
              <a:rPr lang="en-US" sz="2000" i="1" dirty="0" smtClean="0">
                <a:solidFill>
                  <a:srgbClr val="FFC000"/>
                </a:solidFill>
              </a:rPr>
              <a:t>care for</a:t>
            </a:r>
            <a:r>
              <a:rPr lang="en-US" sz="2000" i="1" dirty="0" smtClean="0"/>
              <a:t> the sick baby           A vet </a:t>
            </a:r>
            <a:r>
              <a:rPr lang="en-US" sz="2000" i="1" dirty="0" smtClean="0">
                <a:solidFill>
                  <a:srgbClr val="FFC000"/>
                </a:solidFill>
              </a:rPr>
              <a:t>cares for </a:t>
            </a:r>
            <a:r>
              <a:rPr lang="en-US" sz="2000" i="1" dirty="0" smtClean="0"/>
              <a:t>animals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/>
              <a:t>They </a:t>
            </a:r>
            <a:r>
              <a:rPr lang="en-US" sz="2000" i="1" dirty="0" smtClean="0">
                <a:solidFill>
                  <a:srgbClr val="FFC000"/>
                </a:solidFill>
              </a:rPr>
              <a:t>care for</a:t>
            </a:r>
            <a:r>
              <a:rPr lang="en-US" sz="2000" i="1" dirty="0" smtClean="0"/>
              <a:t>  a baby calf</a:t>
            </a:r>
            <a:endParaRPr lang="en-US" sz="2000" i="1" dirty="0"/>
          </a:p>
        </p:txBody>
      </p:sp>
      <p:pic>
        <p:nvPicPr>
          <p:cNvPr id="21506" name="Picture 2" descr="https://encrypted-tbn1.gstatic.com/images?q=tbn:ANd9GcSavfNEep6lcLRFgjZ6eB8L1o4AqCGhWSqkTcxaeu_cyCPgqNKF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2901428" cy="1930769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SEnZyM4KUZpGVEXChw0un9vRuDO2cqfKzUWljflVJLWT-9q2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1866900" cy="2457451"/>
          </a:xfrm>
          <a:prstGeom prst="rect">
            <a:avLst/>
          </a:prstGeom>
          <a:noFill/>
        </p:spPr>
      </p:pic>
      <p:pic>
        <p:nvPicPr>
          <p:cNvPr id="21510" name="Picture 6" descr="http://www.orbeef.org/CMImages/OregonBC2/Beef%20Industry/Hope%20Hull%20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53000"/>
            <a:ext cx="2545339" cy="169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150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A Prairie Dog Home Unit 2.3</vt:lpstr>
      <vt:lpstr>Prairie dog</vt:lpstr>
      <vt:lpstr> Under the land</vt:lpstr>
      <vt:lpstr>Dig</vt:lpstr>
      <vt:lpstr>Claws</vt:lpstr>
      <vt:lpstr>Which animals dig with claws?</vt:lpstr>
      <vt:lpstr>Path</vt:lpstr>
      <vt:lpstr>To rest</vt:lpstr>
      <vt:lpstr>Care for</vt:lpstr>
      <vt:lpstr>Fresh grass</vt:lpstr>
      <vt:lpstr>Live</vt:lpstr>
      <vt:lpstr>Many</vt:lpstr>
      <vt:lpstr>into</vt:lpstr>
      <vt:lpstr>Out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Prairie Dog Home Unit 2.3</dc:title>
  <dc:creator>OKCPS</dc:creator>
  <cp:lastModifiedBy>OKCPS</cp:lastModifiedBy>
  <cp:revision>8</cp:revision>
  <dcterms:created xsi:type="dcterms:W3CDTF">2013-02-03T23:28:32Z</dcterms:created>
  <dcterms:modified xsi:type="dcterms:W3CDTF">2013-02-04T01:09:59Z</dcterms:modified>
</cp:coreProperties>
</file>