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543800" cy="1752600"/>
          </a:xfrm>
        </p:spPr>
        <p:txBody>
          <a:bodyPr/>
          <a:lstStyle/>
          <a:p>
            <a:pPr algn="r"/>
            <a:r>
              <a:rPr lang="en-US" dirty="0" smtClean="0"/>
              <a:t>1.2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153400" cy="17526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Mr. Putter &amp; Tabby </a:t>
            </a:r>
            <a:br>
              <a:rPr lang="en-US" sz="3600" dirty="0" smtClean="0"/>
            </a:br>
            <a:r>
              <a:rPr lang="en-US" sz="3600" dirty="0" smtClean="0"/>
              <a:t>Pour the Tea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778" t="24889" r="27778" b="9333"/>
          <a:stretch>
            <a:fillRect/>
          </a:stretch>
        </p:blipFill>
        <p:spPr bwMode="auto">
          <a:xfrm>
            <a:off x="304800" y="914400"/>
            <a:ext cx="403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Full of energy</a:t>
            </a:r>
            <a:endParaRPr lang="en-US" dirty="0"/>
          </a:p>
        </p:txBody>
      </p:sp>
      <p:pic>
        <p:nvPicPr>
          <p:cNvPr id="29698" name="Picture 2" descr="http://farm3.static.flickr.com/2376/2171866820_63e9db29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399"/>
            <a:ext cx="4762500" cy="3200401"/>
          </a:xfrm>
          <a:prstGeom prst="rect">
            <a:avLst/>
          </a:prstGeom>
          <a:noFill/>
        </p:spPr>
      </p:pic>
      <p:pic>
        <p:nvPicPr>
          <p:cNvPr id="29700" name="Picture 4" descr="http://www.syracuse.com/flags/photo-of-the-day/house_080624_h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3815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(animal) 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animalrescuesoc.org/AnimalShe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953000" cy="3297138"/>
          </a:xfrm>
          <a:prstGeom prst="rect">
            <a:avLst/>
          </a:prstGeom>
          <a:noFill/>
        </p:spPr>
      </p:pic>
      <p:pic>
        <p:nvPicPr>
          <p:cNvPr id="30724" name="Picture 4" descr="http://t1.gstatic.com/images?q=tbn:ANd9GcQwLGvYxq0ytsOCkL2i0_U_5-0v7HwkBgyfBHRw2IAw5iqu1Nw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5185"/>
            <a:ext cx="3762375" cy="250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Unable to hear</a:t>
            </a:r>
            <a:endParaRPr lang="en-US" dirty="0"/>
          </a:p>
        </p:txBody>
      </p:sp>
      <p:pic>
        <p:nvPicPr>
          <p:cNvPr id="31747" name="Picture 3" descr="C:\Documents and Settings\jlbuckmaster\Local Settings\Temporary Internet Files\Content.IE5\WCI7G5YD\MC9002812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14400"/>
            <a:ext cx="1323315" cy="19585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6019800" y="838200"/>
            <a:ext cx="2286000" cy="2133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905500" y="952500"/>
            <a:ext cx="2362200" cy="1981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edia.1001.com/postcards/pix/0316/03160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3000375" cy="2476501"/>
          </a:xfrm>
          <a:prstGeom prst="rect">
            <a:avLst/>
          </a:prstGeom>
          <a:noFill/>
        </p:spPr>
      </p:pic>
      <p:pic>
        <p:nvPicPr>
          <p:cNvPr id="2052" name="Picture 4" descr="http://2.bp.blogspot.com/-RKbiMGloqiw/UJFCIciJXOI/AAAAAAAAAEU/7f80SBsolc4/s400/deaf+culture+h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give some of what one person has to someone else</a:t>
            </a:r>
            <a:endParaRPr lang="en-US" dirty="0"/>
          </a:p>
        </p:txBody>
      </p:sp>
      <p:pic>
        <p:nvPicPr>
          <p:cNvPr id="1031" name="Picture 7" descr="http://t1.gstatic.com/images?q=tbn:ANd9GcTIe6STf2RU0ORtTQ3sQ4BV98_jZXgHprsmiTJdDkJ0dSOkuuZH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2009913" cy="3048000"/>
          </a:xfrm>
          <a:prstGeom prst="rect">
            <a:avLst/>
          </a:prstGeom>
          <a:noFill/>
        </p:spPr>
      </p:pic>
      <p:pic>
        <p:nvPicPr>
          <p:cNvPr id="12290" name="Picture 2" descr="http://www.pstracks.com/wp-content/uploads/2011/12/sha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52950"/>
            <a:ext cx="2971800" cy="2228850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SEhQUEhQUFRUXFBQVFRQVFRQUFxQXFBQWFxQUFxQYHCggGBolHBQUITEhJSksLi4uFx8zODMsNygtLisBCgoKDg0OFxAQGiwkHCQsLCwsLCwsLCwsLCwsLCwsLCwsLCwsLCwsLCwsLCwsLCwsLCwsLCwsLCwsLCwsLCwsLP/AABEIALQBGAMBIgACEQEDEQH/xAAbAAABBQEBAAAAAAAAAAAAAAABAAIDBAUGB//EADsQAAEDAgMFBQcEAQMFAQAAAAEAAhEDIQQFMRJBUWFxBhOBkfAiMqGxwdHhFEJS8QcjQ5JTYnKCohb/xAAYAQEBAQEBAAAAAAAAAAAAAAABAAIDBP/EACIRAQEAAgICAgIDAAAAAAAAAAABAhEDIRIxBEETMhRRYf/aAAwDAQACEQMRAD8A7kBOARAShedsIQhOhIoSMhNIUhCaQhI4QhPIQIQghIIwkApEEYRASSiShFJKJKEUVI2ECE9JSRwgQpIQhSMhCE+EoUkZCUJ8IQpGEIEJ5CBCkjhNIUpCbCkYQmkKQhAhSREJpCmITCFJEQmkKUhNIUkJakpCElJtQlCcAkpGJJ0IQpGEIEJ5CEIqRoFPITChAiECYXP572opYf2budwG7mSpN6tXawS4wOK5rHduKDCQ2Xc9y4/OM9OIs57g06NAEDkeKwsTQ2b2LeOh8Va23rT0VvbamZjghT7WOIkFoBsJG8m1t68zLg2Oe5W6uYGfZmNG8tyz+L/afKf09Mp9q7S9oiYkHzhbOX53RrQGPG1HuzdeNjEEi5U2EzCHCLGLEGI/K342M9V7gAlC4XKs/eAC51v+4yuoy7OGVbBwny+azM5VcbGjCEJ6ULbJkIQoq2PpsdsueA7+O/yVrDljxLTKjqoYQIWszAtI1ThlYO8p0GMQhC3Rljd8qRuCpj9sq0nOwgQt6plrDoCD1+iz8Tlrm3Fxy+ytJQhCE8hCEIwhNhSQhCkiLU0hTEJpCUgcEk9yKE1wEoToRhKRkIQpdlDZQkUJQnwlCEic1RuCmxlXZbLWlxjQED5rzPPO1ld9J7RssBsdkEOA3tknwWbWscdtHtR2lF6dJxtYvBi+8A/ULhsRiQbzfnefFUamI4lQtM7wmRvUietVn4I0q5jp9VVMk3VjDsvB4/SD8l0YSswoe4AmARPQgfhUN8dVefV2bconw/tLD4WQTwN/CDKNpFR+k+M3UFYbBkLVqYTu3OB139Lx9FVrYXaDo4T90+0GGzQjVXW50+ZYdk6SJXO4qmW3U2BpF++As5Yz26Y5W9PTuzPaju6Ja72zOpdETqF1WJztjKArP9lpAgA3JdoBwXk2U4Que1jdXGJOg5nkvW62TsqUWUnQWtDQDrcCJC54rOSPPmYwl83IJ3319ar0js9gDBJ0MRyVHLOwzG1A57i5guGxsmeZ4LtaNMNAAAW8cRllv0NKirLbJsplSpAXT05jVfCr1cRZQV8TO9Ua1exWbkZEr8wA3pU84aTG166rlsZizNtOJ+d1WpYmDE/Bq5XOx6MOKZO0xWFDxtM13gLOLYVPLMye1wv7Pz8FsYpocNtuh16reOcyc+XiuCjCEKRNK04oyExwUpCY4KSEhJOISUm0EYRARhQCEIT4ShRRkJpapSECEJA9krzf/IPZsMa6vSdEmX0yQAebefJemOC84/yTmW3/AKDRpdxt5Is7Mryqo64lSUdbfBS4sDSNFDSC6K1dos2jJ8VPXLYDmmQd/S5VXYlpGunjyUrKRZSAdqSXAb7iEa6Owgzf16st7I9kF4doADuvOvwJWCx0+tFaokwbxbztYj4rOU3NNTqtXNqzXOBaBcE/ESPgVmtdBg+vV1WNQyDyv69ap8FwMGCQQOUggKk1NK3szFUwWxGuioYRzmmCPXRa9amBTa2ZgAT9TwWVVMH15rXv2PTo8mxU1IpgyGh0k3InQety9kykEMaXC8Awd0wvKf8AHmTOq1O+dIpsJ2Y0e4i4/wDGYPmF65g4AE9Audxkuzu2NMVYCIqKi+qn06idjTQDrLE7RZr3LR0J8lr03SuS/wAh4Jz6BLBJAfHi2PXgtKTtxdHt+X1CADsC88pAkgCwkjfvXX4XNG1WzPh+N68Lfl1Rr4IcHabMEf2F6t2Twjm0wSDZomPn8k5Yz6GN20cXUk6euKoh8HdHHUK1meHf70S3k75ghYdSvrBM8CIFuY/tccsXo48tOootBFls5Vitljg4Eg/bVefZfiHgyS6Op9BdVg8dIuVyl8a9GU8p22gZuEiEMspGsSRo3fz3BTVaZaYIXfC2zbw8uMxuogITHBTEJjgtuaAhJPLUlJrwiEkVAkYSCKiaQgU+EIUmbnOOFCk57twt13LxnNMYXOc5xFySbTqvQ/8AJOLDWU6e9zp8AvK8xfe2qNbpjNri6DDG66cBxQhbSxhq0fPgfNKtVk7zxMyq+wnvEKKVmut1dwtHvJ2f4mRzH3t5rOB9fQra7Kx37QdHW84/HmsZXUajNqggwRGngNVPlzZc1p0cQPMrU7VYYMeAPPisvCy2+hvB4cYRjlubNmk2aUC12sgWm3BYjnQfxPw3hXn4smQdLgcAsttQuqANsNoSdd66RivXOzju6o02aQ0SBzufmupwmNBEetT9iuHrSwsIP7TP556KPEZxVBaKbS4nUzAA8r9Fy+3bDDcekUHzp5zF/QU7qDpEGFy2Q4mrG1WOyZtI2fourw1xc36/VOmMulmiY1KtQHAg3G8FZxFQn3Y6EfWE9pd/GfGD9kzplUzHsth6p2i2HcR9VNhMrbTAAi2kcFYbiY1BH/0FKHyOHyWtrtm4zBNIPsgg8hfw3FcTmuVQbDpOv/LVehETr/fisjNMHtQP76FYyMrjMFhCND5Lp8ky1r3AOEjepcJlgHvD164Lfy2g1nu7+v1WJjut3O6WqVMNAa0AAaAWCZjKO0Oalcmly7OLHcxRuatHGU948VTc1QVnBJSuakhNGEYTdpKUg+EYTA5OD1E4BGE0OQfVABPAKTyv/ImI2sVB0a0fFcRiG+0Vu5/je/xFR5tcgdBYLIxLN6zGmW4IOCLjCErYPYxBwGicwoVGopKieCv5Y8sqtiNQPNZbSQZCviqCBIvxG49Fmtx03aOoKhad5btevNc3ihsm43WHIixUwxbnkGfd9mRu4nxUONInWTz0WccdNVm4mpAMHVUaBhwPAgiOSvfozUPAeC08JkzRunqrLnww9nHgzydp3oq0qbmmQ5ov01CtYLDiZgf0PQ8VzeXl1IQ0eyb7OgniOa6DLcwbI2rdR9Vxx58Mvt3vDljG9hsOJM7RgNdB3k3tHBdFhA1uy7ceO7lyWPlzwY2SCPa8pt65LUpPBsR64rrK8uUaNXFhoExBTKtQG9xp+FUfVEbJ9etVETECbbvH6JuTOlmo7nItvv15p1GrfXwPq4VKud6VCrzRstIkHr8/wg9ocL/0eHRVRUvfX4FTh51HiPr1WthLTEfZWqIj+1WpVPW5WGJgqWoq4N1KXKs7WfgmhLU0VRzVNtXQITFVZzUlM5qSdA9CUUlACUpQKy8zzLY9lmu88EW6KHMse9ri0GOiwc5x7xSfDiDsm86J9V5JkmSsrNqktLTvjyXP2Y4em+9+O/erFYiOKOegBwiANJCipCQtWNRm16V5UDls06YGqkr4VjtLQFbWmPSdGqe5spVsPGiZSsbzC0i7tTUaZ0W3QwdOo2acERpvB5hT08uheLL5eON1Y9mPxbZuViMw5BdwMKehl5Oq3aeBG9StYAvPn8u5dYvRh8XHHuqGHwACv0sNCruzWk0wXiRqBJ+SrVe1FFuge7o2PC8LjeLmy9Suv5ePH3Y2RhxwUjKICx8q7Q9+4htMtA3uIJPgFv02A6yj+Hzb76Zvy+L67SYauacuaYhptuOg+66XK8d3jGu3x+FyzcK287RFrE2sZ9dFs5dXaIDbQNF7uHjywndePn5Mc/Ub1a6jaNQfRSbUlMeV3eYJjVPaYPXTn4KNrZ1Tm2sfBSWwQfWn3CLXkKIG06EetE6o/Q70hZDp4qzTqcVnU6qs038VqULbn70xzpTXusmDVaoOAvcKZosqzZm6uUtE4Co3NSUhCS6BHCzM1pPA2mOfPASQtWECFmzYcg/HVDYvKqOJXaVcM13vNB6gLOxORsPuktPmFi40uXe5YuYvly6PMsvfSu4SP5C4/C5nFMklETHx9EOF1kiW2W5XYsrEULrRVamI3KzRxFoVDECDG9Q95GhRppovgnknfpw6yzP1H9oHHHdbkFap23qFYUvdifny6K7S7Q0/3gtPISPhdctTxMqw3Ck6rz8vBhn+ztx8+eH6tnHdo2x/pguPE2H3WHXx1Sp77jH8RYfnxUn6SLlNfhgni4ePD1Fyc2efuqhO5RlqnbQUwpBd9uLT7KUIl3NdzhWggLismxLR7IXV4KrzWclGsaAhNo0wHKNuJT3P2rhc9NNWk4hXKb1kYfEXF/BadFyO00WUAR6tyUdbDnf5/dSYaqN6tkyNfFdJNsszuydNd43FGmz19FbPkVBV1QiA9cFIPUKHaUuGamBJVOg8UKf0THi5Ke7dfd4pB9JX2aKlQp3V2V0wFAoppKS2yUJQpdhAtUkUIEKXZQLVJVxFMEEESDqCuMz7ItiX05Ld7d7enELt6zVVcxZs2XlFakqNWgvScz7NMqS5kMd09k+G7wXLY/J30/faY/kLjzWO4nGYzBSsfEYdwOhK7erhFSrYDktSlxdSpGoTWVJXS18sB3KjUyngnpdquBYJkrVfVEKh+gcNCoKmFqTMys3HZ21++BEFVnYlotKx6lJ4nWVAWuJvKpgfJpPxQ+KrVMcI15KoKJTXYYrfjGbauZXmGy+eK7zK8WHAXXAYTBAXctnA4jYuJhGWr6Mld/TeFZprk6GetGunFbGAzNtS4K5XFtv0G3kab/wtPDBZmGqgBXaOICxpNKmr+HqBZDa8hTMrpgahaoarbKBmITu+TtaPY2VZY3ZCiw7Uq1VUBpbKcykOJUYqqXCna0TBV2kyE4oppcu06ZNcUk17klJfSRSWmQhNLVJCUKKrVaoC1XHtTdhBVNhAsVo00000Ji4rIqL9WAHi32flZZtXslSOjnj/AIn6LqSxNLEaicXW7GtPu1D4tB+RCz8b2Oe0SxweeEbJ8JN16EaSaaKPGHbyHE5W5hh7S08wQqdTAL2ephgRBEjgbhZeL7OUX/sDTxb7Pw0WfGnbyOpgVWqYDkvSsV2RP7Hjo4R8R9lm1eytbc0Ho4fVG6XAnA8kx2C5LuP/AM1WmCwjqg7stX/6c+LfunyWnDuwMplbCGIBhdu7szWH+074fdQVuz1VutN4/wDUn5K2duJqYQ7Iap8C99OL2XRPywg3HnZMOW8leQvZYfPIF7Kw3tFFuX3VGplnJVv0YZJPloroyWunodoTAt69QrFHOCRG9c/lVOWOedBcAbgPyCtXI2Cs0lvvwdkHfAMBYrrMK6/AO2gCtAVWASSOd1zFStU7lmzYGQ6LEHh5LRyDJ+8u+dkfEokc8urqmZl2gfOxh2SN7jv6DgqNGljn3j4R813dDBsZ7rQOgU4YtzFjblsDl2JIHeEDjvXR4LD7DYVgNRAW5joWlCa4JxcmFy0DHpIPckhNJJJFdGSSSRIUkRSRKCiCUIpIRhagWpw32/PNFBRhqOynwgQpG7KBYnoKSJ1NRmkFO4oIKDugh3IVjZS2VJXNFMNFW4TS1CZ9TCtd7zQeoB+aqvyWif8Abb4W+S1y1DZRosKp2don9pHQlQu7MUd4PmuiLEO7R4xbc7T7LUWsc2XbLpBbIGuokCVRb2Q7o7WHdvB2Hk8dzvuuvLEWNRcY3OTKKOX5U2m2CASXFxtaTrA6ytGmyEQEYWpNMW7OQSQSDkk2UZSDHJhKc4pjipGuQTXFJCa4RSSXRkkikklGFBFJBJJJJSJGEklIEiikskCE0pJJQFCEkkAYShJJRIhMISSRSYUAkkpEEUklI0pNSSQhRSSUhTSkkkEkkkpI3KNxQSQkbkUkl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xQSEhQUEhQUFRUXFBQVFRQVFRQUFxQXFBQWFxQUFxQYHCggGBolHBQUITEhJSksLi4uFx8zODMsNygtLisBCgoKDg0OFxAQGiwkHCQsLCwsLCwsLCwsLCwsLCwsLCwsLCwsLCwsLCwsLCwsLCwsLCwsLCwsLCwsLCwsLCwsLP/AABEIALQBGAMBIgACEQEDEQH/xAAbAAABBQEBAAAAAAAAAAAAAAABAAIDBAUGB//EADsQAAEDAgMFBQcEAQMFAQAAAAEAAhEDIQQFMRJBUWFxBhOBkfAiMqGxwdHhFEJS8QcjQ5JTYnKCohb/xAAYAQEBAQEBAAAAAAAAAAAAAAABAAIDBP/EACIRAQEAAgICAgIDAAAAAAAAAAABAhEDIRIxBEETMhRRYf/aAAwDAQACEQMRAD8A7kBOARAShedsIQhOhIoSMhNIUhCaQhI4QhPIQIQghIIwkApEEYRASSiShFJKJKEUVI2ECE9JSRwgQpIQhSMhCE+EoUkZCUJ8IQpGEIEJ5CBCkjhNIUpCbCkYQmkKQhAhSREJpCmITCFJEQmkKUhNIUkJakpCElJtQlCcAkpGJJ0IQpGEIEJ5CEIqRoFPITChAiECYXP572opYf2budwG7mSpN6tXawS4wOK5rHduKDCQ2Xc9y4/OM9OIs57g06NAEDkeKwsTQ2b2LeOh8Va23rT0VvbamZjghT7WOIkFoBsJG8m1t68zLg2Oe5W6uYGfZmNG8tyz+L/afKf09Mp9q7S9oiYkHzhbOX53RrQGPG1HuzdeNjEEi5U2EzCHCLGLEGI/K342M9V7gAlC4XKs/eAC51v+4yuoy7OGVbBwny+azM5VcbGjCEJ6ULbJkIQoq2PpsdsueA7+O/yVrDljxLTKjqoYQIWszAtI1ThlYO8p0GMQhC3Rljd8qRuCpj9sq0nOwgQt6plrDoCD1+iz8Tlrm3Fxy+ytJQhCE8hCEIwhNhSQhCkiLU0hTEJpCUgcEk9yKE1wEoToRhKRkIQpdlDZQkUJQnwlCEic1RuCmxlXZbLWlxjQED5rzPPO1ld9J7RssBsdkEOA3tknwWbWscdtHtR2lF6dJxtYvBi+8A/ULhsRiQbzfnefFUamI4lQtM7wmRvUietVn4I0q5jp9VVMk3VjDsvB4/SD8l0YSswoe4AmARPQgfhUN8dVefV2bconw/tLD4WQTwN/CDKNpFR+k+M3UFYbBkLVqYTu3OB139Lx9FVrYXaDo4T90+0GGzQjVXW50+ZYdk6SJXO4qmW3U2BpF++As5Yz26Y5W9PTuzPaju6Ja72zOpdETqF1WJztjKArP9lpAgA3JdoBwXk2U4Que1jdXGJOg5nkvW62TsqUWUnQWtDQDrcCJC54rOSPPmYwl83IJ3319ar0js9gDBJ0MRyVHLOwzG1A57i5guGxsmeZ4LtaNMNAAAW8cRllv0NKirLbJsplSpAXT05jVfCr1cRZQV8TO9Ua1exWbkZEr8wA3pU84aTG166rlsZizNtOJ+d1WpYmDE/Bq5XOx6MOKZO0xWFDxtM13gLOLYVPLMye1wv7Pz8FsYpocNtuh16reOcyc+XiuCjCEKRNK04oyExwUpCY4KSEhJOISUm0EYRARhQCEIT4ShRRkJpapSECEJA9krzf/IPZsMa6vSdEmX0yQAebefJemOC84/yTmW3/AKDRpdxt5Is7Mryqo64lSUdbfBS4sDSNFDSC6K1dos2jJ8VPXLYDmmQd/S5VXYlpGunjyUrKRZSAdqSXAb7iEa6Owgzf16st7I9kF4doADuvOvwJWCx0+tFaokwbxbztYj4rOU3NNTqtXNqzXOBaBcE/ESPgVmtdBg+vV1WNQyDyv69ap8FwMGCQQOUggKk1NK3szFUwWxGuioYRzmmCPXRa9amBTa2ZgAT9TwWVVMH15rXv2PTo8mxU1IpgyGh0k3InQety9kykEMaXC8Awd0wvKf8AHmTOq1O+dIpsJ2Y0e4i4/wDGYPmF65g4AE9Audxkuzu2NMVYCIqKi+qn06idjTQDrLE7RZr3LR0J8lr03SuS/wAh4Jz6BLBJAfHi2PXgtKTtxdHt+X1CADsC88pAkgCwkjfvXX4XNG1WzPh+N68Lfl1Rr4IcHabMEf2F6t2Twjm0wSDZomPn8k5Yz6GN20cXUk6euKoh8HdHHUK1meHf70S3k75ghYdSvrBM8CIFuY/tccsXo48tOootBFls5Vitljg4Eg/bVefZfiHgyS6Op9BdVg8dIuVyl8a9GU8p22gZuEiEMspGsSRo3fz3BTVaZaYIXfC2zbw8uMxuogITHBTEJjgtuaAhJPLUlJrwiEkVAkYSCKiaQgU+EIUmbnOOFCk57twt13LxnNMYXOc5xFySbTqvQ/8AJOLDWU6e9zp8AvK8xfe2qNbpjNri6DDG66cBxQhbSxhq0fPgfNKtVk7zxMyq+wnvEKKVmut1dwtHvJ2f4mRzH3t5rOB9fQra7Kx37QdHW84/HmsZXUajNqggwRGngNVPlzZc1p0cQPMrU7VYYMeAPPisvCy2+hvB4cYRjlubNmk2aUC12sgWm3BYjnQfxPw3hXn4smQdLgcAsttQuqANsNoSdd66RivXOzju6o02aQ0SBzufmupwmNBEetT9iuHrSwsIP7TP556KPEZxVBaKbS4nUzAA8r9Fy+3bDDcekUHzp5zF/QU7qDpEGFy2Q4mrG1WOyZtI2fourw1xc36/VOmMulmiY1KtQHAg3G8FZxFQn3Y6EfWE9pd/GfGD9kzplUzHsth6p2i2HcR9VNhMrbTAAi2kcFYbiY1BH/0FKHyOHyWtrtm4zBNIPsgg8hfw3FcTmuVQbDpOv/LVehETr/fisjNMHtQP76FYyMrjMFhCND5Lp8ky1r3AOEjepcJlgHvD164Lfy2g1nu7+v1WJjut3O6WqVMNAa0AAaAWCZjKO0Oalcmly7OLHcxRuatHGU948VTc1QVnBJSuakhNGEYTdpKUg+EYTA5OD1E4BGE0OQfVABPAKTyv/ImI2sVB0a0fFcRiG+0Vu5/je/xFR5tcgdBYLIxLN6zGmW4IOCLjCErYPYxBwGicwoVGopKieCv5Y8sqtiNQPNZbSQZCviqCBIvxG49Fmtx03aOoKhad5btevNc3ihsm43WHIixUwxbnkGfd9mRu4nxUONInWTz0WccdNVm4mpAMHVUaBhwPAgiOSvfozUPAeC08JkzRunqrLnww9nHgzydp3oq0qbmmQ5ov01CtYLDiZgf0PQ8VzeXl1IQ0eyb7OgniOa6DLcwbI2rdR9Vxx58Mvt3vDljG9hsOJM7RgNdB3k3tHBdFhA1uy7ceO7lyWPlzwY2SCPa8pt65LUpPBsR64rrK8uUaNXFhoExBTKtQG9xp+FUfVEbJ9etVETECbbvH6JuTOlmo7nItvv15p1GrfXwPq4VKud6VCrzRstIkHr8/wg9ocL/0eHRVRUvfX4FTh51HiPr1WthLTEfZWqIj+1WpVPW5WGJgqWoq4N1KXKs7WfgmhLU0VRzVNtXQITFVZzUlM5qSdA9CUUlACUpQKy8zzLY9lmu88EW6KHMse9ri0GOiwc5x7xSfDiDsm86J9V5JkmSsrNqktLTvjyXP2Y4em+9+O/erFYiOKOegBwiANJCipCQtWNRm16V5UDls06YGqkr4VjtLQFbWmPSdGqe5spVsPGiZSsbzC0i7tTUaZ0W3QwdOo2acERpvB5hT08uheLL5eON1Y9mPxbZuViMw5BdwMKehl5Oq3aeBG9StYAvPn8u5dYvRh8XHHuqGHwACv0sNCruzWk0wXiRqBJ+SrVe1FFuge7o2PC8LjeLmy9Suv5ePH3Y2RhxwUjKICx8q7Q9+4htMtA3uIJPgFv02A6yj+Hzb76Zvy+L67SYauacuaYhptuOg+66XK8d3jGu3x+FyzcK287RFrE2sZ9dFs5dXaIDbQNF7uHjywndePn5Mc/Ub1a6jaNQfRSbUlMeV3eYJjVPaYPXTn4KNrZ1Tm2sfBSWwQfWn3CLXkKIG06EetE6o/Q70hZDp4qzTqcVnU6qs038VqULbn70xzpTXusmDVaoOAvcKZosqzZm6uUtE4Co3NSUhCS6BHCzM1pPA2mOfPASQtWECFmzYcg/HVDYvKqOJXaVcM13vNB6gLOxORsPuktPmFi40uXe5YuYvly6PMsvfSu4SP5C4/C5nFMklETHx9EOF1kiW2W5XYsrEULrRVamI3KzRxFoVDECDG9Q95GhRppovgnknfpw6yzP1H9oHHHdbkFap23qFYUvdifny6K7S7Q0/3gtPISPhdctTxMqw3Ck6rz8vBhn+ztx8+eH6tnHdo2x/pguPE2H3WHXx1Sp77jH8RYfnxUn6SLlNfhgni4ePD1Fyc2efuqhO5RlqnbQUwpBd9uLT7KUIl3NdzhWggLismxLR7IXV4KrzWclGsaAhNo0wHKNuJT3P2rhc9NNWk4hXKb1kYfEXF/BadFyO00WUAR6tyUdbDnf5/dSYaqN6tkyNfFdJNsszuydNd43FGmz19FbPkVBV1QiA9cFIPUKHaUuGamBJVOg8UKf0THi5Ke7dfd4pB9JX2aKlQp3V2V0wFAoppKS2yUJQpdhAtUkUIEKXZQLVJVxFMEEESDqCuMz7ItiX05Ld7d7enELt6zVVcxZs2XlFakqNWgvScz7NMqS5kMd09k+G7wXLY/J30/faY/kLjzWO4nGYzBSsfEYdwOhK7erhFSrYDktSlxdSpGoTWVJXS18sB3KjUyngnpdquBYJkrVfVEKh+gcNCoKmFqTMys3HZ21++BEFVnYlotKx6lJ4nWVAWuJvKpgfJpPxQ+KrVMcI15KoKJTXYYrfjGbauZXmGy+eK7zK8WHAXXAYTBAXctnA4jYuJhGWr6Mld/TeFZprk6GetGunFbGAzNtS4K5XFtv0G3kab/wtPDBZmGqgBXaOICxpNKmr+HqBZDa8hTMrpgahaoarbKBmITu+TtaPY2VZY3ZCiw7Uq1VUBpbKcykOJUYqqXCna0TBV2kyE4oppcu06ZNcUk17klJfSRSWmQhNLVJCUKKrVaoC1XHtTdhBVNhAsVo00000Ji4rIqL9WAHi32flZZtXslSOjnj/AIn6LqSxNLEaicXW7GtPu1D4tB+RCz8b2Oe0SxweeEbJ8JN16EaSaaKPGHbyHE5W5hh7S08wQqdTAL2ephgRBEjgbhZeL7OUX/sDTxb7Pw0WfGnbyOpgVWqYDkvSsV2RP7Hjo4R8R9lm1eytbc0Ho4fVG6XAnA8kx2C5LuP/AM1WmCwjqg7stX/6c+LfunyWnDuwMplbCGIBhdu7szWH+074fdQVuz1VutN4/wDUn5K2duJqYQ7Iap8C99OL2XRPywg3HnZMOW8leQvZYfPIF7Kw3tFFuX3VGplnJVv0YZJPloroyWunodoTAt69QrFHOCRG9c/lVOWOedBcAbgPyCtXI2Cs0lvvwdkHfAMBYrrMK6/AO2gCtAVWASSOd1zFStU7lmzYGQ6LEHh5LRyDJ+8u+dkfEokc8urqmZl2gfOxh2SN7jv6DgqNGljn3j4R813dDBsZ7rQOgU4YtzFjblsDl2JIHeEDjvXR4LD7DYVgNRAW5joWlCa4JxcmFy0DHpIPckhNJJJFdGSSSRIUkRSRKCiCUIpIRhagWpw32/PNFBRhqOynwgQpG7KBYnoKSJ1NRmkFO4oIKDugh3IVjZS2VJXNFMNFW4TS1CZ9TCtd7zQeoB+aqvyWif8Abb4W+S1y1DZRosKp2don9pHQlQu7MUd4PmuiLEO7R4xbc7T7LUWsc2XbLpBbIGuokCVRb2Q7o7WHdvB2Hk8dzvuuvLEWNRcY3OTKKOX5U2m2CASXFxtaTrA6ytGmyEQEYWpNMW7OQSQSDkk2UZSDHJhKc4pjipGuQTXFJCa4RSSXRkkikklGFBFJBJJJJSJGEklIEiikskCE0pJJQFCEkkAYShJJRIhMISSRSYUAkkpEEUklI0pNSSQhRSSUhTSkkkEkkkpI3KNxQSQkbkUkl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www.brandwatch.com/wp-content/uploads/brandwatch/sharing-guinea-pi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276600" cy="2103578"/>
          </a:xfrm>
          <a:prstGeom prst="rect">
            <a:avLst/>
          </a:prstGeom>
          <a:noFill/>
        </p:spPr>
      </p:pic>
      <p:pic>
        <p:nvPicPr>
          <p:cNvPr id="12298" name="Picture 10" descr="http://www.lifepositive.com/grfx/Shar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09800"/>
            <a:ext cx="322118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/>
          <a:lstStyle/>
          <a:p>
            <a:r>
              <a:rPr lang="en-US" dirty="0" smtClean="0"/>
              <a:t>He had wonderful stories to tell. </a:t>
            </a:r>
          </a:p>
          <a:p>
            <a:r>
              <a:rPr lang="en-US" dirty="0" smtClean="0"/>
              <a:t>Great; </a:t>
            </a:r>
            <a:r>
              <a:rPr lang="en-US" dirty="0" smtClean="0"/>
              <a:t>excellent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something </a:t>
            </a:r>
            <a:r>
              <a:rPr lang="en-US" u="sng" dirty="0" smtClean="0"/>
              <a:t>you</a:t>
            </a:r>
            <a:r>
              <a:rPr lang="en-US" dirty="0" smtClean="0"/>
              <a:t> think is wonderful?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http://www.womansday.com/var/ezflow_site/storage/images/media/images/03-wd0909-giantcrowdpleaser/715514-1-eng-US/03-wd0909-GiantCrowdPle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648200" cy="2745992"/>
          </a:xfrm>
          <a:prstGeom prst="rect">
            <a:avLst/>
          </a:prstGeom>
          <a:noFill/>
        </p:spPr>
      </p:pic>
      <p:pic>
        <p:nvPicPr>
          <p:cNvPr id="22532" name="Picture 4" descr="happy good gr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886200" cy="30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Mr. Putter wished for some company</a:t>
            </a:r>
          </a:p>
          <a:p>
            <a:r>
              <a:rPr lang="en-US" dirty="0" smtClean="0"/>
              <a:t>Meaning: A friend or friends</a:t>
            </a:r>
            <a:endParaRPr lang="en-US" dirty="0"/>
          </a:p>
        </p:txBody>
      </p:sp>
      <p:pic>
        <p:nvPicPr>
          <p:cNvPr id="4" name="Picture 3" descr="C:\Documents and Settings\jlbuckmaster\Local Settings\Temporary Internet Files\Content.IE5\WCI7G5YD\MP900262696[1].jpg"/>
          <p:cNvPicPr/>
          <p:nvPr/>
        </p:nvPicPr>
        <p:blipFill>
          <a:blip r:embed="rId2" cstate="print"/>
          <a:srcRect l="17035"/>
          <a:stretch>
            <a:fillRect/>
          </a:stretch>
        </p:blipFill>
        <p:spPr bwMode="auto">
          <a:xfrm>
            <a:off x="228600" y="25908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jlbuckmaster\Local Settings\Temporary Internet Files\Content.IE5\3Z5MTGLM\MP9004312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257934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delighted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Mr. Putter was delighted. </a:t>
            </a:r>
          </a:p>
          <a:p>
            <a:r>
              <a:rPr lang="en-US" dirty="0" smtClean="0"/>
              <a:t>Meaning: very happy</a:t>
            </a:r>
            <a:endParaRPr lang="en-US" dirty="0"/>
          </a:p>
        </p:txBody>
      </p:sp>
      <p:pic>
        <p:nvPicPr>
          <p:cNvPr id="24579" name="Picture 3" descr="C:\Documents and Settings\jlbuckmaster\Local Settings\Temporary Internet Files\Content.IE5\WCI7G5YD\MP9004484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191000" cy="2794000"/>
          </a:xfrm>
          <a:prstGeom prst="rect">
            <a:avLst/>
          </a:prstGeom>
          <a:noFill/>
        </p:spPr>
      </p:pic>
      <p:pic>
        <p:nvPicPr>
          <p:cNvPr id="24581" name="Picture 5" descr="http://t2.gstatic.com/images?q=tbn:ANd9GcTh9D71BPJx-3Excol8CXyX1C8fvg5ccGTG9zORyIcWIqzxd3fy"/>
          <p:cNvPicPr>
            <a:picLocks noChangeAspect="1" noChangeArrowheads="1"/>
          </p:cNvPicPr>
          <p:nvPr/>
        </p:nvPicPr>
        <p:blipFill>
          <a:blip r:embed="rId3" cstate="print"/>
          <a:srcRect l="4458" t="16552" r="4154" b="14483"/>
          <a:stretch>
            <a:fillRect/>
          </a:stretch>
        </p:blipFill>
        <p:spPr bwMode="auto">
          <a:xfrm>
            <a:off x="5105400" y="2895600"/>
            <a:ext cx="3124200" cy="190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cat’s fur was thinning. </a:t>
            </a:r>
          </a:p>
          <a:p>
            <a:r>
              <a:rPr lang="en-US" dirty="0" smtClean="0"/>
              <a:t>Meaning: Becoming thin; decreasing in number</a:t>
            </a:r>
            <a:endParaRPr lang="en-US" dirty="0"/>
          </a:p>
        </p:txBody>
      </p:sp>
      <p:pic>
        <p:nvPicPr>
          <p:cNvPr id="4" name="il_fi" descr="http://www.stophairlossnow.co.uk/images/jr_thickener_pic.gif"/>
          <p:cNvPicPr/>
          <p:nvPr/>
        </p:nvPicPr>
        <p:blipFill>
          <a:blip r:embed="rId2" cstate="print"/>
          <a:srcRect r="52353"/>
          <a:stretch>
            <a:fillRect/>
          </a:stretch>
        </p:blipFill>
        <p:spPr bwMode="auto">
          <a:xfrm>
            <a:off x="2133600" y="32004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stophairlossnow.co.uk/images/jr_thickener_pic.gif"/>
          <p:cNvPicPr/>
          <p:nvPr/>
        </p:nvPicPr>
        <p:blipFill>
          <a:blip r:embed="rId2" cstate="print"/>
          <a:srcRect l="51176"/>
          <a:stretch>
            <a:fillRect/>
          </a:stretch>
        </p:blipFill>
        <p:spPr bwMode="auto">
          <a:xfrm>
            <a:off x="381000" y="3200400"/>
            <a:ext cx="163971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our-happy-cat.com/image-files/443347665frattonlad007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29200" y="3581400"/>
            <a:ext cx="3886200" cy="307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enjoyed each other’s company</a:t>
            </a:r>
          </a:p>
          <a:p>
            <a:r>
              <a:rPr lang="en-US" dirty="0" smtClean="0"/>
              <a:t>Meaning: got joy or pleasure from; was happy with</a:t>
            </a:r>
            <a:endParaRPr lang="en-US" dirty="0"/>
          </a:p>
        </p:txBody>
      </p:sp>
      <p:pic>
        <p:nvPicPr>
          <p:cNvPr id="26626" name="Picture 2" descr="http://nadyneharts.files.wordpress.com/2009/12/family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1"/>
            <a:ext cx="3777803" cy="2514600"/>
          </a:xfrm>
          <a:prstGeom prst="rect">
            <a:avLst/>
          </a:prstGeom>
          <a:noFill/>
        </p:spPr>
      </p:pic>
      <p:pic>
        <p:nvPicPr>
          <p:cNvPr id="7170" name="Picture 2" descr="http://www.eastwestdaily.com/wp-content/uploads/2012/03/ist2_3781332-enjoying-the-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muffin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Mr. Putter and Tabby liked to share an English muffin. </a:t>
            </a:r>
            <a:endParaRPr lang="en-US" dirty="0"/>
          </a:p>
        </p:txBody>
      </p:sp>
      <p:pic>
        <p:nvPicPr>
          <p:cNvPr id="27650" name="Picture 2" descr="http://t2.gstatic.com/images?q=tbn:ANd9GcQu-l45fuwJo7v0mJdKcfODHUiCdSIDab5rsv1algvlaLDLyx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971800" cy="2971800"/>
          </a:xfrm>
          <a:prstGeom prst="rect">
            <a:avLst/>
          </a:prstGeom>
          <a:noFill/>
        </p:spPr>
      </p:pic>
      <p:pic>
        <p:nvPicPr>
          <p:cNvPr id="6146" name="Picture 2" descr="http://www.thefreshloaf.com/files/u45573/English_muffi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kittens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was hoping for a cat, not a kitten. </a:t>
            </a:r>
            <a:endParaRPr lang="en-US" dirty="0"/>
          </a:p>
        </p:txBody>
      </p:sp>
      <p:pic>
        <p:nvPicPr>
          <p:cNvPr id="28676" name="Picture 4" descr="http://www.wildwindsiamese.com/sitebuildercontent/sitebuilderpictures/5-kittens-slee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648200"/>
            <a:ext cx="2667000" cy="2000250"/>
          </a:xfrm>
          <a:prstGeom prst="rect">
            <a:avLst/>
          </a:prstGeom>
          <a:noFill/>
        </p:spPr>
      </p:pic>
      <p:pic>
        <p:nvPicPr>
          <p:cNvPr id="5122" name="Picture 2" descr="http://cutestuff.co/wp-content/uploads/2012/12/suprised_kitte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622856" cy="2362200"/>
          </a:xfrm>
          <a:prstGeom prst="rect">
            <a:avLst/>
          </a:prstGeom>
          <a:noFill/>
        </p:spPr>
      </p:pic>
      <p:pic>
        <p:nvPicPr>
          <p:cNvPr id="5124" name="Picture 4" descr="http://cbsmix1041.files.wordpress.com/2013/06/1285147464_sleepy-kitten.gif?w=4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2857500" cy="2276475"/>
          </a:xfrm>
          <a:prstGeom prst="rect">
            <a:avLst/>
          </a:prstGeom>
          <a:noFill/>
        </p:spPr>
      </p:pic>
      <p:pic>
        <p:nvPicPr>
          <p:cNvPr id="5126" name="Picture 6" descr="http://cutestuff.co/wp-content/uploads/2012/12/come-back-here-gi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524374"/>
            <a:ext cx="280035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1014</TotalTime>
  <Words>132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Mr. Putter &amp; Tabby  Pour the Tea</vt:lpstr>
      <vt:lpstr>share</vt:lpstr>
      <vt:lpstr>wonderful</vt:lpstr>
      <vt:lpstr>company</vt:lpstr>
      <vt:lpstr>delighted</vt:lpstr>
      <vt:lpstr>thinning</vt:lpstr>
      <vt:lpstr>enjoyed</vt:lpstr>
      <vt:lpstr>English muffin</vt:lpstr>
      <vt:lpstr>kittens</vt:lpstr>
      <vt:lpstr>peppy</vt:lpstr>
      <vt:lpstr>(animal) shelter</vt:lpstr>
      <vt:lpstr>deaf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J. Buckmaster</cp:lastModifiedBy>
  <cp:revision>17</cp:revision>
  <dcterms:created xsi:type="dcterms:W3CDTF">2011-05-17T17:56:49Z</dcterms:created>
  <dcterms:modified xsi:type="dcterms:W3CDTF">2013-08-10T23:08:13Z</dcterms:modified>
</cp:coreProperties>
</file>