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65" r:id="rId3"/>
    <p:sldId id="27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84" d="100"/>
          <a:sy n="8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4D04-DB6F-4C7D-B9C8-56011C5E85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Q6oHVjQx8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sparky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usfa.fema.gov/kids/flash.s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467600" cy="1752600"/>
          </a:xfrm>
        </p:spPr>
        <p:txBody>
          <a:bodyPr/>
          <a:lstStyle/>
          <a:p>
            <a:pPr algn="r"/>
            <a:r>
              <a:rPr lang="en-US" dirty="0" smtClean="0"/>
              <a:t>1.3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4444" t="26667" r="27222" b="34222"/>
          <a:stretch>
            <a:fillRect/>
          </a:stretch>
        </p:blipFill>
        <p:spPr bwMode="auto">
          <a:xfrm>
            <a:off x="381000" y="304800"/>
            <a:ext cx="4724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petfirealert.com/media/firefighters-need-the-right-tools-to-rescue-p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7" y="1"/>
            <a:ext cx="90236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hudsonpg.net/wp-content/uploads/2010/11/44fi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810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flashalertnewswire.net/images/news/2012-09/1214/58086/House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therescuers.fabulary.com/wp-content/uploads/danabrown-boise-cat-500x341.jpg?w=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6" y="304800"/>
            <a:ext cx="9050144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Here is a great video about the gear that firefighters wear (click the link):   {3 min 18 sec}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http://www.youtube.com/watch?v=tQ6oHVjQx8w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One day, the sky over the forest filled with smoke. </a:t>
            </a:r>
          </a:p>
          <a:p>
            <a:pPr>
              <a:buNone/>
            </a:pPr>
            <a:r>
              <a:rPr lang="en-US" dirty="0" smtClean="0"/>
              <a:t>Meaning: A large area of land covered by trees and other plants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70" name="Picture 6" descr="http://farm1.static.flickr.com/104/362894898_63eb5bdf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71136"/>
            <a:ext cx="4191000" cy="2858263"/>
          </a:xfrm>
          <a:prstGeom prst="rect">
            <a:avLst/>
          </a:prstGeom>
          <a:noFill/>
        </p:spPr>
      </p:pic>
      <p:pic>
        <p:nvPicPr>
          <p:cNvPr id="2054" name="Picture 6" descr="http://assets.worldwildlife.org/photos/2842/images/hero_small/shutterstock_12730534.jpg?1352150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People who lived near the forest did not feel safe. </a:t>
            </a:r>
          </a:p>
          <a:p>
            <a:pPr>
              <a:buNone/>
            </a:pPr>
            <a:r>
              <a:rPr lang="en-US" dirty="0" smtClean="0"/>
              <a:t>Meaning: To be kept from danger</a:t>
            </a:r>
            <a:endParaRPr lang="en-US" dirty="0"/>
          </a:p>
        </p:txBody>
      </p:sp>
      <p:pic>
        <p:nvPicPr>
          <p:cNvPr id="25602" name="Picture 2" descr="http://www.irintech.com/x1/images/jean/seatbelt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200400" cy="2357628"/>
          </a:xfrm>
          <a:prstGeom prst="rect">
            <a:avLst/>
          </a:prstGeom>
          <a:noFill/>
        </p:spPr>
      </p:pic>
      <p:pic>
        <p:nvPicPr>
          <p:cNvPr id="7170" name="Picture 2" descr="http://www.bikekidshop.com/contentimage/two-kids-on-bike-with-training-wheels-wearing-helm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33337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 firefighters dumped water onto the flames. </a:t>
            </a:r>
          </a:p>
          <a:p>
            <a:pPr>
              <a:buNone/>
            </a:pPr>
            <a:r>
              <a:rPr lang="en-US" dirty="0" smtClean="0"/>
              <a:t>Meaning: the glowing parts of a fire</a:t>
            </a:r>
            <a:endParaRPr lang="en-US" dirty="0"/>
          </a:p>
        </p:txBody>
      </p:sp>
      <p:sp>
        <p:nvSpPr>
          <p:cNvPr id="28674" name="AutoShape 2" descr="data:image/jpg;base64,/9j/4AAQSkZJRgABAQAAAQABAAD/2wCEAAkGBhAQDxUQEBAQEA8QFBAQGBQQEA8PEA8QFRQVFhUVEhQXHCYeFxojGhQVHy8gIycpLCwuFR4xNTAqNSYrLCkBCQoKDgwOGg8PGiwkHyUvNDQuNSwsLCwvLy8pMC40LDUsLCwpKS4sLCk0LCwqNC8sKSotLywpLCwsLSwsLCwsLP/AABEIALEBHAMBIgACEQEDEQH/xAAcAAEAAgIDAQAAAAAAAAAAAAAABgcBBQIDBAj/xABAEAABAwIDBAgCCAQGAwEAAAABAAIDBBEFEiEGEzFBByJRYXGBkaEyQhQjUmJygrHwQ5LB0TOissLh8SSj0hX/xAAbAQEAAwEBAQEAAAAAAAAAAAAAAwQFBgIBB//EADARAAICAQIFAQcEAwEBAAAAAAABAgMRBEEFEiExUbETImFxgaHwkcHR8RQy4VJC/9oADAMBAAIRAxEAPwCjUREAREQBERAEREAREQBERAFlEQBERAEREAREQBERAEREAWFlYQBERAEREAREQBERAEREAREQBERAEREAREQBERAEWUQBERAdlOQHDN8N9fBSsbBulbmgkbrrZx/qogvTFiUzBZsr2gdjiFXuhZLDrlh/qXNPbVFONsco3U/R9iDf4BcO1hDlxothK2V4ZuXM11LhYBdNBtnXQkFlRIbcnnO0+RVzbGbU/TqUTOYGyMdkfbhfTUdxusnW6rWaWHM1Frys+hcoq0t0sRT+TZQVTAY3uY4EOY5zSDoQQbarrX0JtTszTVbXMlia2TUCRoAeDyIKpfENkKmLMQ3O2NxacvEcdSPJWNFxSrUrD91/Egv0FkPeh1Ro0WbLC1jPCIAiHwIiIAsLKIDCIiAIiIAiIgCIiAIiIAiIgCIiAIiIAiLKAIiIAiIgCIgQGQFe3RtgToKHK4WfK5ryOy+v6KsNgMCbU1Y3lt3F1yD8xHAeqv2hYGgAEEu7OS5fjmqzihfN/sbehp5IO179jjUQh9rfFw8QNB7WUanpWRTSEuF3u4acAT/dbvG8VbR0stS7+G1zgO13Bo83WC+dKrGqiVxe+aRznEk9d3E9yzuH8PnqVJp4RblrI6fuslg7YbFxSsM9PZsjdXBtsr/LkVWT2kGx0IWxodoaiF12yuI5tcS5pHZqvJX1IkeXgZb62711WjpuoXs5y5lszL1ltN69pBYluvJ0xSZXBw5G6mu0Ow/UbUUwux7GyFo1IDgDmaOfHUKEK6ujvEm1dA1n8WmtEQfmaB1HDy08lX4ndZp4xur2eH9T1w9V2c1Vm/YpqopXxmzwRfUdhHaDzC6lftXsVTzNcJY7tdc2GmV32mHkVVe2+xLsPcHB2aGQlrc2j2kC9j26c00fFqtTL2faXqedVoHUnKDyvuRZFljbkDtWwrsGfEwSWu06eC1HOMWk9yjGqUouSXRGuWFlYXsjCIiAIiIAiIgCIiAIiIDICFe6npuXMrz1LLGy8KabwTypcY8zOlYWV648JmcA4MJB7l9clHuyOMJT/wBVk8im+zew7a+gModup43ua0nVkjLA2cO4k6rXYFsNPO4Zxu2cyeJ8FceBYMIYWwRCzWj/ALJWFxTiKrio0y97JraLRPrK1dPifP1fQSQSuikGWRhsR/butqvOpP0kVccmJy7sgtZkiJHBzmNAd6G48lGFs6ebsqjOSw2kzLuioWSjHsmERYUxEFlEQHogr5IwQx7mX45TYnzU76KNrZWVjKWV7nxTOs3MSSx/cTyKr2yl3RthLn10c1rMgdmJ5FwBsAqGvhU6Jua2++xd0srZWKMX/W5O+m+uLKSOEG29lF+9rG5v9Tm+ipVWv08v+tpm90zvURKqCouEwUdNH459TzqpOU/ogsLKLUKhhTzotxMRSSNLrZsp9FBFyjlLdQSD3aKtqqFqKnW9yzpb/YWKeMn1AzEIzGHXB8NVWXTZVZ46S3w3qL+IEdvYleboyx3eRSUr3Xew71lzqWmwcPIgH8xWx6QMONRQuLRd9O4S255bWePCxv8AlXJaen/D10Yz2fqunqbtlcb9K51/mCqKZ1jfwVo0WGtloLPANgfYKsaSO9h2uCuzAqL/AMRrT2AHwta/pZbHGLeRRa8kPC45Tz2KLfxPiVhenE6F0Ez4X/FG4t8RyPmLHzXmW7FqSTRgyTUmmYREX08hERAEREAREQBERAbWjmFi8kXaF01lMdzHNykMg8w5b3CNlvp9EX01vpdOS10dwN6w6tI7+Xkt7RbGzyYWIponQzAvkjDwWlzS420PDUOFvDtWXZq6qnlvtLDXhdftubEKZ3R5fMcp+X0++xW6uTB6JhpYntAsWNPsqenhcxxY4EOaSCDxBCtno2rxPQGK93wEttzy8W+1x5KDjKfsYzj2T9T7wmSjbKEt/wBiZYRQ5g2wGoHkoV0hdKLonyUNAN2GExST/O5w0cI/s63F/S3FWFs/qyw4gkexXzvij2ivlMrS9gqJS5oNi5u8OYA8jZZHCdPC22UrFnBY4ldJPCeDWuPPtWFPsW6PLU303D3Gso3jNYC80R5tc0akjmOKgTuPCy6um+FyzHb7fNGLbS68ZfcwiIpyAwuyGIucGjUk2A7SutSroyw9s+KwMdq0F77dpYwuHuFFdZ7OuU/CySVRUppM2OEdFlRJZ8pEUZtx+K3cFN8KpooqiOigFmsbmd227z2nUqRY/W5GuI+FgJ9FGdgIHHe1knxSuLG/haesR5kD8pXGW6u3UwlO19F2Xxf8HUVVQpXuLqyP9OlSHVcDBxbE5x/M4D/YqyUq6TMS32JScxEGwj8ouf8AM4qKrq9BBx00E/Hr1Ob1OPayS/MBFkKT47ssY4myxi7XNa7TsIvdT2XRrkoy3FdErIylHYi6L14fhU1Q/JBE+V/Y0Xt4ngPNbLH9kJ6FjDUOja+TURtdmeG9ruQSV1cZqDay9tzxGmcouSXQ1uGYg+nmbKw2cw+o5g+KufAattVEJLXZI0tI8RYgqq6rZ5302Olb8Um78s4zX9P0VvbPUDKcNp2cGMuT94cT7lc9xmyuUIyj/s/Q3uGxsr54vsvUpk0m5qnxcd1KW+Ia+w9le1HGBCLcHRhw9Lqkqabf4hI4fxXzOHqXD9FeeFR3ji7MgHqLWUXGW8VqXfB60OFGTXbL+xU/SBhm9a2sjFyLxSgci0lrXexB8lBVadRC+PfMOo3r7DxAuLe/qohtBgoEW/YzLZwa4Aaag2NvJaeg1KjFVy7bfXsirr9JzN2x+qI0iyQsLZMQIiIAiIgCIiAIiygPfgmOz0cwmgflcOI4teOxw5hX3s5t7T4xDly7qpiaM0ZPAcM7Dzbf0vrxXzqpf0cuMMzqvX6p0EVvtb5zmkejSsnimlhZU5//AF6+Ey9orJ+0jFf0bbpb2a3T2VTG9WUmN9hpnAuCfEX9FG9h9o/oNW17j9TJaOQfcJ+LxadfXtVy7YUrJsLqmuFwyF8zfuuj6wt6e6+eg25sNSVBwua1OkdVm3T6bfoS63NV6sj3Pp3DGbme38N5Fjy14FUd0nbNS0eJz5mOEM0j5o32OR7JDns08LjMQR3K76JuSmgZIeuyGJhP3mtAP6KRRuhqId3O1jwOT2hwI8DyWPw/Vf41kt/sWtbB2pSa+Z84dHG20uHVTW3L6WdzWSxcbgm2do+23j32t4T3pC6OYql75KcMjqgSdLNbN3PHDN9717V6cH6LaOkrXS74TNDnvYy3+FGLmx7SBpdY2sxwsJe52UWMhI7Lk6ehVjU6xWaiMtL0e78/Tc9aXS+41b2/MFIVNM+J7o5Glj2EtLXCxaRyK6l7MYxR9TM6aT4nn0aNAO+wsvGurhzOK5u+5hzUVJ8vYwpT0ZVO7xelI+aQx+T2OZ/uUXUq6MKF0uKwZRcRF0x7gxpt/mLR5qHVNKiefD9D7Um5pLyW/tJFdrhyc+A/kc8Z/SxXCgpxBDHDw3bcvmL3Prcre1FKMtnjiMtvE3/uvFj9GWtEzdW2s7uda1/Ar8+Um1yfE62FkeiZ897StIrqgO4iecf+xy1qsfpA2EqJJ31tM3eskyuexg+sY7I3MQ35geOmuqrlzSDY6Eaa8QV32jvhdVFxeyz8Dl9TVKux8y3MBXbsZE2rw6nDhfqmE/kcW/pZUkrt6EutStb9mplHlkYVn8ajmhSXdNFrh1nJOXyf2JlR4LDRs3cMbWN7hqTzJPMqkOkt75MXkY7kYWN/CWMI93FX7iTusAeZd7WUKxjYNtRisVY//BDIyR9qVjrNv3Wy+iwOHaiNF0rLPD/XoXra5W1pHfVbIsZiDq53Hcxxsbb4XAFrnelgPNcn0roo5pyS4mJ5Glsoa0k/vuW920xMQU75xGZNyC4tGhLef91SOJdKVfMXgPZHC9ro921jHNDHAg9Zwvex4r1ptJqNW8prCwuvhbEv+XCmtZXVmk2VlDa6Ang6VjD4POU/6l9BYW+wyc26j+q+csKB+kRW47yO3jmC+j47Mc5w4tLT/Nm/srvHlicH8H+fcr8MeapR+JF9oMJu+W51LmyC2ljrpfwPsFpTCWtcxzC5jrXB7Abggqd49CHM3jWl2moaLlQetxONkLzmu53Ua3mCeJPgFQ085yXL3NdNOOTUY/sVC+B80F2zMaXloNw5oFzp22VeK0sMqnMp6iqk0ihhkAvwfK4ZWNHb1nBVaum4dOxqUZvOH+L6fuc9xKNanFxWG+5hERahlhERAEREAREQGVaPRLQRTUtQwn6zewutxLQGksd65gqtW/2I2hdRVscoP1bnCOQcnROIBv3j4h4Klr6ZXUSjB9e/6dSzpbVVapMvKajJgqIH/PBK3Tm1zCLj98lWWxmwjv8A9DPMLwU95rng9wPUB89fyq3sVcMolaLmLMHtHF0JHXt3ga+q1WGvDXyxgXuI3Ajg9hJsR3WXH6fVWUVzjHc6GVUL2pyXVfn/AE1+1mIObAXNOuZo08B+/Nb2klc6la65D8oNxxBsvBiGDCThqwkEj7JW2eAyG3IBQNxdaS7k0u6wal1dkpKiqIG86kIPo53roob0ls3lDHPH8LrA92oNj6n0W3xSqvhc7R8tSwn8L2tH9CvLs5EK/D5aY66XHc8tsfe3qr1MVS43f+Ws/IjsXMpQ8/0U0i9ceFTPm3DInvmzFuRrSXXHcpfs70TVc0marBpKaN1nOcWmR+gOWJovckEdY6DvtZddbqaqlmckjmY0zk8JGh2X2QqMQkyxDLG22aR3wM7u89yu/YrYqmwwPkjzPqXx7vO86BuYE5W8BwHouykFPTRNhgY2OJgsAP1J5k8yVk4nfgVyGs4nbqG1HpHx/JvUcPUI9V1M1WL/AF7GE9rj4rfxyB0ThxB/QqsMfxDLPnB4D0W52f2tD8jCfj+r8zw97Ko9NJVqaRbtri+i2N7UOMbosg6rs1+7L+woV0u4BR/RRW2bFVF7WDKAPpF+OYdoFzm7lM5JxvhC7iANex1v+VB+lGljfE4veXTQtiZEy5DYxcGVxHNzr27g0KbhzcdRB5a+W/8Awg1UHOp9MvBUSvPogiMEEIdo575ZiOwFoA9gFV2ymA7x5nlbenha557HPaWhrT5uHoVaOyFUXObIdG2dble55eS3OL35hyR2eX8/BS0GmfLKct00iabWTBk0JGjZGvt2ZgRf9QvVVUJlhiaw5XtkglP3mte1z2+bbhaba0mWGlLNSJyw9we0/wDytlRYu0SsZfV2Yt78hBI9P0XPzcedTW6/ss8svYxS7xyefEC1xexwBabgg8CDoV86bVYGaOrkg+Vpuw/ajOrT6aeS+htp2mGqaf4UzXEHlcWJHlofNQbpE2XNZAJYm3ngGgHF8fNvjzCv8Ovelv5J9n+JnjUUK+hSh3X4ystkKbeYhTM5GaMnwa4OPsFf1Id5NI3tiJ/M18dv1Pqqk6NcCkFS6pkY5jadj7ZgReRwLRx7ASrP2NqN5PI7k2FxJ7LvjU3FWrr8LtFfdnzRQdVDk+7f8Gl2p2gkieIInFriGk5fic53Bun71Wjm2fzTNMvVuASwHW5AJBPitjgzW1OLT1LtYaSISi/DO4Bsf+4/lUZ2k2jcN85ps4/VtPZm4keAuvFFMk4119HhZ+pcldFKUpdl+xr9udpxLajp7CmhOuXhLKNL/hFyB23J7FEFlYXUUUxpgoROYutlbNzkERFMRBERAEREAREQBZRcmRE8Ah9Sb7H0Ds/ibquaMNcQ3dMqHEfZLWm3mXAeqmVJhtM34YsuUFosSQGnlY8tVV3RLUlsj2vIu6kaG9t43NJH8uv5VK6/biGAhjndYrhdRT7O3kgsnSPntXTp2+BtxFaoc1urdB52/wCQtRj+Itjje240uOK0dJttGJXuLtHEG9+F9P6qA4/tJLcxuvxOvEOHaDzTT6GyyfK1gnlKNXvSexJMLrBMKmmJ/wAWASt/HE+4/wBV/Jb/AKNGiOkJtZwqJmu9GEexHuq02axNkdXHPNK2NgvGW3BcWvBaSfsjW/ktoOkIwvcKctDBoG/I8A8STxPetLUaSyWa614fwyvxECurkuaTwWzWtjEmeFkbXyWDnhoDiO93FajaXaZhcGtd1Ixl8SOJUUoNvYKu7HPdRzuB62UywOPe24LT4ei412z7izN9MpHc7iSRpPkWrOWkcJYu6FmucGk4dcHsZjG8dkYC5x0AbqSfBSSn2Rqi27pYGE/KXOc4eOUW91BsE2hhpHZA655uFtT4rfN6TIG/NqvdtFqeK4dD67G10kkazajZatiBdlEre2M5j/KdVnZPDHUuHz10rSJ2vMcTXDWLqgl5Hac1h4HtXoqukuN4sOKjsm1GaOqa53VlZG4dz2uI/R59FbrjqJ1+znHC6epDNwypOXUsKOubKI572MjWvB5OuBmae8G/kob0i4fKZt8ATFMc1+TH26zT2do8e5dGC7QGPDBKWmSOnm3Mjee5l1Y9pPzNfoO0OI7xvKbHaepjtFUQPuLGGoIYHjjZzX6gjkRfxVeFVmlt50spNr88bMk9pXbHlzh4I1stO6CGqGjgGwG3EdZ5uttDj2SPOdNLAL0FpZFPHHTU8ALGvzuqInB7g8fE7MTYAniopFjEEDw97/pcrTcCMFlPGfEi7z5AeKt8i1EpS5d/2Xjov1PKkqklktzCsQc6l64s5oDutplfY5b34aX9VEqnGJfo++aDvqOVkpaeOXQOHhoPVaes2zl+g7wdUyzTWaQCCA1g19SvBsttoWSFsuUtdYDMBbiNNf3oq9WgsjGVnLnD7fLuj7K+vPJn/YvDaFonprD4gxszL6WOW3u1x9loMFMhFnMN26aag+C8NPtlvGuzi8bY75mda13gCwHEWPsvbh2LwBt2zMt3uAPodVm2c/aSPdVbrg4mxr9n5ponMhayPPxdI4MaPIXJ9FrMSp2YThkzY5N7USgB8gGUNadA1g4gXPE8b+nLEdvKeJv+JmPY3VQSp2yFbUmBwIjnZJEL6dYi7fO4t4kK5poWuPSPTu2/G+CGSeV7R48L47ZNa3aMU1A7Ifrq2Rt+6GAZR6ue70UQxCpc8XPAuLvOy4Vb3aRu1MRc0eF9ff8AVcmO0s5p8wV1VVMa/eXd/i+xj2WuzMe387nhReysow1okb8Djb8Luz01HmvGrUZKSyijODg8MIiL0eAiIgCIiAIiy1tzbt0QGWNuVsqScXA4Afu618htoOXugksLBRyjzInrn7NkwwHaJsNVHLqA0SDwj3b2knxGnn4LSYrjTpnkknL46jvC1Acl1DHSwjLn3Jp6yco4NtTFxa4B7CHNtrnDuRGlrclrJZXHiT2cdFyiqMq6XOupYQw2R2WKUUkYREUpWOTTZdpqn2tmdb8RXQsr40melJrsc94VjOuCJgczObZCOBXM1B4dq6VlMIKbRM9j2b2gxCE844Xj8TS8j3AUNupRsbWiOGrv80cY93KMTfEfEqnQmrrfGV6IuXYdNct+vqbLZ+e0xbfSWOSL1abe4C8EjiDxWKaXK9rvsuB9Cs1XxutwuVYUcTb8r0IefNSXh+ph1S8tDS52Vt7NucovxsF1IikSwQNt9ztiqHs+Fzm3+y4i/jZe6mxKQ8X2I5m5v4rWLk02XmUFLYlrtlB9+hK8LxKGQ7uaNubtY6Rl/wCUhefGaRsD2zQAtyuDgS5ziHA3GpPctMX6B7fiaQtv9ObJHld8w9CqLqcJ80c43RqRtVsXGWM7M0tZWGSR0hABeS4htwAT2XK4R1DhzuOw6hcZWWNlwV9RWMIyXKSk3nqbuibvYZWfczi/J7CDx725gtIRbReijrDHmsL52PZ4Zha6V1i4PHzta4/i4O9wT5qOEXGTWzJbZqyCe6PMiIpisEREAREQBcmOsQexcUQGSsIiAIiIAiIgCIiAIiIAiIgCIiA9NPVFjXNHz29l5yVhF8SSeT05NpILk51yuKL6eQiIgCIiA5B9vNcmykLrRfMH1SaOckl1wRF9DeQuRdcAdn/a4oh8CIiAIiIAi7GxX5tHHibLO4+831QHUi7TB95v8wXF8duYPgboDg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20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g;base64,/9j/4AAQSkZJRgABAQAAAQABAAD/2wCEAAkGBhAQDxUQEBAQEA8QFBAQGBQQEA8PEA8QFRQVFhUVEhQXHCYeFxojGhQVHy8gIycpLCwuFR4xNTAqNSYrLCkBCQoKDgwOGg8PGiwkHyUvNDQuNSwsLCwvLy8pMC40LDUsLCwpKS4sLCk0LCwqNC8sKSotLywpLCwsLSwsLCwsLP/AABEIALEBHAMBIgACEQEDEQH/xAAcAAEAAgIDAQAAAAAAAAAAAAAABgcBBQIDBAj/xABAEAABAwIDBAgCCAQGAwEAAAABAAIDBBEFEiEGEzFBByJRYXGBkaEyQhQjUmJygrHwQ5LB0TOissLh8SSj0hX/xAAbAQEAAwEBAQEAAAAAAAAAAAAAAwQFBgIBB//EADARAAICAQIFAQcEAwEBAAAAAAABAgMRBEEFEiExUbETImFxgaHwkcHR8RQy4VJC/9oADAMBAAIRAxEAPwCjUREAREQBERAEREAREQBERAFlEQBERAEREAREQBERAEREAWFlYQBERAEREAREQBERAEREAREQBERAEREAREQBERAEWUQBERAdlOQHDN8N9fBSsbBulbmgkbrrZx/qogvTFiUzBZsr2gdjiFXuhZLDrlh/qXNPbVFONsco3U/R9iDf4BcO1hDlxothK2V4ZuXM11LhYBdNBtnXQkFlRIbcnnO0+RVzbGbU/TqUTOYGyMdkfbhfTUdxusnW6rWaWHM1Frys+hcoq0t0sRT+TZQVTAY3uY4EOY5zSDoQQbarrX0JtTszTVbXMlia2TUCRoAeDyIKpfENkKmLMQ3O2NxacvEcdSPJWNFxSrUrD91/Egv0FkPeh1Ro0WbLC1jPCIAiHwIiIAsLKIDCIiAIiIAiIgCIiAIiIAiIgCIiAIiIAiLKAIiIAiIgCIgQGQFe3RtgToKHK4WfK5ryOy+v6KsNgMCbU1Y3lt3F1yD8xHAeqv2hYGgAEEu7OS5fjmqzihfN/sbehp5IO179jjUQh9rfFw8QNB7WUanpWRTSEuF3u4acAT/dbvG8VbR0stS7+G1zgO13Bo83WC+dKrGqiVxe+aRznEk9d3E9yzuH8PnqVJp4RblrI6fuslg7YbFxSsM9PZsjdXBtsr/LkVWT2kGx0IWxodoaiF12yuI5tcS5pHZqvJX1IkeXgZb62711WjpuoXs5y5lszL1ltN69pBYluvJ0xSZXBw5G6mu0Ow/UbUUwux7GyFo1IDgDmaOfHUKEK6ujvEm1dA1n8WmtEQfmaB1HDy08lX4ndZp4xur2eH9T1w9V2c1Vm/YpqopXxmzwRfUdhHaDzC6lftXsVTzNcJY7tdc2GmV32mHkVVe2+xLsPcHB2aGQlrc2j2kC9j26c00fFqtTL2faXqedVoHUnKDyvuRZFljbkDtWwrsGfEwSWu06eC1HOMWk9yjGqUouSXRGuWFlYXsjCIiAIiIAiIgCIiAIiIDICFe6npuXMrz1LLGy8KabwTypcY8zOlYWV648JmcA4MJB7l9clHuyOMJT/wBVk8im+zew7a+gModup43ua0nVkjLA2cO4k6rXYFsNPO4Zxu2cyeJ8FceBYMIYWwRCzWj/ALJWFxTiKrio0y97JraLRPrK1dPifP1fQSQSuikGWRhsR/butqvOpP0kVccmJy7sgtZkiJHBzmNAd6G48lGFs6ebsqjOSw2kzLuioWSjHsmERYUxEFlEQHogr5IwQx7mX45TYnzU76KNrZWVjKWV7nxTOs3MSSx/cTyKr2yl3RthLn10c1rMgdmJ5FwBsAqGvhU6Jua2++xd0srZWKMX/W5O+m+uLKSOEG29lF+9rG5v9Tm+ipVWv08v+tpm90zvURKqCouEwUdNH459TzqpOU/ogsLKLUKhhTzotxMRSSNLrZsp9FBFyjlLdQSD3aKtqqFqKnW9yzpb/YWKeMn1AzEIzGHXB8NVWXTZVZ46S3w3qL+IEdvYleboyx3eRSUr3Xew71lzqWmwcPIgH8xWx6QMONRQuLRd9O4S255bWePCxv8AlXJaen/D10Yz2fqunqbtlcb9K51/mCqKZ1jfwVo0WGtloLPANgfYKsaSO9h2uCuzAqL/AMRrT2AHwta/pZbHGLeRRa8kPC45Tz2KLfxPiVhenE6F0Ez4X/FG4t8RyPmLHzXmW7FqSTRgyTUmmYREX08hERAEREAREQBERAbWjmFi8kXaF01lMdzHNykMg8w5b3CNlvp9EX01vpdOS10dwN6w6tI7+Xkt7RbGzyYWIponQzAvkjDwWlzS420PDUOFvDtWXZq6qnlvtLDXhdftubEKZ3R5fMcp+X0++xW6uTB6JhpYntAsWNPsqenhcxxY4EOaSCDxBCtno2rxPQGK93wEttzy8W+1x5KDjKfsYzj2T9T7wmSjbKEt/wBiZYRQ5g2wGoHkoV0hdKLonyUNAN2GExST/O5w0cI/s63F/S3FWFs/qyw4gkexXzvij2ivlMrS9gqJS5oNi5u8OYA8jZZHCdPC22UrFnBY4ldJPCeDWuPPtWFPsW6PLU303D3Gso3jNYC80R5tc0akjmOKgTuPCy6um+FyzHb7fNGLbS68ZfcwiIpyAwuyGIucGjUk2A7SutSroyw9s+KwMdq0F77dpYwuHuFFdZ7OuU/CySVRUppM2OEdFlRJZ8pEUZtx+K3cFN8KpooqiOigFmsbmd227z2nUqRY/W5GuI+FgJ9FGdgIHHe1knxSuLG/haesR5kD8pXGW6u3UwlO19F2Xxf8HUVVQpXuLqyP9OlSHVcDBxbE5x/M4D/YqyUq6TMS32JScxEGwj8ouf8AM4qKrq9BBx00E/Hr1Ob1OPayS/MBFkKT47ssY4myxi7XNa7TsIvdT2XRrkoy3FdErIylHYi6L14fhU1Q/JBE+V/Y0Xt4ngPNbLH9kJ6FjDUOja+TURtdmeG9ruQSV1cZqDay9tzxGmcouSXQ1uGYg+nmbKw2cw+o5g+KufAattVEJLXZI0tI8RYgqq6rZ5302Olb8Um78s4zX9P0VvbPUDKcNp2cGMuT94cT7lc9xmyuUIyj/s/Q3uGxsr54vsvUpk0m5qnxcd1KW+Ia+w9le1HGBCLcHRhw9Lqkqabf4hI4fxXzOHqXD9FeeFR3ji7MgHqLWUXGW8VqXfB60OFGTXbL+xU/SBhm9a2sjFyLxSgci0lrXexB8lBVadRC+PfMOo3r7DxAuLe/qohtBgoEW/YzLZwa4Aaag2NvJaeg1KjFVy7bfXsirr9JzN2x+qI0iyQsLZMQIiIAiIgCIiAIiygPfgmOz0cwmgflcOI4teOxw5hX3s5t7T4xDly7qpiaM0ZPAcM7Dzbf0vrxXzqpf0cuMMzqvX6p0EVvtb5zmkejSsnimlhZU5//AF6+Ey9orJ+0jFf0bbpb2a3T2VTG9WUmN9hpnAuCfEX9FG9h9o/oNW17j9TJaOQfcJ+LxadfXtVy7YUrJsLqmuFwyF8zfuuj6wt6e6+eg25sNSVBwua1OkdVm3T6bfoS63NV6sj3Pp3DGbme38N5Fjy14FUd0nbNS0eJz5mOEM0j5o32OR7JDns08LjMQR3K76JuSmgZIeuyGJhP3mtAP6KRRuhqId3O1jwOT2hwI8DyWPw/Vf41kt/sWtbB2pSa+Z84dHG20uHVTW3L6WdzWSxcbgm2do+23j32t4T3pC6OYql75KcMjqgSdLNbN3PHDN9717V6cH6LaOkrXS74TNDnvYy3+FGLmx7SBpdY2sxwsJe52UWMhI7Lk6ehVjU6xWaiMtL0e78/Tc9aXS+41b2/MFIVNM+J7o5Glj2EtLXCxaRyK6l7MYxR9TM6aT4nn0aNAO+wsvGurhzOK5u+5hzUVJ8vYwpT0ZVO7xelI+aQx+T2OZ/uUXUq6MKF0uKwZRcRF0x7gxpt/mLR5qHVNKiefD9D7Um5pLyW/tJFdrhyc+A/kc8Z/SxXCgpxBDHDw3bcvmL3Prcre1FKMtnjiMtvE3/uvFj9GWtEzdW2s7uda1/Ar8+Um1yfE62FkeiZ897StIrqgO4iecf+xy1qsfpA2EqJJ31tM3eskyuexg+sY7I3MQ35geOmuqrlzSDY6Eaa8QV32jvhdVFxeyz8Dl9TVKux8y3MBXbsZE2rw6nDhfqmE/kcW/pZUkrt6EutStb9mplHlkYVn8ajmhSXdNFrh1nJOXyf2JlR4LDRs3cMbWN7hqTzJPMqkOkt75MXkY7kYWN/CWMI93FX7iTusAeZd7WUKxjYNtRisVY//BDIyR9qVjrNv3Wy+iwOHaiNF0rLPD/XoXra5W1pHfVbIsZiDq53Hcxxsbb4XAFrnelgPNcn0roo5pyS4mJ5Glsoa0k/vuW920xMQU75xGZNyC4tGhLef91SOJdKVfMXgPZHC9ro921jHNDHAg9Zwvex4r1ptJqNW8prCwuvhbEv+XCmtZXVmk2VlDa6Ang6VjD4POU/6l9BYW+wyc26j+q+csKB+kRW47yO3jmC+j47Mc5w4tLT/Nm/srvHlicH8H+fcr8MeapR+JF9oMJu+W51LmyC2ljrpfwPsFpTCWtcxzC5jrXB7Abggqd49CHM3jWl2moaLlQetxONkLzmu53Ua3mCeJPgFQ085yXL3NdNOOTUY/sVC+B80F2zMaXloNw5oFzp22VeK0sMqnMp6iqk0ihhkAvwfK4ZWNHb1nBVaum4dOxqUZvOH+L6fuc9xKNanFxWG+5hERahlhERAEREAREQGVaPRLQRTUtQwn6zewutxLQGksd65gqtW/2I2hdRVscoP1bnCOQcnROIBv3j4h4Klr6ZXUSjB9e/6dSzpbVVapMvKajJgqIH/PBK3Tm1zCLj98lWWxmwjv8A9DPMLwU95rng9wPUB89fyq3sVcMolaLmLMHtHF0JHXt3ga+q1WGvDXyxgXuI3Ajg9hJsR3WXH6fVWUVzjHc6GVUL2pyXVfn/AE1+1mIObAXNOuZo08B+/Nb2klc6la65D8oNxxBsvBiGDCThqwkEj7JW2eAyG3IBQNxdaS7k0u6wal1dkpKiqIG86kIPo53roob0ls3lDHPH8LrA92oNj6n0W3xSqvhc7R8tSwn8L2tH9CvLs5EK/D5aY66XHc8tsfe3qr1MVS43f+Ws/IjsXMpQ8/0U0i9ceFTPm3DInvmzFuRrSXXHcpfs70TVc0marBpKaN1nOcWmR+gOWJovckEdY6DvtZddbqaqlmckjmY0zk8JGh2X2QqMQkyxDLG22aR3wM7u89yu/YrYqmwwPkjzPqXx7vO86BuYE5W8BwHouykFPTRNhgY2OJgsAP1J5k8yVk4nfgVyGs4nbqG1HpHx/JvUcPUI9V1M1WL/AF7GE9rj4rfxyB0ThxB/QqsMfxDLPnB4D0W52f2tD8jCfj+r8zw97Ko9NJVqaRbtri+i2N7UOMbosg6rs1+7L+woV0u4BR/RRW2bFVF7WDKAPpF+OYdoFzm7lM5JxvhC7iANex1v+VB+lGljfE4veXTQtiZEy5DYxcGVxHNzr27g0KbhzcdRB5a+W/8Awg1UHOp9MvBUSvPogiMEEIdo575ZiOwFoA9gFV2ymA7x5nlbenha557HPaWhrT5uHoVaOyFUXObIdG2dble55eS3OL35hyR2eX8/BS0GmfLKct00iabWTBk0JGjZGvt2ZgRf9QvVVUJlhiaw5XtkglP3mte1z2+bbhaba0mWGlLNSJyw9we0/wDytlRYu0SsZfV2Yt78hBI9P0XPzcedTW6/ss8svYxS7xyefEC1xexwBabgg8CDoV86bVYGaOrkg+Vpuw/ajOrT6aeS+htp2mGqaf4UzXEHlcWJHlofNQbpE2XNZAJYm3ngGgHF8fNvjzCv8Ovelv5J9n+JnjUUK+hSh3X4ystkKbeYhTM5GaMnwa4OPsFf1Id5NI3tiJ/M18dv1Pqqk6NcCkFS6pkY5jadj7ZgReRwLRx7ASrP2NqN5PI7k2FxJ7LvjU3FWrr8LtFfdnzRQdVDk+7f8Gl2p2gkieIInFriGk5fic53Bun71Wjm2fzTNMvVuASwHW5AJBPitjgzW1OLT1LtYaSISi/DO4Bsf+4/lUZ2k2jcN85ps4/VtPZm4keAuvFFMk4119HhZ+pcldFKUpdl+xr9udpxLajp7CmhOuXhLKNL/hFyB23J7FEFlYXUUUxpgoROYutlbNzkERFMRBERAEREAREQBZRcmRE8Ah9Sb7H0Ds/ibquaMNcQ3dMqHEfZLWm3mXAeqmVJhtM34YsuUFosSQGnlY8tVV3RLUlsj2vIu6kaG9t43NJH8uv5VK6/biGAhjndYrhdRT7O3kgsnSPntXTp2+BtxFaoc1urdB52/wCQtRj+Itjje240uOK0dJttGJXuLtHEG9+F9P6qA4/tJLcxuvxOvEOHaDzTT6GyyfK1gnlKNXvSexJMLrBMKmmJ/wAWASt/HE+4/wBV/Jb/AKNGiOkJtZwqJmu9GEexHuq02axNkdXHPNK2NgvGW3BcWvBaSfsjW/ktoOkIwvcKctDBoG/I8A8STxPetLUaSyWa614fwyvxECurkuaTwWzWtjEmeFkbXyWDnhoDiO93FajaXaZhcGtd1Ixl8SOJUUoNvYKu7HPdRzuB62UywOPe24LT4ei412z7izN9MpHc7iSRpPkWrOWkcJYu6FmucGk4dcHsZjG8dkYC5x0AbqSfBSSn2Rqi27pYGE/KXOc4eOUW91BsE2hhpHZA655uFtT4rfN6TIG/NqvdtFqeK4dD67G10kkazajZatiBdlEre2M5j/KdVnZPDHUuHz10rSJ2vMcTXDWLqgl5Hac1h4HtXoqukuN4sOKjsm1GaOqa53VlZG4dz2uI/R59FbrjqJ1+znHC6epDNwypOXUsKOubKI572MjWvB5OuBmae8G/kob0i4fKZt8ATFMc1+TH26zT2do8e5dGC7QGPDBKWmSOnm3Mjee5l1Y9pPzNfoO0OI7xvKbHaepjtFUQPuLGGoIYHjjZzX6gjkRfxVeFVmlt50spNr88bMk9pXbHlzh4I1stO6CGqGjgGwG3EdZ5uttDj2SPOdNLAL0FpZFPHHTU8ALGvzuqInB7g8fE7MTYAniopFjEEDw97/pcrTcCMFlPGfEi7z5AeKt8i1EpS5d/2Xjov1PKkqklktzCsQc6l64s5oDutplfY5b34aX9VEqnGJfo++aDvqOVkpaeOXQOHhoPVaes2zl+g7wdUyzTWaQCCA1g19SvBsttoWSFsuUtdYDMBbiNNf3oq9WgsjGVnLnD7fLuj7K+vPJn/YvDaFonprD4gxszL6WOW3u1x9loMFMhFnMN26aag+C8NPtlvGuzi8bY75mda13gCwHEWPsvbh2LwBt2zMt3uAPodVm2c/aSPdVbrg4mxr9n5ponMhayPPxdI4MaPIXJ9FrMSp2YThkzY5N7USgB8gGUNadA1g4gXPE8b+nLEdvKeJv+JmPY3VQSp2yFbUmBwIjnZJEL6dYi7fO4t4kK5poWuPSPTu2/G+CGSeV7R48L47ZNa3aMU1A7Ifrq2Rt+6GAZR6ue70UQxCpc8XPAuLvOy4Vb3aRu1MRc0eF9ff8AVcmO0s5p8wV1VVMa/eXd/i+xj2WuzMe387nhReysow1okb8Djb8Luz01HmvGrUZKSyijODg8MIiL0eAiIgCIiAIiy1tzbt0QGWNuVsqScXA4Afu618htoOXugksLBRyjzInrn7NkwwHaJsNVHLqA0SDwj3b2knxGnn4LSYrjTpnkknL46jvC1Acl1DHSwjLn3Jp6yco4NtTFxa4B7CHNtrnDuRGlrclrJZXHiT2cdFyiqMq6XOupYQw2R2WKUUkYREUpWOTTZdpqn2tmdb8RXQsr40melJrsc94VjOuCJgczObZCOBXM1B4dq6VlMIKbRM9j2b2gxCE844Xj8TS8j3AUNupRsbWiOGrv80cY93KMTfEfEqnQmrrfGV6IuXYdNct+vqbLZ+e0xbfSWOSL1abe4C8EjiDxWKaXK9rvsuB9Cs1XxutwuVYUcTb8r0IefNSXh+ph1S8tDS52Vt7NucovxsF1IikSwQNt9ztiqHs+Fzm3+y4i/jZe6mxKQ8X2I5m5v4rWLk02XmUFLYlrtlB9+hK8LxKGQ7uaNubtY6Rl/wCUhefGaRsD2zQAtyuDgS5ziHA3GpPctMX6B7fiaQtv9ObJHld8w9CqLqcJ80c43RqRtVsXGWM7M0tZWGSR0hABeS4htwAT2XK4R1DhzuOw6hcZWWNlwV9RWMIyXKSk3nqbuibvYZWfczi/J7CDx725gtIRbReijrDHmsL52PZ4Zha6V1i4PHzta4/i4O9wT5qOEXGTWzJbZqyCe6PMiIpisEREAREQBcmOsQexcUQGSsIiAIiIAiIgCIiAIiIAiIgCIiA9NPVFjXNHz29l5yVhF8SSeT05NpILk51yuKL6eQiIgCIiA5B9vNcmykLrRfMH1SaOckl1wRF9DeQuRdcAdn/a4oh8CIiAIiIAi7GxX5tHHibLO4+831QHUi7TB95v8wXF8duYPgboDg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7620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t0.gstatic.com/images?q=tbn:ANd9GcQy8xUFXMUMPfRW0Yc1jv49_VyDD6s34AkdC9zIrmakfdpI0yZL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3429000" cy="2137089"/>
          </a:xfrm>
          <a:prstGeom prst="rect">
            <a:avLst/>
          </a:prstGeom>
          <a:noFill/>
        </p:spPr>
      </p:pic>
      <p:pic>
        <p:nvPicPr>
          <p:cNvPr id="28680" name="Picture 8" descr="http://t1.gstatic.com/images?q=tbn:ANd9GcR-fEQOHvubuECsSIc76fxRNSFQ3dQ4VDFmYWi9KRlNI6PLFW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43175"/>
            <a:ext cx="2543175" cy="1800225"/>
          </a:xfrm>
          <a:prstGeom prst="rect">
            <a:avLst/>
          </a:prstGeom>
          <a:noFill/>
        </p:spPr>
      </p:pic>
      <p:pic>
        <p:nvPicPr>
          <p:cNvPr id="8194" name="Picture 2" descr="http://desertpeace.files.wordpress.com/2010/08/animatedfire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4762500" cy="381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The firefighters tell people to get away from the fire. </a:t>
            </a:r>
          </a:p>
          <a:p>
            <a:pPr>
              <a:buNone/>
            </a:pPr>
            <a:r>
              <a:rPr lang="en-US" dirty="0" smtClean="0"/>
              <a:t>Meaning: to give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Tell me a story</a:t>
            </a:r>
          </a:p>
        </p:txBody>
      </p:sp>
      <p:pic>
        <p:nvPicPr>
          <p:cNvPr id="5122" name="Picture 2" descr="http://tx.english-ch.com/teacher/ethel/Kids-Whis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05074"/>
            <a:ext cx="3581400" cy="3605277"/>
          </a:xfrm>
          <a:prstGeom prst="rect">
            <a:avLst/>
          </a:prstGeom>
          <a:noFill/>
        </p:spPr>
      </p:pic>
      <p:pic>
        <p:nvPicPr>
          <p:cNvPr id="5124" name="Picture 4" descr="http://bishopstonmatters.co.uk/wordpress/wp-content/uploads/2013/02/story-tell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2994444" cy="320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Firefighters use special clothes to protect themselves from the heat. </a:t>
            </a:r>
          </a:p>
          <a:p>
            <a:pPr>
              <a:buNone/>
            </a:pPr>
            <a:r>
              <a:rPr lang="en-US" dirty="0" smtClean="0"/>
              <a:t>Meaning: Great </a:t>
            </a:r>
            <a:r>
              <a:rPr lang="en-US" dirty="0" smtClean="0"/>
              <a:t>heat or high temperatures</a:t>
            </a:r>
            <a:endParaRPr lang="en-US" dirty="0"/>
          </a:p>
        </p:txBody>
      </p:sp>
      <p:pic>
        <p:nvPicPr>
          <p:cNvPr id="4" name="il_fi" descr="http://www.mxtrainingblog.com/wp-content/uploads/2010/06/sweat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429000"/>
            <a:ext cx="2447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vetlive.com/wp-content/uploads/2011/05/Shot-2011-05-27-at-12.52.18-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502976" cy="2590800"/>
          </a:xfrm>
          <a:prstGeom prst="rect">
            <a:avLst/>
          </a:prstGeom>
          <a:noFill/>
        </p:spPr>
      </p:pic>
      <p:pic>
        <p:nvPicPr>
          <p:cNvPr id="6148" name="Picture 4" descr="http://s3-media1.ak.yelpcdn.com/bphoto/nK2Wtv1XEIaV25AaoaQ0GA/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11600"/>
            <a:ext cx="2819400" cy="187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 and women whose job is to put out fires</a:t>
            </a:r>
            <a:endParaRPr lang="en-US" dirty="0"/>
          </a:p>
        </p:txBody>
      </p:sp>
      <p:pic>
        <p:nvPicPr>
          <p:cNvPr id="1026" name="Picture 2" descr="http://www.firefighterce.com/images/firefig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1412003" cy="2733675"/>
          </a:xfrm>
          <a:prstGeom prst="rect">
            <a:avLst/>
          </a:prstGeom>
          <a:noFill/>
        </p:spPr>
      </p:pic>
      <p:pic>
        <p:nvPicPr>
          <p:cNvPr id="1028" name="Picture 4" descr="http://www.kenokel.com/blog/wp-content/uploads/2011/07/firefigh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657600"/>
            <a:ext cx="2266694" cy="3021548"/>
          </a:xfrm>
          <a:prstGeom prst="rect">
            <a:avLst/>
          </a:prstGeom>
          <a:noFill/>
        </p:spPr>
      </p:pic>
      <p:pic>
        <p:nvPicPr>
          <p:cNvPr id="1030" name="Picture 6" descr="http://www.bls.gov/ooh/images/p20-to-p21/p211-2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922" y="2514600"/>
            <a:ext cx="490727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People did not want to choke on the smoke in the air.</a:t>
            </a:r>
          </a:p>
          <a:p>
            <a:pPr>
              <a:buNone/>
            </a:pPr>
            <a:r>
              <a:rPr lang="en-US" dirty="0" smtClean="0"/>
              <a:t>Meaning: to have trouble breathing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699" name="Picture 3" descr="C:\Documents and Settings\jlbuckmaster\Local Settings\Temporary Internet Files\Content.IE5\YFY2U4TX\MC9000401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0"/>
            <a:ext cx="1463040" cy="1825142"/>
          </a:xfrm>
          <a:prstGeom prst="rect">
            <a:avLst/>
          </a:prstGeom>
          <a:noFill/>
        </p:spPr>
      </p:pic>
      <p:pic>
        <p:nvPicPr>
          <p:cNvPr id="5122" name="Picture 2" descr="http://kirbymuseum.org/blogs/dynamics/wp-content/uploads/sites/10/2013/07/choking-metho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3333750" cy="2381250"/>
          </a:xfrm>
          <a:prstGeom prst="rect">
            <a:avLst/>
          </a:prstGeom>
          <a:noFill/>
        </p:spPr>
      </p:pic>
      <p:pic>
        <p:nvPicPr>
          <p:cNvPr id="5124" name="Picture 4" descr="http://www.arthursclipart.org/medical/general/chok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124200"/>
            <a:ext cx="4648200" cy="297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3" name="Picture 3" descr="C:\Documents and Settings\jlbuckmaster\Local Settings\Temporary Internet Files\Content.IE5\N2OZU5FX\MC900367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3494991" cy="1600200"/>
          </a:xfrm>
          <a:prstGeom prst="rect">
            <a:avLst/>
          </a:prstGeom>
          <a:noFill/>
        </p:spPr>
      </p:pic>
      <p:pic>
        <p:nvPicPr>
          <p:cNvPr id="30725" name="Picture 5" descr="http://garthhagerman.com/blogland/wp-content/uploads/2009/02/usalfire-500x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4305300" cy="3487293"/>
          </a:xfrm>
          <a:prstGeom prst="rect">
            <a:avLst/>
          </a:prstGeom>
          <a:noFill/>
        </p:spPr>
      </p:pic>
      <p:pic>
        <p:nvPicPr>
          <p:cNvPr id="3074" name="Picture 2" descr="http://www.free-animated-pictures.com/popup-helicopter-gif_hovering_hel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4969" y="2438400"/>
            <a:ext cx="796976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waukee.org/images/content/images/fire/sparky_stopdrop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077200" cy="540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about fire safety: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http://www.sparky.org/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947" t="3518" r="568" b="16667"/>
          <a:stretch>
            <a:fillRect/>
          </a:stretch>
        </p:blipFill>
        <p:spPr bwMode="auto">
          <a:xfrm>
            <a:off x="115824" y="2133600"/>
            <a:ext cx="88757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about fire safety: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http://www.usfa.fema.gov/kids/flash.shtm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7111" r="22778" b="37778"/>
          <a:stretch>
            <a:fillRect/>
          </a:stretch>
        </p:blipFill>
        <p:spPr bwMode="auto">
          <a:xfrm>
            <a:off x="838200" y="2057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newportbeachca.gov/Modules/ShowImage.aspx?imageid=2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324600" cy="6625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antapaulafire.com/img/reserve_firefighter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76" y="457200"/>
            <a:ext cx="888762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s2.layoutsparks.com/1/96964/firefighter-rescue-burn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598"/>
            <a:ext cx="9144000" cy="609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hivethebrigade.files.wordpress.com/2012/12/user-firefighter-training-92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8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chivethebrigade.files.wordpress.com/2012/12/user-firefighter-training-92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19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2.cdn.turner.com/cnn/dam/assets/130407072504-philly-fire-story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498"/>
            <a:ext cx="9144000" cy="514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a.abcnews.go.com/images/US/gty_firefighter_tk_111011_w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7204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2713</TotalTime>
  <Words>181</Words>
  <Application>Microsoft Office PowerPoint</Application>
  <PresentationFormat>On-screen Show (4:3)</PresentationFormat>
  <Paragraphs>40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firefighters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Firefighter</vt:lpstr>
      <vt:lpstr>forest</vt:lpstr>
      <vt:lpstr>safe</vt:lpstr>
      <vt:lpstr>flames</vt:lpstr>
      <vt:lpstr>tell</vt:lpstr>
      <vt:lpstr>heat</vt:lpstr>
      <vt:lpstr>choke</vt:lpstr>
      <vt:lpstr>helicopter</vt:lpstr>
      <vt:lpstr>Fire Safety</vt:lpstr>
      <vt:lpstr>For more information about fire safety: </vt:lpstr>
      <vt:lpstr>For more information about fire safety: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J. Buckmaster</cp:lastModifiedBy>
  <cp:revision>24</cp:revision>
  <dcterms:created xsi:type="dcterms:W3CDTF">2011-05-17T17:56:49Z</dcterms:created>
  <dcterms:modified xsi:type="dcterms:W3CDTF">2013-08-11T00:25:36Z</dcterms:modified>
</cp:coreProperties>
</file>