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8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2" autoAdjust="0"/>
  </p:normalViewPr>
  <p:slideViewPr>
    <p:cSldViewPr>
      <p:cViewPr varScale="1">
        <p:scale>
          <a:sx n="71" d="100"/>
          <a:sy n="71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4D04-DB6F-4C7D-B9C8-56011C5E85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ces.ed.gov/nceskids/createagraph/default.aspx?ID=66098f9cc4b24ce59581530f6822bf4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youtube.com/watch?v=2Eov3-BF7N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My Name is Yoon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111" t="21333" r="25556" b="6667"/>
          <a:stretch>
            <a:fillRect/>
          </a:stretch>
        </p:blipFill>
        <p:spPr bwMode="auto">
          <a:xfrm>
            <a:off x="228600" y="1219200"/>
            <a:ext cx="3810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0.tqn.com/d/skateboard/1/0/v/S/World_Map_South_Kor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48665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America/ The United States of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://0.tqn.com/d/skateboard/1/0/v/S/World_Map_South_Kor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371600"/>
            <a:ext cx="7486650" cy="371475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657600" y="2895600"/>
            <a:ext cx="39624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http://youronlinenglishclass.com.pt/wp-content/uploads/2008/11/geo_map_usa_bla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3733800"/>
            <a:ext cx="516255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ponytail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I watch the ponytail girl sitting on the swing. </a:t>
            </a:r>
            <a:endParaRPr lang="en-US" i="1" dirty="0"/>
          </a:p>
        </p:txBody>
      </p:sp>
      <p:pic>
        <p:nvPicPr>
          <p:cNvPr id="38914" name="Picture 2" descr="http://t2.gstatic.com/images?q=tbn:ANd9GcSxNNAHQai4UY63Vn4SAMV_pDPx0d5C9JjZD6jFIcvw8uzlNl8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9045"/>
            <a:ext cx="2514600" cy="3196955"/>
          </a:xfrm>
          <a:prstGeom prst="rect">
            <a:avLst/>
          </a:prstGeom>
          <a:noFill/>
        </p:spPr>
      </p:pic>
      <p:pic>
        <p:nvPicPr>
          <p:cNvPr id="38916" name="Picture 4" descr="http://www.gianepal.com/wp-content/uploads/2010/02/ponytai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00"/>
            <a:ext cx="2743200" cy="2743200"/>
          </a:xfrm>
          <a:prstGeom prst="rect">
            <a:avLst/>
          </a:prstGeom>
          <a:noFill/>
        </p:spPr>
      </p:pic>
      <p:pic>
        <p:nvPicPr>
          <p:cNvPr id="38918" name="Picture 6" descr="http://www.visualphotos.com/photo/2x4558038/portrait_of_asian_girl_with_a_ponytail_bld013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590800"/>
            <a:ext cx="2217525" cy="3445368"/>
          </a:xfrm>
          <a:prstGeom prst="rect">
            <a:avLst/>
          </a:prstGeom>
          <a:noFill/>
        </p:spPr>
      </p:pic>
      <p:pic>
        <p:nvPicPr>
          <p:cNvPr id="3074" name="Picture 2" descr="http://www.clipartguide.com/_named_clipart_images/0511-1006-1201-1224_Girl_with_a_Pony_Tail_on_a_Wooden_Swing_clipart_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133600"/>
            <a:ext cx="1295400" cy="132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I sit at the window and watch a little robin.</a:t>
            </a:r>
            <a:endParaRPr lang="en-US" i="1" dirty="0"/>
          </a:p>
        </p:txBody>
      </p:sp>
      <p:pic>
        <p:nvPicPr>
          <p:cNvPr id="40962" name="Picture 2" descr="http://cdn1.arkive.org/media/62/62D45785-D085-4FE6-B840-4D4FC2F4D0CC/Presentation.Large/Male-flame-robin.jpg"/>
          <p:cNvPicPr>
            <a:picLocks noChangeAspect="1" noChangeArrowheads="1"/>
          </p:cNvPicPr>
          <p:nvPr/>
        </p:nvPicPr>
        <p:blipFill>
          <a:blip r:embed="rId2" cstate="print"/>
          <a:srcRect l="8615" t="16981"/>
          <a:stretch>
            <a:fillRect/>
          </a:stretch>
        </p:blipFill>
        <p:spPr bwMode="auto">
          <a:xfrm>
            <a:off x="4724400" y="4038600"/>
            <a:ext cx="4038600" cy="2393245"/>
          </a:xfrm>
          <a:prstGeom prst="rect">
            <a:avLst/>
          </a:prstGeom>
          <a:noFill/>
        </p:spPr>
      </p:pic>
      <p:pic>
        <p:nvPicPr>
          <p:cNvPr id="2050" name="Picture 2" descr="http://www.learner.org/jnorth/images/graphics/robin/BodyLang_LE_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191000" cy="3095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You have to be patient.  You will make friends after awhile. </a:t>
            </a:r>
          </a:p>
          <a:p>
            <a:pPr>
              <a:buNone/>
            </a:pPr>
            <a:r>
              <a:rPr lang="en-US" dirty="0" smtClean="0"/>
              <a:t>Meaning: Being </a:t>
            </a:r>
            <a:r>
              <a:rPr lang="en-US" dirty="0" smtClean="0"/>
              <a:t>able to put up with problems or delays without getting angry or upset</a:t>
            </a:r>
            <a:endParaRPr lang="en-US" dirty="0"/>
          </a:p>
        </p:txBody>
      </p:sp>
      <p:pic>
        <p:nvPicPr>
          <p:cNvPr id="34818" name="Picture 2" descr="http://www.spaceelevatorblog.com/images/patience.jpg"/>
          <p:cNvPicPr>
            <a:picLocks noChangeAspect="1" noChangeArrowheads="1"/>
          </p:cNvPicPr>
          <p:nvPr/>
        </p:nvPicPr>
        <p:blipFill>
          <a:blip r:embed="rId2" cstate="print"/>
          <a:srcRect l="9047" t="6465" r="8239" b="24040"/>
          <a:stretch>
            <a:fillRect/>
          </a:stretch>
        </p:blipFill>
        <p:spPr bwMode="auto">
          <a:xfrm>
            <a:off x="76200" y="3505200"/>
            <a:ext cx="4876800" cy="3276600"/>
          </a:xfrm>
          <a:prstGeom prst="rect">
            <a:avLst/>
          </a:prstGeom>
          <a:noFill/>
        </p:spPr>
      </p:pic>
      <p:pic>
        <p:nvPicPr>
          <p:cNvPr id="34820" name="Picture 4" descr="http://www.bramhaa.com/wp-content/uploads/2011/01/Patience.jpg"/>
          <p:cNvPicPr>
            <a:picLocks noChangeAspect="1" noChangeArrowheads="1"/>
          </p:cNvPicPr>
          <p:nvPr/>
        </p:nvPicPr>
        <p:blipFill>
          <a:blip r:embed="rId3" cstate="print"/>
          <a:srcRect l="9047" t="6465" r="9531" b="24040"/>
          <a:stretch>
            <a:fillRect/>
          </a:stretch>
        </p:blipFill>
        <p:spPr bwMode="auto">
          <a:xfrm>
            <a:off x="5181600" y="3291114"/>
            <a:ext cx="3886200" cy="2652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Yoon practiced writing the letters of the alphabet.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Meaning: Doing </a:t>
            </a:r>
            <a:r>
              <a:rPr lang="en-US" dirty="0" smtClean="0"/>
              <a:t>something again and again until you do it </a:t>
            </a:r>
            <a:r>
              <a:rPr lang="en-US" dirty="0" smtClean="0"/>
              <a:t>well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dirty="0" smtClean="0"/>
              <a:t>What else can you practice?</a:t>
            </a:r>
            <a:endParaRPr lang="en-US" sz="2800" dirty="0"/>
          </a:p>
        </p:txBody>
      </p:sp>
      <p:pic>
        <p:nvPicPr>
          <p:cNvPr id="33794" name="Picture 2" descr="http://sp.life123.com/bm.pix/learn-to-play-flute.s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3429000" cy="2269902"/>
          </a:xfrm>
          <a:prstGeom prst="rect">
            <a:avLst/>
          </a:prstGeom>
          <a:noFill/>
        </p:spPr>
      </p:pic>
      <p:pic>
        <p:nvPicPr>
          <p:cNvPr id="12290" name="Picture 2" descr="http://www.friendsinadoption.org/families-waiting-to-adopt/becky-and-dave/images/2/05_practicing_letters_78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4905791" cy="3017501"/>
          </a:xfrm>
          <a:prstGeom prst="rect">
            <a:avLst/>
          </a:prstGeom>
          <a:noFill/>
        </p:spPr>
      </p:pic>
      <p:pic>
        <p:nvPicPr>
          <p:cNvPr id="12292" name="Picture 4" descr="http://www.ozarkalabama.org/ozark/Portals/0/SOCCER_GRAPH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3404" y="4876800"/>
            <a:ext cx="1921996" cy="192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Meaning: A </a:t>
            </a:r>
            <a:r>
              <a:rPr lang="en-US" dirty="0" smtClean="0"/>
              <a:t>person or thing liked </a:t>
            </a:r>
            <a:r>
              <a:rPr lang="en-US" dirty="0" smtClean="0"/>
              <a:t>best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00" dirty="0" smtClean="0"/>
          </a:p>
          <a:p>
            <a:pPr>
              <a:buNone/>
            </a:pPr>
            <a:r>
              <a:rPr lang="en-US" dirty="0" smtClean="0"/>
              <a:t>What </a:t>
            </a:r>
            <a:r>
              <a:rPr lang="en-US" dirty="0" smtClean="0"/>
              <a:t>is your favorite kind of pizza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Make your own “Our Favorite Pizza” graph</a:t>
            </a:r>
            <a:r>
              <a:rPr lang="en-US" sz="2000" dirty="0" smtClean="0"/>
              <a:t>: </a:t>
            </a:r>
            <a:r>
              <a:rPr lang="en-US" sz="1400" dirty="0" smtClean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nces.ed.gov/nceskids/createagraph/default.aspx?ID=66098f9cc4b24ce59581530f6822bf4d</a:t>
            </a:r>
            <a:r>
              <a:rPr lang="en-US" sz="1400" dirty="0" smtClean="0"/>
              <a:t> </a:t>
            </a:r>
            <a:endParaRPr lang="en-US" sz="2000" dirty="0" smtClean="0"/>
          </a:p>
        </p:txBody>
      </p:sp>
      <p:pic>
        <p:nvPicPr>
          <p:cNvPr id="32770" name="Picture 2" descr="http://www.computerclipart.com/computer_clipart_images/a_chef_holding_a_pepperoni_pizza_and_smiling_0521-1001-2819-4704_S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584097" cy="1536574"/>
          </a:xfrm>
          <a:prstGeom prst="rect">
            <a:avLst/>
          </a:prstGeom>
          <a:noFill/>
        </p:spPr>
      </p:pic>
      <p:pic>
        <p:nvPicPr>
          <p:cNvPr id="11266" name="Picture 2" descr="http://listdose.com/wp-content/uploads/2013/07/piz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4267200" cy="3200400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 l="16667" t="14222" r="32222" b="8444"/>
          <a:stretch>
            <a:fillRect/>
          </a:stretch>
        </p:blipFill>
        <p:spPr bwMode="auto">
          <a:xfrm>
            <a:off x="457200" y="1981201"/>
            <a:ext cx="346491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wrinkled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Made a fold, ridge or line in a smooth surface</a:t>
            </a:r>
            <a:endParaRPr lang="en-US" dirty="0"/>
          </a:p>
        </p:txBody>
      </p:sp>
      <p:pic>
        <p:nvPicPr>
          <p:cNvPr id="35844" name="Picture 4" descr="http://www.charlesplant.com/images/portraits/Wrinkle%20dog%20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2971800" cy="3769113"/>
          </a:xfrm>
          <a:prstGeom prst="rect">
            <a:avLst/>
          </a:prstGeom>
          <a:noFill/>
        </p:spPr>
      </p:pic>
      <p:pic>
        <p:nvPicPr>
          <p:cNvPr id="35846" name="Picture 6" descr="http://www.graphicmania.net/wp-content/uploads/3887469567_ee43029faf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953000"/>
            <a:ext cx="2286000" cy="1729596"/>
          </a:xfrm>
          <a:prstGeom prst="rect">
            <a:avLst/>
          </a:prstGeom>
          <a:noFill/>
        </p:spPr>
      </p:pic>
      <p:pic>
        <p:nvPicPr>
          <p:cNvPr id="35848" name="Picture 8" descr="http://gentlemanredux.com/blog/wp-content/uploads/2011/04/4.9.11-Man-in-Wrinkled-Shirt-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514600"/>
            <a:ext cx="3000375" cy="3810000"/>
          </a:xfrm>
          <a:prstGeom prst="rect">
            <a:avLst/>
          </a:prstGeom>
          <a:noFill/>
        </p:spPr>
      </p:pic>
      <p:pic>
        <p:nvPicPr>
          <p:cNvPr id="35850" name="Picture 10" descr="http://t2.gstatic.com/images?q=tbn:ANd9GcQ8_NtM6JjEcubryrwmW2tuVXlLizoo3h4wNJkBp65syO8aUAF61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2438400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wrinkled (my nose)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I wrink</a:t>
            </a:r>
            <a:r>
              <a:rPr lang="en-US" i="1" dirty="0" smtClean="0"/>
              <a:t>led my nose- I did not like how my name looked. </a:t>
            </a:r>
            <a:endParaRPr lang="en-US" i="1" dirty="0"/>
          </a:p>
        </p:txBody>
      </p:sp>
      <p:pic>
        <p:nvPicPr>
          <p:cNvPr id="31746" name="Picture 2" descr="http://4.bp.blogspot.com/_gWlN7Fh8bto/SKMxVbGZFtI/AAAAAAAAAsg/rT3-0yGn9Dk/s640/P1010760.JPG"/>
          <p:cNvPicPr>
            <a:picLocks noChangeAspect="1" noChangeArrowheads="1"/>
          </p:cNvPicPr>
          <p:nvPr/>
        </p:nvPicPr>
        <p:blipFill>
          <a:blip r:embed="rId2" cstate="print"/>
          <a:srcRect l="23750" r="26250"/>
          <a:stretch>
            <a:fillRect/>
          </a:stretch>
        </p:blipFill>
        <p:spPr bwMode="auto">
          <a:xfrm>
            <a:off x="381000" y="3429000"/>
            <a:ext cx="2361127" cy="3143250"/>
          </a:xfrm>
          <a:prstGeom prst="rect">
            <a:avLst/>
          </a:prstGeom>
          <a:noFill/>
        </p:spPr>
      </p:pic>
      <p:pic>
        <p:nvPicPr>
          <p:cNvPr id="31748" name="Picture 4" descr="http://farm1.static.flickr.com/193/464824999_b4622d16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209800"/>
            <a:ext cx="4762500" cy="3171826"/>
          </a:xfrm>
          <a:prstGeom prst="rect">
            <a:avLst/>
          </a:prstGeom>
          <a:noFill/>
        </p:spPr>
      </p:pic>
      <p:pic>
        <p:nvPicPr>
          <p:cNvPr id="31750" name="Picture 6" descr="http://farm5.static.flickr.com/4078/4929971699_4835242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783531"/>
            <a:ext cx="3124200" cy="207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settled (in)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make a home in a place</a:t>
            </a:r>
          </a:p>
          <a:p>
            <a:endParaRPr lang="en-US" dirty="0"/>
          </a:p>
        </p:txBody>
      </p:sp>
      <p:pic>
        <p:nvPicPr>
          <p:cNvPr id="30722" name="Picture 2" descr="http://t1.gstatic.com/images?q=tbn:ANd9GcRQBfxtf34afG-3dNpsa7fIrOc2X5CjjPpMNnwX6AovH5NOeBmX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0"/>
            <a:ext cx="4114800" cy="3340049"/>
          </a:xfrm>
          <a:prstGeom prst="rect">
            <a:avLst/>
          </a:prstGeom>
          <a:noFill/>
        </p:spPr>
      </p:pic>
      <p:pic>
        <p:nvPicPr>
          <p:cNvPr id="7170" name="Picture 2" descr="http://www.skintastic.com/wp-content/uploads/2013/01/relax-at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205740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hold close in one’s arms</a:t>
            </a:r>
            <a:endParaRPr lang="en-US" dirty="0"/>
          </a:p>
        </p:txBody>
      </p:sp>
      <p:pic>
        <p:nvPicPr>
          <p:cNvPr id="29700" name="Picture 4" descr="http://visualphotos.com/photo/2x3736280/man_cuddling_cat_fan2029533.jpg"/>
          <p:cNvPicPr>
            <a:picLocks noChangeAspect="1" noChangeArrowheads="1"/>
          </p:cNvPicPr>
          <p:nvPr/>
        </p:nvPicPr>
        <p:blipFill>
          <a:blip r:embed="rId2" cstate="print"/>
          <a:srcRect t="11869" b="3567"/>
          <a:stretch>
            <a:fillRect/>
          </a:stretch>
        </p:blipFill>
        <p:spPr bwMode="auto">
          <a:xfrm>
            <a:off x="2514600" y="2286000"/>
            <a:ext cx="2209800" cy="2564043"/>
          </a:xfrm>
          <a:prstGeom prst="rect">
            <a:avLst/>
          </a:prstGeom>
          <a:noFill/>
        </p:spPr>
      </p:pic>
      <p:pic>
        <p:nvPicPr>
          <p:cNvPr id="29702" name="Picture 6" descr="http://baby.more4kids.info/uploads/Image/Feb/cuddling-with-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3" y="3581400"/>
            <a:ext cx="2142337" cy="3190875"/>
          </a:xfrm>
          <a:prstGeom prst="rect">
            <a:avLst/>
          </a:prstGeom>
          <a:noFill/>
        </p:spPr>
      </p:pic>
      <p:pic>
        <p:nvPicPr>
          <p:cNvPr id="29698" name="Picture 2" descr="http://critteristic.com/wp-content/uploads/2008/07/snow-cu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029200"/>
            <a:ext cx="2362200" cy="1771650"/>
          </a:xfrm>
          <a:prstGeom prst="rect">
            <a:avLst/>
          </a:prstGeom>
          <a:noFill/>
        </p:spPr>
      </p:pic>
      <p:pic>
        <p:nvPicPr>
          <p:cNvPr id="6146" name="Picture 2" descr="http://www.cuteofanimals.com/wp-content/uploads/2011/01/broth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4114800" cy="3069874"/>
          </a:xfrm>
          <a:prstGeom prst="rect">
            <a:avLst/>
          </a:prstGeom>
          <a:noFill/>
        </p:spPr>
      </p:pic>
      <p:pic>
        <p:nvPicPr>
          <p:cNvPr id="6148" name="Picture 4" descr="http://justcuteanimals.com/wp-content/uploads/2013/01/cute-animals-happy-sheep-goat-hugging-cuddling-pics.jpg"/>
          <p:cNvPicPr>
            <a:picLocks noChangeAspect="1" noChangeArrowheads="1"/>
          </p:cNvPicPr>
          <p:nvPr/>
        </p:nvPicPr>
        <p:blipFill>
          <a:blip r:embed="rId6" cstate="print"/>
          <a:srcRect b="9179"/>
          <a:stretch>
            <a:fillRect/>
          </a:stretch>
        </p:blipFill>
        <p:spPr bwMode="auto">
          <a:xfrm>
            <a:off x="5943600" y="1238098"/>
            <a:ext cx="2935321" cy="220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cuddling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r>
              <a:rPr lang="en-US" dirty="0" smtClean="0"/>
              <a:t>Sweet momma cat cuddling her baby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See the whole video here:  {1:01}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://www.youtube.com/watch?v=2Eov3-BF7N4</a:t>
            </a:r>
            <a:endParaRPr lang="en-US" dirty="0" smtClean="0"/>
          </a:p>
        </p:txBody>
      </p:sp>
      <p:pic>
        <p:nvPicPr>
          <p:cNvPr id="27652" name="Picture 4" descr="http://www.acuteaday.com/blog/wp-content/uploads/2013/05/mother-cat-protecting-kitten-from-nightmar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743200"/>
            <a:ext cx="2667000" cy="217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434</TotalTime>
  <Words>194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My Name is Yoon</vt:lpstr>
      <vt:lpstr>patient</vt:lpstr>
      <vt:lpstr>practiced</vt:lpstr>
      <vt:lpstr>favorite</vt:lpstr>
      <vt:lpstr>wrinkled</vt:lpstr>
      <vt:lpstr>wrinkled (my nose)</vt:lpstr>
      <vt:lpstr>settled (in)</vt:lpstr>
      <vt:lpstr>cuddle</vt:lpstr>
      <vt:lpstr>More cuddling</vt:lpstr>
      <vt:lpstr>Korea</vt:lpstr>
      <vt:lpstr>America/ The United States of America</vt:lpstr>
      <vt:lpstr>ponytail</vt:lpstr>
      <vt:lpstr>robin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J. Buckmaster</cp:lastModifiedBy>
  <cp:revision>43</cp:revision>
  <dcterms:created xsi:type="dcterms:W3CDTF">2011-05-17T17:56:49Z</dcterms:created>
  <dcterms:modified xsi:type="dcterms:W3CDTF">2013-08-11T03:35:08Z</dcterms:modified>
</cp:coreProperties>
</file>