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02" autoAdjust="0"/>
  </p:normalViewPr>
  <p:slideViewPr>
    <p:cSldViewPr>
      <p:cViewPr varScale="1">
        <p:scale>
          <a:sx n="75" d="100"/>
          <a:sy n="75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2351-CFB4-44E2-8B03-23B801A720D3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4D04-DB6F-4C7D-B9C8-56011C5E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2C0EB1-3026-40BF-9818-219B9C9A1A0B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D2C8532-2EB3-4740-AAB1-6B66504EE2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app.discoveryeducation.com/player/view/assetGuid/333BED24-C0CB-4CF5-BD56-32B183CB73A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M9nvNOFqKU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www.youtube.com/watch?v=uV_W6JRz9_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Tiny Seed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://www.treehugger.com/southern-ocean-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25" y="3983567"/>
            <a:ext cx="3874475" cy="2798233"/>
          </a:xfrm>
          <a:prstGeom prst="rect">
            <a:avLst/>
          </a:prstGeom>
          <a:noFill/>
        </p:spPr>
      </p:pic>
      <p:pic>
        <p:nvPicPr>
          <p:cNvPr id="4102" name="Picture 6" descr="https://encrypted-tbn3.gstatic.com/images?q=tbn:ANd9GcTEJgIhbiaIM5iPO3MvlwEiaVz_voJ7ZGL3BsWOnHTuz8BciknW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371600"/>
            <a:ext cx="3357119" cy="2514600"/>
          </a:xfrm>
          <a:prstGeom prst="rect">
            <a:avLst/>
          </a:prstGeom>
          <a:noFill/>
        </p:spPr>
      </p:pic>
      <p:pic>
        <p:nvPicPr>
          <p:cNvPr id="4104" name="Picture 8" descr="https://encrypted-tbn3.gstatic.com/images?q=tbn:ANd9GcQzOSeuSx-Ii2cMAxYsTyKFvrgPxUlojRW0cjdQ9DwrYwFkGl7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371600"/>
            <a:ext cx="2895600" cy="2171700"/>
          </a:xfrm>
          <a:prstGeom prst="rect">
            <a:avLst/>
          </a:prstGeom>
          <a:noFill/>
        </p:spPr>
      </p:pic>
      <p:pic>
        <p:nvPicPr>
          <p:cNvPr id="4106" name="Picture 10" descr="https://encrypted-tbn2.gstatic.com/images?q=tbn:ANd9GcTXi3JwSRpAfDANXctJPe29NK6SzdBkz_WoxqjtfOT6x62gGdQzA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495800"/>
            <a:ext cx="3209925" cy="2056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http://go.hrw.com/atlas/norm_map/ocea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6462"/>
            <a:ext cx="9144000" cy="586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farm4.static.flickr.com/3332/3410676933_3a627a72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2819400" cy="1877721"/>
          </a:xfrm>
          <a:prstGeom prst="rect">
            <a:avLst/>
          </a:prstGeom>
          <a:noFill/>
        </p:spPr>
      </p:pic>
      <p:pic>
        <p:nvPicPr>
          <p:cNvPr id="3074" name="Picture 2" descr="https://encrypted-tbn0.gstatic.com/images?q=tbn:ANd9GcRwBdcu5ruycV3l7VynX4nWYiEX0vipK-7a31dVnd4D8kB3PgVL-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971800"/>
            <a:ext cx="3581400" cy="3581400"/>
          </a:xfrm>
          <a:prstGeom prst="rect">
            <a:avLst/>
          </a:prstGeom>
          <a:noFill/>
        </p:spPr>
      </p:pic>
      <p:pic>
        <p:nvPicPr>
          <p:cNvPr id="3076" name="Picture 4" descr="https://encrypted-tbn1.gstatic.com/images?q=tbn:ANd9GcQHf92yDMcEBLuUVzpHuj8tYd5KY28V25yxO6cOMbmQ2UHBdmp72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52800"/>
            <a:ext cx="4470400" cy="3352800"/>
          </a:xfrm>
          <a:prstGeom prst="rect">
            <a:avLst/>
          </a:prstGeom>
          <a:noFill/>
        </p:spPr>
      </p:pic>
      <p:pic>
        <p:nvPicPr>
          <p:cNvPr id="3078" name="Picture 6" descr="https://encrypted-tbn2.gstatic.com/images?q=tbn:ANd9GcRxm_CSwyUtA1MPLzj1w6jPMD6eu6L6rs62yilOLHPlb8bBSv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9906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6" name="Picture 2" descr="http://www.sbs.utexas.edu/bio406d/images/pics/kra/Krameria%20lanceolata%20flower.b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096000" cy="45720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5181600" y="990600"/>
            <a:ext cx="2438400" cy="14478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4267200" y="990600"/>
            <a:ext cx="3276600" cy="16764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715000" y="1600200"/>
            <a:ext cx="2438400" cy="1219200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encrypted-tbn2.gstatic.com/images?q=tbn:ANd9GcTmmsYy2isPOh-Xw5MB9Gztqt70Esth2FQz9-FZLMN798YUBwxT2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0"/>
            <a:ext cx="2219325" cy="2057401"/>
          </a:xfrm>
          <a:prstGeom prst="rect">
            <a:avLst/>
          </a:prstGeom>
          <a:noFill/>
        </p:spPr>
      </p:pic>
      <p:pic>
        <p:nvPicPr>
          <p:cNvPr id="2052" name="Picture 4" descr="https://encrypted-tbn2.gstatic.com/images?q=tbn:ANd9GcQBKb_KCOvgJx4l-gDaiLzNFFQf61Ah46EMdZtmd6YbtVm-MD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6096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seasons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Spring, Summer, Fall (Autumn), </a:t>
            </a:r>
            <a:r>
              <a:rPr lang="en-US" dirty="0" smtClean="0"/>
              <a:t>Winter</a:t>
            </a:r>
          </a:p>
          <a:p>
            <a:r>
              <a:rPr lang="en-US" sz="1600" smtClean="0"/>
              <a:t>Video (15 min): </a:t>
            </a:r>
            <a:r>
              <a:rPr lang="en-US" sz="1600" smtClean="0">
                <a:hlinkClick r:id="rId2"/>
              </a:rPr>
              <a:t>http</a:t>
            </a:r>
            <a:r>
              <a:rPr lang="en-US" sz="1600" smtClean="0">
                <a:hlinkClick r:id="rId2"/>
              </a:rPr>
              <a:t>://</a:t>
            </a:r>
            <a:r>
              <a:rPr lang="en-US" sz="1600" smtClean="0">
                <a:hlinkClick r:id="rId2"/>
              </a:rPr>
              <a:t>app.discoveryeducation.com/player/view/assetGuid/333BED24-C0CB-4CF5-BD56-32B183CB73AE</a:t>
            </a:r>
            <a:r>
              <a:rPr lang="en-US" sz="1600" smtClean="0"/>
              <a:t> 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1028" name="Picture 4" descr="http://upload.wikimedia.org/wikipedia/commons/0/04/Four_seas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07032"/>
            <a:ext cx="5715000" cy="4246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See a kernel of corn burst to become popcorn: 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 smtClean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www.youtube.com/watch?v=uV_W6JRz9_8</a:t>
            </a:r>
            <a:endParaRPr lang="en-US" sz="1800" dirty="0" smtClean="0"/>
          </a:p>
          <a:p>
            <a:r>
              <a:rPr lang="en-US" sz="1800" dirty="0" smtClean="0"/>
              <a:t>See a bubble burst in slow motion: 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 smtClean="0">
                <a:hlinkClick r:id="rId3"/>
              </a:rPr>
              <a:t>://</a:t>
            </a:r>
            <a:r>
              <a:rPr lang="en-US" sz="1800" dirty="0" smtClean="0">
                <a:hlinkClick r:id="rId3"/>
              </a:rPr>
              <a:t>www.youtube.com/watch?v=lM9nvNOFqKU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7106" name="Picture 2" descr="http://www.picturesof.net/_images_300/Balloon_Popping_Royalty_Free_Clipart_Picture_090128-104486-122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733800"/>
            <a:ext cx="2857500" cy="2857500"/>
          </a:xfrm>
          <a:prstGeom prst="rect">
            <a:avLst/>
          </a:prstGeom>
          <a:noFill/>
        </p:spPr>
      </p:pic>
      <p:pic>
        <p:nvPicPr>
          <p:cNvPr id="47108" name="Picture 4" descr="http://polizeros.com/wp-content/uploads/2007/02/balloon-p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86200"/>
            <a:ext cx="1428750" cy="2543175"/>
          </a:xfrm>
          <a:prstGeom prst="rect">
            <a:avLst/>
          </a:prstGeom>
          <a:noFill/>
        </p:spPr>
      </p:pic>
      <p:pic>
        <p:nvPicPr>
          <p:cNvPr id="12290" name="Picture 2" descr="https://encrypted-tbn3.gstatic.com/images?q=tbn:ANd9GcQQIUMRDyplsqYXOhfpu8fk3gxyouB9dcMAZ6q2ibbt3tPR7gj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685800"/>
            <a:ext cx="2238375" cy="2047876"/>
          </a:xfrm>
          <a:prstGeom prst="rect">
            <a:avLst/>
          </a:prstGeom>
          <a:noFill/>
        </p:spPr>
      </p:pic>
      <p:pic>
        <p:nvPicPr>
          <p:cNvPr id="12292" name="Picture 4" descr="https://encrypted-tbn0.gstatic.com/images?q=tbn:ANd9GcQX3XlnzYC-aT776Umvnc5RyNMF-SQyPUfEwUUTm23z1ZEEHVVJ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124200"/>
            <a:ext cx="2317541" cy="343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Moves because of a current of air or water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A leaf can drift in the wind or in the water.</a:t>
            </a:r>
          </a:p>
          <a:p>
            <a:endParaRPr lang="en-US" dirty="0"/>
          </a:p>
        </p:txBody>
      </p:sp>
      <p:pic>
        <p:nvPicPr>
          <p:cNvPr id="46082" name="Picture 2" descr="http://1.bp.blogspot.com/_1bCfz759OG4/TQpmnEYsSjI/AAAAAAAAF5M/AratIOEQLrA/s400/ist2_4247578-leaves-blo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3619500" cy="2714626"/>
          </a:xfrm>
          <a:prstGeom prst="rect">
            <a:avLst/>
          </a:prstGeom>
          <a:noFill/>
        </p:spPr>
      </p:pic>
      <p:pic>
        <p:nvPicPr>
          <p:cNvPr id="46084" name="Picture 4" descr="http://files.myopera.com/colorlessflame/albums/227930/IMGQNL99H3X1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438400"/>
            <a:ext cx="4114800" cy="3034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hot, dry, sandy area of land with few</a:t>
            </a:r>
          </a:p>
          <a:p>
            <a:pPr>
              <a:buNone/>
            </a:pPr>
            <a:r>
              <a:rPr lang="en-US" dirty="0" smtClean="0"/>
              <a:t>   or no plants growing on it</a:t>
            </a:r>
            <a:endParaRPr lang="en-US" dirty="0"/>
          </a:p>
        </p:txBody>
      </p:sp>
      <p:pic>
        <p:nvPicPr>
          <p:cNvPr id="45057" name="Picture 1" descr="C:\Documents and Settings\jlbuckmaster\Local Settings\Temporary Internet Files\Content.IE5\N2OZU5FX\MP9004477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2514600"/>
            <a:ext cx="6426200" cy="4287480"/>
          </a:xfrm>
          <a:prstGeom prst="rect">
            <a:avLst/>
          </a:prstGeom>
          <a:noFill/>
        </p:spPr>
      </p:pic>
      <p:pic>
        <p:nvPicPr>
          <p:cNvPr id="45058" name="Picture 2" descr="C:\Documents and Settings\jlbuckmaster\Local Settings\Temporary Internet Files\Content.IE5\JCCFKX5B\MC9004355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724400"/>
            <a:ext cx="2057400" cy="2057400"/>
          </a:xfrm>
          <a:prstGeom prst="rect">
            <a:avLst/>
          </a:prstGeom>
          <a:noFill/>
        </p:spPr>
      </p:pic>
      <p:pic>
        <p:nvPicPr>
          <p:cNvPr id="45061" name="Picture 5" descr="C:\Documents and Settings\jlbuckmaster\Local Settings\Temporary Internet Files\Content.IE5\CI4022YN\MC90041360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7800" cy="1425526"/>
          </a:xfrm>
          <a:prstGeom prst="rect">
            <a:avLst/>
          </a:prstGeom>
          <a:noFill/>
        </p:spPr>
      </p:pic>
      <p:pic>
        <p:nvPicPr>
          <p:cNvPr id="45062" name="Picture 6" descr="C:\Documents and Settings\jlbuckmaster\Local Settings\Temporary Internet Files\Content.IE5\N2OZU5FX\MP90040187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057400"/>
            <a:ext cx="2971800" cy="198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die by staying underwater and not being able to breathe</a:t>
            </a:r>
            <a:endParaRPr lang="en-US" dirty="0"/>
          </a:p>
        </p:txBody>
      </p:sp>
      <p:pic>
        <p:nvPicPr>
          <p:cNvPr id="44034" name="Picture 2" descr="http://www.manayunkcouncil.org/images/drow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3962400" cy="2192659"/>
          </a:xfrm>
          <a:prstGeom prst="rect">
            <a:avLst/>
          </a:prstGeom>
          <a:noFill/>
        </p:spPr>
      </p:pic>
      <p:pic>
        <p:nvPicPr>
          <p:cNvPr id="9218" name="Picture 2" descr="https://encrypted-tbn2.gstatic.com/images?q=tbn:ANd9GcRriICyjYaFI5o0A42YbQjX8bxzIKMIEKi2oqYOIZeObfDiS_y2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19400"/>
            <a:ext cx="2257425" cy="2028826"/>
          </a:xfrm>
          <a:prstGeom prst="rect">
            <a:avLst/>
          </a:prstGeom>
          <a:noFill/>
        </p:spPr>
      </p:pic>
      <p:pic>
        <p:nvPicPr>
          <p:cNvPr id="9220" name="Picture 4" descr="https://encrypted-tbn1.gstatic.com/images?q=tbn:ANd9GcSBqjjeqMBgkgnf1L89-Tm2azPOOGH5Ew1Kx83XevPp3HPOV7c1V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800599"/>
            <a:ext cx="2228850" cy="2057401"/>
          </a:xfrm>
          <a:prstGeom prst="rect">
            <a:avLst/>
          </a:prstGeom>
          <a:noFill/>
        </p:spPr>
      </p:pic>
      <p:pic>
        <p:nvPicPr>
          <p:cNvPr id="9222" name="Picture 6" descr="https://encrypted-tbn1.gstatic.com/images?q=tbn:ANd9GcQVNM2eBaWLWs6XAQZF3msD5flnpPRmDAFlfaI-FGCWOp3h1EBg1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048000"/>
            <a:ext cx="2333625" cy="196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Done carefully so as not to hurt someone or something</a:t>
            </a:r>
            <a:endParaRPr lang="en-US" dirty="0"/>
          </a:p>
        </p:txBody>
      </p:sp>
      <p:pic>
        <p:nvPicPr>
          <p:cNvPr id="43010" name="Picture 2" descr="http://www.robotsnob.com/pictures/robotic_ch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495800"/>
            <a:ext cx="3810000" cy="2609851"/>
          </a:xfrm>
          <a:prstGeom prst="rect">
            <a:avLst/>
          </a:prstGeom>
          <a:noFill/>
        </p:spPr>
      </p:pic>
      <p:pic>
        <p:nvPicPr>
          <p:cNvPr id="43012" name="Picture 4" descr="http://drumteacherlondon.com/images/Photos%20Page%20Pics/Sam%27s%20card%20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2590800" cy="3461612"/>
          </a:xfrm>
          <a:prstGeom prst="rect">
            <a:avLst/>
          </a:prstGeom>
          <a:noFill/>
        </p:spPr>
      </p:pic>
      <p:pic>
        <p:nvPicPr>
          <p:cNvPr id="8194" name="Picture 2" descr="https://encrypted-tbn2.gstatic.com/images?q=tbn:ANd9GcTdqxdiJaxdZWTkN1JJ5zCL2NygtXO8o16SSeXOwAIYxrI01vn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127954"/>
            <a:ext cx="3200400" cy="2129722"/>
          </a:xfrm>
          <a:prstGeom prst="rect">
            <a:avLst/>
          </a:prstGeom>
          <a:noFill/>
        </p:spPr>
      </p:pic>
      <p:pic>
        <p:nvPicPr>
          <p:cNvPr id="8196" name="Picture 4" descr="https://encrypted-tbn1.gstatic.com/images?q=tbn:ANd9GcSdC4RjMrKCoM5jI6KCqReQV7_P9gtGGO2NeQpXdU_BMg-7vMl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209800"/>
            <a:ext cx="2076450" cy="2200275"/>
          </a:xfrm>
          <a:prstGeom prst="rect">
            <a:avLst/>
          </a:prstGeom>
          <a:noFill/>
        </p:spPr>
      </p:pic>
      <p:pic>
        <p:nvPicPr>
          <p:cNvPr id="8198" name="Picture 6" descr="https://encrypted-tbn3.gstatic.com/images?q=tbn:ANd9GcSTIcjuEYP0Jr5oBVQyeK-7wJwLV7aL7NhrK45-xosmUPfTE6DVu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486610"/>
            <a:ext cx="2286000" cy="1837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person, place or thing that is near another</a:t>
            </a:r>
            <a:endParaRPr lang="en-US" dirty="0"/>
          </a:p>
        </p:txBody>
      </p:sp>
      <p:pic>
        <p:nvPicPr>
          <p:cNvPr id="4" name="il_fi" descr="http://www.mmimvista.org/web_images/neighbo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733800"/>
            <a:ext cx="46910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encrypted-tbn2.gstatic.com/images?q=tbn:ANd9GcSMHQbfITuzQDi7lQNW7O1CX-A8IZGoILxNRJa_7XM9f16WBo5d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4038600" cy="2687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</a:t>
            </a:r>
            <a:endParaRPr lang="en-US" dirty="0"/>
          </a:p>
        </p:txBody>
      </p:sp>
      <p:pic>
        <p:nvPicPr>
          <p:cNvPr id="6146" name="Picture 2" descr="https://encrypted-tbn2.gstatic.com/images?q=tbn:ANd9GcT66S-CCd5J7vzNY7MOtgbIcncTPtdWNeTSEX0zJ3ZKCdItmV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191000" cy="2346960"/>
          </a:xfrm>
          <a:prstGeom prst="rect">
            <a:avLst/>
          </a:prstGeom>
          <a:noFill/>
        </p:spPr>
      </p:pic>
      <p:pic>
        <p:nvPicPr>
          <p:cNvPr id="6148" name="Picture 4" descr="https://encrypted-tbn1.gstatic.com/images?q=tbn:ANd9GcTcYoO3qpbR4df3EGcYjNCBZ1EbRrtRMY8b-l3EdEiAtY-aKd_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402400"/>
            <a:ext cx="4849315" cy="322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6" name="Picture 4" descr="http://www.tutor2u.net/blog/images/uploads/meltingIcetechn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2857500" cy="2286001"/>
          </a:xfrm>
          <a:prstGeom prst="rect">
            <a:avLst/>
          </a:prstGeom>
          <a:noFill/>
        </p:spPr>
      </p:pic>
      <p:pic>
        <p:nvPicPr>
          <p:cNvPr id="49158" name="Picture 6" descr="http://4.bp.blogspot.com/_3ba26Wh7bVo/TGNe0maog8I/AAAAAAAAGSU/-c2cxyLM2rM/s1600/Melted+Ice+Cr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124200"/>
            <a:ext cx="4648200" cy="3345566"/>
          </a:xfrm>
          <a:prstGeom prst="rect">
            <a:avLst/>
          </a:prstGeom>
          <a:noFill/>
        </p:spPr>
      </p:pic>
      <p:pic>
        <p:nvPicPr>
          <p:cNvPr id="5122" name="Picture 2" descr="https://encrypted-tbn0.gstatic.com/images?q=tbn:ANd9GcQpRwW5b9_gDEQy7ecUN7ZAbXJTIonSw0mLyiahaL4hUoesLD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038600"/>
            <a:ext cx="2152650" cy="2124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558</TotalTime>
  <Words>116</Words>
  <Application>Microsoft Office PowerPoint</Application>
  <PresentationFormat>On-screen Show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The Tiny Seed</vt:lpstr>
      <vt:lpstr>burst</vt:lpstr>
      <vt:lpstr>drifts</vt:lpstr>
      <vt:lpstr>desert</vt:lpstr>
      <vt:lpstr>drowns</vt:lpstr>
      <vt:lpstr>gently</vt:lpstr>
      <vt:lpstr>neighbor</vt:lpstr>
      <vt:lpstr>mountain</vt:lpstr>
      <vt:lpstr>melts</vt:lpstr>
      <vt:lpstr>ocean</vt:lpstr>
      <vt:lpstr>oceans</vt:lpstr>
      <vt:lpstr>weed</vt:lpstr>
      <vt:lpstr>bud</vt:lpstr>
      <vt:lpstr>The four seasons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David’s New Friends</dc:title>
  <dc:creator>OKCPS</dc:creator>
  <cp:lastModifiedBy>jlbuckmaster</cp:lastModifiedBy>
  <cp:revision>62</cp:revision>
  <dcterms:created xsi:type="dcterms:W3CDTF">2011-05-17T17:56:49Z</dcterms:created>
  <dcterms:modified xsi:type="dcterms:W3CDTF">2012-11-30T03:25:01Z</dcterms:modified>
</cp:coreProperties>
</file>