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app.discoveryeducation.com/player/view/assetGuid/152FFD9E-4AB4-4F06-A994-975724E662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Harbor Seal Pup Grows Up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pup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baby seal</a:t>
            </a:r>
            <a:endParaRPr lang="en-US" dirty="0"/>
          </a:p>
        </p:txBody>
      </p:sp>
      <p:pic>
        <p:nvPicPr>
          <p:cNvPr id="61442" name="Picture 2" descr="http://www.sealaction.org/wp-content/uploads/2009/03/harp-seal-pu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572000" cy="3001211"/>
          </a:xfrm>
          <a:prstGeom prst="rect">
            <a:avLst/>
          </a:prstGeom>
          <a:noFill/>
        </p:spPr>
      </p:pic>
      <p:pic>
        <p:nvPicPr>
          <p:cNvPr id="61444" name="Picture 4" descr="http://w3.shorecrest.org/~Lisa_Peck/MarineBio/syllabus/ch9vertebrates/mammals/mammalwp/class_of_2005/chad2/fur_seal_p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419600" cy="2905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 descr="C:\Documents and Settings\jlbuckmaster\Local Settings\Temporary Internet Files\Content.IE5\906AHBPX\MC9004398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752600"/>
            <a:ext cx="3148445" cy="2514600"/>
          </a:xfrm>
          <a:prstGeom prst="rect">
            <a:avLst/>
          </a:prstGeom>
          <a:noFill/>
        </p:spPr>
      </p:pic>
      <p:pic>
        <p:nvPicPr>
          <p:cNvPr id="62467" name="Picture 3" descr="C:\Documents and Settings\jlbuckmaster\Local Settings\Temporary Internet Files\Content.IE5\OF9JBV73\MC9004470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3164086" cy="4124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490" name="Picture 2" descr="C:\Documents and Settings\jlbuckmaster\Local Settings\Temporary Internet Files\Content.IE5\O37CMKEE\MC90044170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2743200" cy="2743200"/>
          </a:xfrm>
          <a:prstGeom prst="rect">
            <a:avLst/>
          </a:prstGeom>
          <a:noFill/>
        </p:spPr>
      </p:pic>
      <p:pic>
        <p:nvPicPr>
          <p:cNvPr id="63491" name="Picture 3" descr="C:\Documents and Settings\jlbuckmaster\Local Settings\Temporary Internet Files\Content.IE5\G1YBYLJ7\MP9004032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901440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old</a:t>
            </a:r>
            <a:endParaRPr lang="en-US" dirty="0"/>
          </a:p>
        </p:txBody>
      </p:sp>
      <p:pic>
        <p:nvPicPr>
          <p:cNvPr id="4" name="Picture 3" descr="http://purrfect-folds.com/images/DSC006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2143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http://www.extension.org/mediawiki/files/9/96/JITP_FA_toddlers-crying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4572000" cy="3048001"/>
          </a:xfrm>
          <a:prstGeom prst="rect">
            <a:avLst/>
          </a:prstGeom>
          <a:noFill/>
        </p:spPr>
      </p:pic>
      <p:sp>
        <p:nvSpPr>
          <p:cNvPr id="59396" name="AutoShape 4" descr="data:image/jpg;base64,/9j/4AAQSkZJRgABAQAAAQABAAD/2wCEAAkGBhQQERQUEhQVFBQUFhQUFBUUFBQUFRQUFBQXFBUUFBQXHSYeFxkjGRQUHy8gIycpLCwsFR4xNTAqNSYrLCkBCQoKDgwOGg8PGiwcHBwpKSwsKSwsKSkpKSksKSkpKSkpKSksLCksKSwpLCkpKSksKSwpLCwpLCkpKSkpLCwsKf/AABEIAMIBAwMBIgACEQEDEQH/xAAbAAABBQEBAAAAAAAAAAAAAAACAAEDBAUGB//EADkQAAEDAgQDBgQFAgcBAAAAAAEAAhEDBAUSITETQWEGFFFxgZEiobHwMkLB0eEjggcVUmJykvFD/8QAGQEAAwEBAQAAAAAAAAAAAAAAAAECAwQF/8QAJREAAgICAgIDAAIDAAAAAAAAAAECEQMSBCETMSJBURQjcZGh/9oADAMBAAIRAxEAPwDxY000K2+moBTKzUhWAAiaEXBKNlEobQmyMhRkK6LQlSf5UUlIVmcArNJqataliOklJ2gZJkSyopTFyyFQBahLUWZMSmAyfMllS4ZTAMOSKFrT4JypEA4KEtU5QZVaYyMBPCPIiDE2xgBiRYpMqKFNiIMiEhTFCWqrGRwnDUYajDEbARZE4YpcqYtSsQGVMQpITEJWIgcFGQrBYgcxaKRSZAkj4aSuyrNU090zaGidrlOwLEhgC3UtK1lSsCuWTECJrPDhCnqWIhX6DPhQ1AtEhHN4jYaFZLLYrqL1uiyWMUtFGY5hCjK07mks6qIU0MiL0dNQVCp7Uyqa6AuUKErSpWYHJKxpBaTWIUSTOqW3RUbm1W+6mqVzTQ4gc85iQartWlqhFJQFlYU1MykpW0lKKaVWKysaKjeyFd4aiqUk9RlAplK9mqjypjHCMIQEUKWAkyRKElABSmTAp3IEDKaEyeUwBLUyJJOwJqdRWW10PdEQtFk5CbC7xCvWNyqXdUdOkRsluFnTULvRBcXiyKdwQEFasStVlQrJ7i4lVqaBjSd1O1ie6KtEFwVmXDVsPpKu+1UuaDYxKjFJaGCtF1jKdljCflQ9i9ZVFqU3hZNGhCusamsiJsuOOiz7uopnOKrvpIeRBZShAQrhpIOCo2QiBqkUnCT8NNSQiOEDwp+GgdSVbIaM+oFC4LRdbqJ9uo2RVlJPKs93Quoo2QWViUKlfSQimqKATkqQUk/AU2iSu5DKsGggNFVshkeZJHwkkWhHT9z6J+5rW4CcW687yGTkZPck4s1ri3T93S8gtjJ7mh7mtnu6fuyPIGxjCzRC0Wx3VP3VHkDYx+6JdzWx3ZP3ZHkDYxu5pdzWz3ZMbZHkDYyO6oxQWn3ZLu6e4tjMNBMaC0+7pjbI3DYyjbpu7rUNsh7unuPYze7puAtPu6Hu6e47M7gJjQWiaCE0EbhZmm3QG2WmaCY0U9wsyjaqN1qtc0EDrdPcdmM61Qd1Ww63QG2T3KsyxbIu7LR7ulwEbiszTaqM2q1TRQGinuFmZ3VJaXATI3YWdJl1RhqKEbQuCzFgBiIU1IAiAU2SRimiFNShqINScgIhST8NTBqLKp2Ar8JLhKzlT5EtxFXhJcJWxTT8NG4FPhJcFXeGm4Se4WUuCmNBXjTTcNPyBZQNBCaC7KzwChTGas8VDvkaYb4ieZ9FpNx3+pSoUaTfi+JwgQxg2MDnMe6ayI78fCyNW+jzo0U3AXtTYI+INnqAVUvbWkGH+jTcI24bNfkt2ko7WL+K7qzx80EBoL0NthZXVIFjeFOgLdHAjcOa46+vuudxXAH251hzT+F42PpyKy8i/TLLgnj7a6Od4KY0FqU7UuMNBJPICT7LYtuxdd7S5wbSAE/1HZT7AEj1hXGbfoxipS9I5Lu6E2y68dh7oieGP+9P3/Fsq9fsjcsEmi/+2H+4aTC0qf4OpL6OWNshNstapaFpIIII3BEEHqEDrdRuLYyTbIDbrX7ugNunuGxkm3QmgtR1BCaCe49jM7umWlwEk9w2LBCIIZTysRMkCsW9o5+oGg3J0A56lVQ5BXrEZQDAO/n19J9lUIKTorHFSlTN2zuragCajeO/QNaAQ2ToBGkmfFdNQw+3awONGmHHUg5nRPJocdAvNrau1tw3O8MDA6oS7YbAHXf8RWnS7SCqX5Xlwbz2nSZWk8TS+J6mOGNdUd2yztn7UqXoC36FUa2AWr6mRtR1J0EwYc3TwJgiFztvjZa0HNl2GvMlR9orlwfReYBktlpkEObvPmAso45N9mk8WJr0XcUwp1B0SHtP4Xt2PToeipqK3xdwnP8AEHaEHY66a8j1CsVHtJlgIaYIBMnbxWeTE4nl8jCodx9ArosI7HvrMbUc9rGO1H5nET4bD3XPLssD7TMFICq4AsAEnTQbfIJ8eMHOpmeGKlKmWqXY62BDTnc6JPxRptrA0Ws3BLcf/Gl/0afqFzuA9oWVePcPeGNc4BpcYy02/Cwa7Ekkx4uK1MNx2nchxoP4gacpI8YlepFwirUUdqxxRPddl7eo0jhtb4OZ8JHtp6HRYOKdiI1t3TG7HkTI8HfofddDUxNtMsFRwY55hoP5j4Dqqlxi7WXQouMcWmXM1/OzcDzaZ/tKmccU13EUsUWcQ4OpOy1pYNSc2n/slH2XxE1H1qoiCcrJgHIzb3JJ9Qn7UNzF0nM0OA15GCf2WdR7KtqUXNFV1M7gtJ9oC4fHFHfGcnFL3R1lPHDzIM7RB09FdpYkX6ASCNOqp9n+y9OjRYxxzHSSdysvFuylfvQfRuDTpAatGpA5wDosFjTfstyX4VrS6Dbq4onQPAqATs780euvulfYhnaWzIkehbM/VZowSrUuy7iaxDXx4HSROqluaeV7m+DnCfHUoywSdnNys+uLX9Ht8Yq2pz0m5tW52jcs1mPkukw7tA26IZldLz8YcCMrBDjPU6CPNYmBtmsBAMh8z/xOqmxXtALFrSbZ7jVJDXAgDTy1nULXFHbox4sv66PQ23IjdQYpcltJz2mCz4tDuGmSPYFYNGo92U5XNaWgkGZE8lRHae2rirQZXPEhzcrhAdoZg8xut45ckrj9G7io0zdv6VCqCarA8RIfs6In8Y12Xn13TaHuDdWhzsvlJj5LSZSqttIq1JDA1rR4iQ1oJ5wAVkkrlyXdM4OU42kkDlTFqcuTSpRxkbmICxTKMpjAyJJ0kwKxRAIi1O1qqymMAk5kiCpQ1EGpbUT6Mi2w1jazi/UZYObWRBkmfNHh5o0cwAyAyRMyZ2n0UuMsimXx+DV0f6Zgz7rhb3GHl+ZrjqBIMHbQRPRenh/sjZ3453FM7e4tWXWRpeWidxtI02TYzYcBrOG5xDHCGlxdOhkydlz+HY80MDS4yNQTA+ImSR0W33x1UAE+p39E5Ra/wbp2X7X+s0GCG8wd5HLyWo1aNrgE2lOpT3Y342dJJzD31WfC8vPJuXfo4ORttTHlWsMoh9RrTs6QfUFVVaw2eNTiZzt233Cxg/kjnj7RrYLaUQH0qjWua6WEOAIyz1+9AtqnWs8JpRApNe6Q0AlzjHvt6Bc1iddlvdS7VrSSAfETC5zt1irr/K1rTkYZB0HxEa7le3i90em2kekX9lZ4vRY8y9rHGC0ljmugS1w9tPJcvjNFprgsPw0mHJqTl2a0SdVR7E4sLO1qUKjSMwLgdDmLhG48gtHDbd1SjV/1EAgbmGkEwfHRZ8htroTfxdFZtI1aVXckQ+d/ND2bvGyRVMZZIE7xt99Fcw58UqkbmJPTkuUxJhzSJXHh+UaZWBtQTA7S9ubincubSeeHplymAJgkHfnK761v3VbVj3vbxA34yNiSJI8F5n/lzXEEgT4yRqtWwDmgNkhusDl1XROEHFJL0aRyO7OswSqXPDjsToOcKl2hteHXeIIBOYdQddFfwqloCBp03VntN8VJhI1BInWdRMeWi4svZnyYbQv8Mbs9Uit5seB5lun0XQ4PccRjjVADWGSdy50Tlb6R9Fm9ksL4lUvd+GmJiY+Ll6brK7RPfTe9rXFrHOzaaxPT0W3Hj0mzPj2oM6TCf8RrS5qNpMJDnGBLQA7oI1HPcI7q0t7ZznCk0VHyCQ0fG3fy8NoXlOE2Ztq3FYWkg6bg66GN+X1XdsxmpeGm3LGXc8z4+i68kUu0zZS/S/2iuB3YRAzvHs0E/qFypXb9ocFDrVrwYNIElvIhxEnzC4w015+eLUu/w4M97kKSkyJFiyMCIlCSpC1CQhMZEkjhJVYEDnaomlBCdqZRMCnlRypGqSSxQeAx884BPQzouUucMaCTlG55foumc6GHqst7Sd9fD9ivSwdRR3Y18EYFPC2hxcBr1H0HJbmGUQNT9ypRZGJOnirFvQ1HIdea0mzaB0vZ/FHNc1gmDprtHNU61ItcQdCCQQjsdHS06iNQtPtBbyW1Rs4ZXf8AIbT5j6Lz+RHqzPlQuN/hire7H0Sa5dAIY1xJPInQeqwCV1/ZCkRRqOgQ5wAJ5wDI+ay4y2yr/Zw4o3JGN2tsxVIPP6rlv8rcNtF2uLOaXQfhOp15xoNeXqs20siSehA85P7L0dj0tbMKhhxBE77TqV1mBsLXtgwNp6kKmbEh8HY7ffJatlQDTGYT4A/hSu2DVIq0KZZQqyRPEyzuCQNSFzlwwTrrPmfkugxYljHt/COI4+jgCFzrrkeAPrqsccaQ8dKCQdratdy8uSsuphrtB1H34qLDazcwHKdOXkJVy6qtmB+nqrdlKkaWHv8AY/JadSlxKL2b6Zm6fmbqI+fuudssRaNDP36LbtbqHA8p5wudxf2aOpKiTs20Mt3u5vcR6NH8lYGK0jUqQNZVrEMc4Q4bdILidj+JxKpWuPgEl4JJ2LYny6Loxr4oxhHWNGdUwiDHNdTgFlkjQD1jRZpxMVCCGGRrqQPoFvYReNMAkT4SP1VyZVGxeUc1vVAkyx23QTpHkvOJXq1tpzXFdt8HFJ4qsENqEhwGwfvI8JE+xUcjD8VNfRxZ438vw5p5Ub6kIXVEFVq81nIGKqdzDExooWKZ1zpCaGBKShJSTtjoiCMFV8/PqUTXbrWq7Gyy4aIqeyjBmEbRBgbkge6VJsRJVPwE66Eeh81k94JJgjTl/K3sSuBk4Q/C2CeRLtQXH5rn7yycGy3cLvxrWKTO/HBxjRptuWuaMo+Ibk6geQ+9lA2ZmSenL2Cq4WDlMnw9pgo8Jd8b6e5GvotWui0+zdsLoAiTrpAiP1lbdO6FVlRhMk5o6Hdv0CybWwLomCNxGkfNG24DbkBv5spOuxHwn6BcrSkmjdx6p/ZXtpc4NAkuIAHiToAvQarG29BjBHwiD1dzPus/BsPo2rMz8r6+pnQ5PAN8DHNalemCwCfiiSep1PzWmDD44uT9v/hwYsevs4rFK5DyXDTy09lVwrGww6jQSNJPlv7LTxdopscSZj5Fc9hdITJ5yfTxVwVqzdyLzsUNRx1gbAEj0J91v4Q1pEMk6/igGD5LkKhaK7dNHaR4LscCtBI1I0nLOnyQ0NSsy+2ddzKbOcvcTz5AD00K4qvUIIcea7f/ABHGQUj45vlH7rlqVEOZ4pNamiqhsMrF5gbDX1n32WleOLWyBuDt0/8AFk4W7ISPAx6FbFWvla4AdfcfyqozZiNuDxB56ztC6K2vnkiBoOc+CwrCH1H6bFagrZBCymu6NofpXxC4z1nxEZWmesahQ2ri58ck2BuzvdO8n5qzSHDrHaN9fMytoxpUZyZaeSOW6uYVdPpukfENJ20lZ19fyNDsJ9tf1WxhUZQ6QOXjPioyKohB26O0wu/D2T9+SdzW3VJ9N4kOEDofynoQVz5vgzY7mNNusexWpY3EOHgf1P8AKzjNur9Dkl2jzqrb5DB/ECQfMGCo4JPktvtXbZLqoNIcc4/vAP1lZLWQDqJ81wyjraPKap0VnkBAdVPkjwO/7pgwk6ba/RS7+gRGKaSbKU6r5jKhonfYAj9fv0Ur9Pvqo9dZ+9VLTWvsbHpTHz+aOmYeCddQfb9UzSP0TuEnzIUqwQFxWzVCeRHyVigyRB2/TqmNIJwFq8zNVmaMt1AsqRyJ09U9K1Iqtd4wXRza/b2Me/RaZoTHTZStoQfl6JPkP0T5XdmlTcQ0HxEf3Df9fZc/VuHd70/Lln2nf73Wp3ggx6x1GkjzCqmgMxPM80lm17NnyuqRfqYm4wZ2I9ZhdhVvgMuv4gSBPoB85XDPpzClFyYI8QB5AGYCf8jqjFZmWsfvDUa9rddZ09P2KzLRwAAG4+9+f8qViZtKHSsvPJdIzc2VqtIuqAjkQfv2IXV4RfZSD/uaI6QB9SD6LBDNZUzXxPUR+yf8l32OORplj/ESrxOE1pmC8GNY0B+kLLwW2+GHSD48vbkrdZ+cjNrBLvUgA/QeyFrd+qt8mzZcjsyLm3NKs8ciJnlAkqB94TpOuojoFuVqIeQTuNvIiIVR+EjNIiN+pM8/ZVHlIXmsiwOzc1zy4bnfkdJ/UK9iNMNY4jcA+KJjIn76Jt9Oqx/kW7Gs7IMDtQx0nSRJJ5QNj7KvjOYvBA12I6akj5BaIp6+SerSDiS7mrjyWkZ+Z0ZDbInQjcayugtyWUswIlvLx/mdvbmqhcJTuqfLb6qHncvYRytOw3XuoG4aAB12k/Uq7TxZzdt2OHrIOnuG/wALLyjw/eTvCeodNPvmr8vVDeZsu9qboV3se3Y02yfGJmRygyPRY4EGDy181M1O9izlO+zJu3ZERz6n2UhqTvr16fcKNyElJSAZ9SCmTZ0lW4AESgdoE8psy0+igmBWGFQhPmU2ITzqpKb1XLlIxS1Yi21yYVFC56AVFDiIslyIPVYvTcRS++got8RRPKr8ZFxU9aHRLxEbK6qOeha9TQUarXpEqpSrKZtRS0TQbiia9A56HMlVAWQU5cqwqwkblSxklRyjY5RGqma5IKLedI1FCKiRerQUO9BnTOehlUgQZcow9E4qNNIZIHInPVc1ELqisZI96EuUOZEHIoBQklKSdDIA5KVC16fMt6G0WAkSo2PRko1JCanDkEp0qESgqN6dpTP1SoAgUzkAKPMo1GRwjTowFTACExapgllUARBSiokAhKmSsTJhVTh6glGHJahQb3KEvRuKjhLUBZ0QchhIpaDDD0+dRAopRqATnpB6ApErWMOhMlNRRuqKIvUReq1GiVz05KgBRkpqICc5MaijeVGXI0GWOMkquZJPVjoTUSSSsbDYpEkk2SEETUkkCHKFJJSAzk4SSUsAyjakkkwCThMkpYhFCkkpBjFIJJJoY6YJJJsB0xSSUgAUQSSTAcpnJJK16EyMqEpJJlIdqIp0lSBkT0Dtk6SY0RJJJIA/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data:image/jpg;base64,/9j/4AAQSkZJRgABAQAAAQABAAD/2wCEAAkGBhQQERQUEhQVFBQUFhQUFBUUFBQUFRQUFBQXFBUUFBQXHSYeFxkjGRQUHy8gIycpLCwsFR4xNTAqNSYrLCkBCQoKDgwOGg8PGiwcHBwpKSwsKSwsKSkpKSksKSkpKSkpKSksLCksKSwpLCkpKSksKSwpLCwpLCkpKSkpLCwsKf/AABEIAMIBAwMBIgACEQEDEQH/xAAbAAABBQEBAAAAAAAAAAAAAAACAAEDBAUGB//EADkQAAEDAgQDBgQFAgcBAAAAAAEAAhEDBAUSITETQWEGFFFxgZEiobHwMkLB0eEjggcVUmJykvFD/8QAGQEAAwEBAQAAAAAAAAAAAAAAAAECAwQF/8QAJREAAgICAgIDAAIDAAAAAAAAAAECEQMSBCETMSJBURQjcZGh/9oADAMBAAIRAxEAPwDxY000K2+moBTKzUhWAAiaEXBKNlEobQmyMhRkK6LQlSf5UUlIVmcArNJqataliOklJ2gZJkSyopTFyyFQBahLUWZMSmAyfMllS4ZTAMOSKFrT4JypEA4KEtU5QZVaYyMBPCPIiDE2xgBiRYpMqKFNiIMiEhTFCWqrGRwnDUYajDEbARZE4YpcqYtSsQGVMQpITEJWIgcFGQrBYgcxaKRSZAkj4aSuyrNU090zaGidrlOwLEhgC3UtK1lSsCuWTECJrPDhCnqWIhX6DPhQ1AtEhHN4jYaFZLLYrqL1uiyWMUtFGY5hCjK07mks6qIU0MiL0dNQVCp7Uyqa6AuUKErSpWYHJKxpBaTWIUSTOqW3RUbm1W+6mqVzTQ4gc85iQartWlqhFJQFlYU1MykpW0lKKaVWKysaKjeyFd4aiqUk9RlAplK9mqjypjHCMIQEUKWAkyRKElABSmTAp3IEDKaEyeUwBLUyJJOwJqdRWW10PdEQtFk5CbC7xCvWNyqXdUdOkRsluFnTULvRBcXiyKdwQEFasStVlQrJ7i4lVqaBjSd1O1ie6KtEFwVmXDVsPpKu+1UuaDYxKjFJaGCtF1jKdljCflQ9i9ZVFqU3hZNGhCusamsiJsuOOiz7uopnOKrvpIeRBZShAQrhpIOCo2QiBqkUnCT8NNSQiOEDwp+GgdSVbIaM+oFC4LRdbqJ9uo2RVlJPKs93Quoo2QWViUKlfSQimqKATkqQUk/AU2iSu5DKsGggNFVshkeZJHwkkWhHT9z6J+5rW4CcW687yGTkZPck4s1ri3T93S8gtjJ7mh7mtnu6fuyPIGxjCzRC0Wx3VP3VHkDYx+6JdzWx3ZP3ZHkDYxu5pdzWz3ZMbZHkDYyO6oxQWn3ZLu6e4tjMNBMaC0+7pjbI3DYyjbpu7rUNsh7unuPYze7puAtPu6Hu6e47M7gJjQWiaCE0EbhZmm3QG2WmaCY0U9wsyjaqN1qtc0EDrdPcdmM61Qd1Ww63QG2T3KsyxbIu7LR7ulwEbiszTaqM2q1TRQGinuFmZ3VJaXATI3YWdJl1RhqKEbQuCzFgBiIU1IAiAU2SRimiFNShqINScgIhST8NTBqLKp2Ar8JLhKzlT5EtxFXhJcJWxTT8NG4FPhJcFXeGm4Se4WUuCmNBXjTTcNPyBZQNBCaC7KzwChTGas8VDvkaYb4ieZ9FpNx3+pSoUaTfi+JwgQxg2MDnMe6ayI78fCyNW+jzo0U3AXtTYI+INnqAVUvbWkGH+jTcI24bNfkt2ko7WL+K7qzx80EBoL0NthZXVIFjeFOgLdHAjcOa46+vuudxXAH251hzT+F42PpyKy8i/TLLgnj7a6Od4KY0FqU7UuMNBJPICT7LYtuxdd7S5wbSAE/1HZT7AEj1hXGbfoxipS9I5Lu6E2y68dh7oieGP+9P3/Fsq9fsjcsEmi/+2H+4aTC0qf4OpL6OWNshNstapaFpIIII3BEEHqEDrdRuLYyTbIDbrX7ugNunuGxkm3QmgtR1BCaCe49jM7umWlwEk9w2LBCIIZTysRMkCsW9o5+oGg3J0A56lVQ5BXrEZQDAO/n19J9lUIKTorHFSlTN2zuragCajeO/QNaAQ2ToBGkmfFdNQw+3awONGmHHUg5nRPJocdAvNrau1tw3O8MDA6oS7YbAHXf8RWnS7SCqX5Xlwbz2nSZWk8TS+J6mOGNdUd2yztn7UqXoC36FUa2AWr6mRtR1J0EwYc3TwJgiFztvjZa0HNl2GvMlR9orlwfReYBktlpkEObvPmAso45N9mk8WJr0XcUwp1B0SHtP4Xt2PToeipqK3xdwnP8AEHaEHY66a8j1CsVHtJlgIaYIBMnbxWeTE4nl8jCodx9ArosI7HvrMbUc9rGO1H5nET4bD3XPLssD7TMFICq4AsAEnTQbfIJ8eMHOpmeGKlKmWqXY62BDTnc6JPxRptrA0Ws3BLcf/Gl/0afqFzuA9oWVePcPeGNc4BpcYy02/Cwa7Ekkx4uK1MNx2nchxoP4gacpI8YlepFwirUUdqxxRPddl7eo0jhtb4OZ8JHtp6HRYOKdiI1t3TG7HkTI8HfofddDUxNtMsFRwY55hoP5j4Dqqlxi7WXQouMcWmXM1/OzcDzaZ/tKmccU13EUsUWcQ4OpOy1pYNSc2n/slH2XxE1H1qoiCcrJgHIzb3JJ9Qn7UNzF0nM0OA15GCf2WdR7KtqUXNFV1M7gtJ9oC4fHFHfGcnFL3R1lPHDzIM7RB09FdpYkX6ASCNOqp9n+y9OjRYxxzHSSdysvFuylfvQfRuDTpAatGpA5wDosFjTfstyX4VrS6Dbq4onQPAqATs780euvulfYhnaWzIkehbM/VZowSrUuy7iaxDXx4HSROqluaeV7m+DnCfHUoywSdnNys+uLX9Ht8Yq2pz0m5tW52jcs1mPkukw7tA26IZldLz8YcCMrBDjPU6CPNYmBtmsBAMh8z/xOqmxXtALFrSbZ7jVJDXAgDTy1nULXFHbox4sv66PQ23IjdQYpcltJz2mCz4tDuGmSPYFYNGo92U5XNaWgkGZE8lRHae2rirQZXPEhzcrhAdoZg8xut45ckrj9G7io0zdv6VCqCarA8RIfs6In8Y12Xn13TaHuDdWhzsvlJj5LSZSqttIq1JDA1rR4iQ1oJ5wAVkkrlyXdM4OU42kkDlTFqcuTSpRxkbmICxTKMpjAyJJ0kwKxRAIi1O1qqymMAk5kiCpQ1EGpbUT6Mi2w1jazi/UZYObWRBkmfNHh5o0cwAyAyRMyZ2n0UuMsimXx+DV0f6Zgz7rhb3GHl+ZrjqBIMHbQRPRenh/sjZ3453FM7e4tWXWRpeWidxtI02TYzYcBrOG5xDHCGlxdOhkydlz+HY80MDS4yNQTA+ImSR0W33x1UAE+p39E5Ra/wbp2X7X+s0GCG8wd5HLyWo1aNrgE2lOpT3Y342dJJzD31WfC8vPJuXfo4ORttTHlWsMoh9RrTs6QfUFVVaw2eNTiZzt233Cxg/kjnj7RrYLaUQH0qjWua6WEOAIyz1+9AtqnWs8JpRApNe6Q0AlzjHvt6Bc1iddlvdS7VrSSAfETC5zt1irr/K1rTkYZB0HxEa7le3i90em2kekX9lZ4vRY8y9rHGC0ljmugS1w9tPJcvjNFprgsPw0mHJqTl2a0SdVR7E4sLO1qUKjSMwLgdDmLhG48gtHDbd1SjV/1EAgbmGkEwfHRZ8htroTfxdFZtI1aVXckQ+d/ND2bvGyRVMZZIE7xt99Fcw58UqkbmJPTkuUxJhzSJXHh+UaZWBtQTA7S9ubincubSeeHplymAJgkHfnK761v3VbVj3vbxA34yNiSJI8F5n/lzXEEgT4yRqtWwDmgNkhusDl1XROEHFJL0aRyO7OswSqXPDjsToOcKl2hteHXeIIBOYdQddFfwqloCBp03VntN8VJhI1BInWdRMeWi4svZnyYbQv8Mbs9Uit5seB5lun0XQ4PccRjjVADWGSdy50Tlb6R9Fm9ksL4lUvd+GmJiY+Ll6brK7RPfTe9rXFrHOzaaxPT0W3Hj0mzPj2oM6TCf8RrS5qNpMJDnGBLQA7oI1HPcI7q0t7ZznCk0VHyCQ0fG3fy8NoXlOE2Ztq3FYWkg6bg66GN+X1XdsxmpeGm3LGXc8z4+i68kUu0zZS/S/2iuB3YRAzvHs0E/qFypXb9ocFDrVrwYNIElvIhxEnzC4w015+eLUu/w4M97kKSkyJFiyMCIlCSpC1CQhMZEkjhJVYEDnaomlBCdqZRMCnlRypGqSSxQeAx884BPQzouUucMaCTlG55foumc6GHqst7Sd9fD9ivSwdRR3Y18EYFPC2hxcBr1H0HJbmGUQNT9ypRZGJOnirFvQ1HIdea0mzaB0vZ/FHNc1gmDprtHNU61ItcQdCCQQjsdHS06iNQtPtBbyW1Rs4ZXf8AIbT5j6Lz+RHqzPlQuN/hire7H0Sa5dAIY1xJPInQeqwCV1/ZCkRRqOgQ5wAJ5wDI+ay4y2yr/Zw4o3JGN2tsxVIPP6rlv8rcNtF2uLOaXQfhOp15xoNeXqs20siSehA85P7L0dj0tbMKhhxBE77TqV1mBsLXtgwNp6kKmbEh8HY7ffJatlQDTGYT4A/hSu2DVIq0KZZQqyRPEyzuCQNSFzlwwTrrPmfkugxYljHt/COI4+jgCFzrrkeAPrqsccaQ8dKCQdratdy8uSsuphrtB1H34qLDazcwHKdOXkJVy6qtmB+nqrdlKkaWHv8AY/JadSlxKL2b6Zm6fmbqI+fuudssRaNDP36LbtbqHA8p5wudxf2aOpKiTs20Mt3u5vcR6NH8lYGK0jUqQNZVrEMc4Q4bdILidj+JxKpWuPgEl4JJ2LYny6Loxr4oxhHWNGdUwiDHNdTgFlkjQD1jRZpxMVCCGGRrqQPoFvYReNMAkT4SP1VyZVGxeUc1vVAkyx23QTpHkvOJXq1tpzXFdt8HFJ4qsENqEhwGwfvI8JE+xUcjD8VNfRxZ438vw5p5Ub6kIXVEFVq81nIGKqdzDExooWKZ1zpCaGBKShJSTtjoiCMFV8/PqUTXbrWq7Gyy4aIqeyjBmEbRBgbkge6VJsRJVPwE66Eeh81k94JJgjTl/K3sSuBk4Q/C2CeRLtQXH5rn7yycGy3cLvxrWKTO/HBxjRptuWuaMo+Ibk6geQ+9lA2ZmSenL2Cq4WDlMnw9pgo8Jd8b6e5GvotWui0+zdsLoAiTrpAiP1lbdO6FVlRhMk5o6Hdv0CybWwLomCNxGkfNG24DbkBv5spOuxHwn6BcrSkmjdx6p/ZXtpc4NAkuIAHiToAvQarG29BjBHwiD1dzPus/BsPo2rMz8r6+pnQ5PAN8DHNalemCwCfiiSep1PzWmDD44uT9v/hwYsevs4rFK5DyXDTy09lVwrGww6jQSNJPlv7LTxdopscSZj5Fc9hdITJ5yfTxVwVqzdyLzsUNRx1gbAEj0J91v4Q1pEMk6/igGD5LkKhaK7dNHaR4LscCtBI1I0nLOnyQ0NSsy+2ddzKbOcvcTz5AD00K4qvUIIcea7f/ABHGQUj45vlH7rlqVEOZ4pNamiqhsMrF5gbDX1n32WleOLWyBuDt0/8AFk4W7ISPAx6FbFWvla4AdfcfyqozZiNuDxB56ztC6K2vnkiBoOc+CwrCH1H6bFagrZBCymu6NofpXxC4z1nxEZWmesahQ2ri58ck2BuzvdO8n5qzSHDrHaN9fMytoxpUZyZaeSOW6uYVdPpukfENJ20lZ19fyNDsJ9tf1WxhUZQ6QOXjPioyKohB26O0wu/D2T9+SdzW3VJ9N4kOEDofynoQVz5vgzY7mNNusexWpY3EOHgf1P8AKzjNur9Dkl2jzqrb5DB/ECQfMGCo4JPktvtXbZLqoNIcc4/vAP1lZLWQDqJ81wyjraPKap0VnkBAdVPkjwO/7pgwk6ba/RS7+gRGKaSbKU6r5jKhonfYAj9fv0Ur9Pvqo9dZ+9VLTWvsbHpTHz+aOmYeCddQfb9UzSP0TuEnzIUqwQFxWzVCeRHyVigyRB2/TqmNIJwFq8zNVmaMt1AsqRyJ09U9K1Iqtd4wXRza/b2Me/RaZoTHTZStoQfl6JPkP0T5XdmlTcQ0HxEf3Df9fZc/VuHd70/Lln2nf73Wp3ggx6x1GkjzCqmgMxPM80lm17NnyuqRfqYm4wZ2I9ZhdhVvgMuv4gSBPoB85XDPpzClFyYI8QB5AGYCf8jqjFZmWsfvDUa9rddZ09P2KzLRwAAG4+9+f8qViZtKHSsvPJdIzc2VqtIuqAjkQfv2IXV4RfZSD/uaI6QB9SD6LBDNZUzXxPUR+yf8l32OORplj/ESrxOE1pmC8GNY0B+kLLwW2+GHSD48vbkrdZ+cjNrBLvUgA/QeyFrd+qt8mzZcjsyLm3NKs8ciJnlAkqB94TpOuojoFuVqIeQTuNvIiIVR+EjNIiN+pM8/ZVHlIXmsiwOzc1zy4bnfkdJ/UK9iNMNY4jcA+KJjIn76Jt9Oqx/kW7Gs7IMDtQx0nSRJJ5QNj7KvjOYvBA12I6akj5BaIp6+SerSDiS7mrjyWkZ+Z0ZDbInQjcayugtyWUswIlvLx/mdvbmqhcJTuqfLb6qHncvYRytOw3XuoG4aAB12k/Uq7TxZzdt2OHrIOnuG/wALLyjw/eTvCeodNPvmr8vVDeZsu9qboV3se3Y02yfGJmRygyPRY4EGDy181M1O9izlO+zJu3ZERz6n2UhqTvr16fcKNyElJSAZ9SCmTZ0lW4AESgdoE8psy0+igmBWGFQhPmU2ITzqpKb1XLlIxS1Yi21yYVFC56AVFDiIslyIPVYvTcRS++got8RRPKr8ZFxU9aHRLxEbK6qOeha9TQUarXpEqpSrKZtRS0TQbiia9A56HMlVAWQU5cqwqwkblSxklRyjY5RGqma5IKLedI1FCKiRerQUO9BnTOehlUgQZcow9E4qNNIZIHInPVc1ELqisZI96EuUOZEHIoBQklKSdDIA5KVC16fMt6G0WAkSo2PRko1JCanDkEp0qESgqN6dpTP1SoAgUzkAKPMo1GRwjTowFTACExapgllUARBSiokAhKmSsTJhVTh6glGHJahQb3KEvRuKjhLUBZ0QchhIpaDDD0+dRAopRqATnpB6ApErWMOhMlNRRuqKIvUReq1GiVz05KgBRkpqICc5MaijeVGXI0GWOMkquZJPVjoTUSSSsbDYpEkk2SEETUkkCHKFJJSAzk4SSUsAyjakkkwCThMkpYhFCkkpBjFIJJJoY6YJJJsB0xSSUgAUQSSTAcpnJJK16EyMqEpJJlIdqIp0lSBkT0Dtk6SY0RJJJIA//9k="/>
          <p:cNvSpPr>
            <a:spLocks noChangeAspect="1" noChangeArrowheads="1"/>
          </p:cNvSpPr>
          <p:nvPr/>
        </p:nvSpPr>
        <p:spPr bwMode="auto">
          <a:xfrm>
            <a:off x="7620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0" name="Picture 8" descr="http://dog-training-review.upickreviews.com/_images/dog-training/how-to-choose-a-pup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505200" cy="2628900"/>
          </a:xfrm>
          <a:prstGeom prst="rect">
            <a:avLst/>
          </a:prstGeom>
          <a:noFill/>
        </p:spPr>
      </p:pic>
      <p:pic>
        <p:nvPicPr>
          <p:cNvPr id="11266" name="Picture 2" descr="https://encrypted-tbn3.gstatic.com/images?q=tbn:ANd9GcQ30cYbkmH6NpTQdL2X8aAwmEfy6-8ZPO8LcLwC-2rbagKZVPG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609600"/>
            <a:ext cx="2476500" cy="1847850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QmqW5gre3V-pDIKOQw8q9lTH8IXWJiSRzBYoE0vBeW2ld_ZLZW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905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Looks at closely and carefully</a:t>
            </a:r>
          </a:p>
          <a:p>
            <a:endParaRPr lang="en-US" dirty="0"/>
          </a:p>
        </p:txBody>
      </p:sp>
      <p:pic>
        <p:nvPicPr>
          <p:cNvPr id="4" name="Picture 3" descr="C:\Documents and Settings\jlbuckmaster\Local Settings\Temporary Internet Files\Content.IE5\JCCFKX5B\MC900437797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"/>
            <a:ext cx="175259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encrypted-tbn1.gstatic.com/images?q=tbn:ANd9GcSs7yfmXZCYxbsgyUi0X8KrNZpTUU60GgTYf5nEanhfDBNBJo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4143374"/>
            <a:ext cx="2028825" cy="2257426"/>
          </a:xfrm>
          <a:prstGeom prst="rect">
            <a:avLst/>
          </a:prstGeom>
          <a:noFill/>
        </p:spPr>
      </p:pic>
      <p:pic>
        <p:nvPicPr>
          <p:cNvPr id="10244" name="Picture 4" descr="https://encrypted-tbn3.gstatic.com/images?q=tbn:ANd9GcRuSGtryocztBi9tdxcvScKiBAxv7RWjD39SRjqINLtEcqJqdY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0"/>
            <a:ext cx="2504867" cy="1666876"/>
          </a:xfrm>
          <a:prstGeom prst="rect">
            <a:avLst/>
          </a:prstGeom>
          <a:noFill/>
        </p:spPr>
      </p:pic>
      <p:pic>
        <p:nvPicPr>
          <p:cNvPr id="10246" name="Picture 6" descr="https://encrypted-tbn0.gstatic.com/images?q=tbn:ANd9GcQSJ8fpBim17exB2t_UcG-FjPT0tQjtei5xBmB4bQI3axCZdBm4q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81200"/>
            <a:ext cx="3505200" cy="2503716"/>
          </a:xfrm>
          <a:prstGeom prst="rect">
            <a:avLst/>
          </a:prstGeom>
          <a:noFill/>
        </p:spPr>
      </p:pic>
      <p:pic>
        <p:nvPicPr>
          <p:cNvPr id="10248" name="Picture 8" descr="https://encrypted-tbn3.gstatic.com/images?q=tbn:ANd9GcSSRseQt9bKdecoB2ttwyEwSAU7mCa-AXK5JpHSE3yVWfD9i_V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657600"/>
            <a:ext cx="3581400" cy="2755999"/>
          </a:xfrm>
          <a:prstGeom prst="rect">
            <a:avLst/>
          </a:prstGeom>
          <a:noFill/>
        </p:spPr>
      </p:pic>
      <p:pic>
        <p:nvPicPr>
          <p:cNvPr id="10250" name="Picture 10" descr="https://encrypted-tbn3.gstatic.com/images?q=tbn:ANd9GcSdC6Gn_NOz2tJEbVfHAY465-S4aaCuj3YBTAubFUwHCupD1zx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7025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</a:t>
            </a:r>
            <a:endParaRPr lang="en-US" dirty="0"/>
          </a:p>
        </p:txBody>
      </p:sp>
      <p:pic>
        <p:nvPicPr>
          <p:cNvPr id="57346" name="Picture 2" descr="http://www.languageguide.org/im/animals/images/mammals_padd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851243" cy="544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Live babies (don’t lay eggs)</a:t>
            </a:r>
          </a:p>
          <a:p>
            <a:endParaRPr lang="en-US" dirty="0" smtClean="0"/>
          </a:p>
          <a:p>
            <a:r>
              <a:rPr lang="en-US" dirty="0" smtClean="0"/>
              <a:t>Hair or fur</a:t>
            </a:r>
          </a:p>
          <a:p>
            <a:endParaRPr lang="en-US" dirty="0" smtClean="0"/>
          </a:p>
          <a:p>
            <a:r>
              <a:rPr lang="en-US" dirty="0" smtClean="0"/>
              <a:t>Backbone</a:t>
            </a:r>
          </a:p>
          <a:p>
            <a:endParaRPr lang="en-US" dirty="0" smtClean="0"/>
          </a:p>
          <a:p>
            <a:r>
              <a:rPr lang="en-US" dirty="0" smtClean="0"/>
              <a:t>Mothers feed babies milk</a:t>
            </a:r>
            <a:endParaRPr lang="en-US" dirty="0"/>
          </a:p>
        </p:txBody>
      </p:sp>
      <p:pic>
        <p:nvPicPr>
          <p:cNvPr id="1026" name="Picture 2" descr="http://www.baby-gear.biz/wp-content/uploads/2010/10/bab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76600" cy="2175663"/>
          </a:xfrm>
          <a:prstGeom prst="rect">
            <a:avLst/>
          </a:prstGeom>
          <a:noFill/>
        </p:spPr>
      </p:pic>
      <p:pic>
        <p:nvPicPr>
          <p:cNvPr id="1028" name="Picture 4" descr="http://caraputzrath.files.wordpress.com/2010/08/egg_20hat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1981200" cy="14859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172200" y="304800"/>
            <a:ext cx="243840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6172200" y="304800"/>
            <a:ext cx="2362200" cy="1905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thumbs.dreamstime.com/thumb_11/1116466597Z5bWt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362200"/>
            <a:ext cx="1270798" cy="1908924"/>
          </a:xfrm>
          <a:prstGeom prst="rect">
            <a:avLst/>
          </a:prstGeom>
          <a:noFill/>
        </p:spPr>
      </p:pic>
      <p:pic>
        <p:nvPicPr>
          <p:cNvPr id="1032" name="Picture 8" descr="http://anatomytrains.staging.fireflydigital.net/uploads/static/Image/Fe%20Dog%20Skel%20L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38600"/>
            <a:ext cx="2857500" cy="2162176"/>
          </a:xfrm>
          <a:prstGeom prst="rect">
            <a:avLst/>
          </a:prstGeom>
          <a:noFill/>
        </p:spPr>
      </p:pic>
      <p:pic>
        <p:nvPicPr>
          <p:cNvPr id="1034" name="Picture 10" descr="http://www.marvistavet.com/assets/images/dog_nursing_puppie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991099"/>
            <a:ext cx="3381375" cy="186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or showing average health or growth</a:t>
            </a:r>
            <a:endParaRPr lang="en-US" dirty="0"/>
          </a:p>
        </p:txBody>
      </p:sp>
      <p:pic>
        <p:nvPicPr>
          <p:cNvPr id="56322" name="Picture 2" descr="http://www.baby-growths.com/wp-content/uploads/2011/04/Normal-Growth-Rate-for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3590925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l_fi" descr="http://4.bp.blogspot.com/-sZTv1k_ZDcM/TbdlEuEQvuI/AAAAAAAAApU/UsmniuquJog/s1600/hung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3021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www.marktoon.co.uk/cartoons/blobs/blob-hungry-with-food-sign-clip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4124325" cy="3840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Saved or freed</a:t>
            </a:r>
            <a:endParaRPr lang="en-US" dirty="0"/>
          </a:p>
        </p:txBody>
      </p:sp>
      <p:pic>
        <p:nvPicPr>
          <p:cNvPr id="5122" name="Picture 2" descr="https://encrypted-tbn0.gstatic.com/images?q=tbn:ANd9GcQ8Yd3JFSQzrZiFStXjBm-UTe5KyfPL_Bfq2w1ue-pQSKdXG2gm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267200" cy="3031958"/>
          </a:xfrm>
          <a:prstGeom prst="rect">
            <a:avLst/>
          </a:prstGeom>
          <a:noFill/>
        </p:spPr>
      </p:pic>
      <p:pic>
        <p:nvPicPr>
          <p:cNvPr id="5124" name="Picture 4" descr="http://cdn3.blogs.babble.com/pets/files/firefighters-pets/beagle-fireman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34459"/>
            <a:ext cx="4495800" cy="3347341"/>
          </a:xfrm>
          <a:prstGeom prst="rect">
            <a:avLst/>
          </a:prstGeom>
          <a:noFill/>
        </p:spPr>
      </p:pic>
      <p:pic>
        <p:nvPicPr>
          <p:cNvPr id="5126" name="Picture 6" descr="https://encrypted-tbn1.gstatic.com/images?q=tbn:ANd9GcSUscI0cuI8-Rd9vrv7NSuK0AXyzgOXlH4hZchkr-aweDu_PTZ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514849"/>
            <a:ext cx="262890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Book reading: Jack, the Seal and the Sea (7 min)</a:t>
            </a:r>
          </a:p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app.discoveryeducation.com/player/view/assetGuid/152FFD9E-4AB4-4F06-A994-975724E662DB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0418" name="Picture 2" descr="http://www.mcbi.org/what/what_images/monk_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445360" cy="3484736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Rvck7uEB1R34B0XDxL2p1knP2rDAHi15MXEiaACjAIgW8xMUP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354975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634</TotalTime>
  <Words>71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A Harbor Seal Pup Grows Up</vt:lpstr>
      <vt:lpstr>young</vt:lpstr>
      <vt:lpstr>examines</vt:lpstr>
      <vt:lpstr>mammal</vt:lpstr>
      <vt:lpstr>mammals</vt:lpstr>
      <vt:lpstr>normal</vt:lpstr>
      <vt:lpstr>hunger</vt:lpstr>
      <vt:lpstr>rescued</vt:lpstr>
      <vt:lpstr>seal</vt:lpstr>
      <vt:lpstr>seal pup</vt:lpstr>
      <vt:lpstr>scientist</vt:lpstr>
      <vt:lpstr>island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66</cp:revision>
  <dcterms:created xsi:type="dcterms:W3CDTF">2011-05-17T17:56:49Z</dcterms:created>
  <dcterms:modified xsi:type="dcterms:W3CDTF">2012-11-30T03:45:36Z</dcterms:modified>
</cp:coreProperties>
</file>