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4D04-DB6F-4C7D-B9C8-56011C5E85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81481AB8-E295-469F-A843-0A15F185E5F8" TargetMode="External"/><Relationship Id="rId2" Type="http://schemas.openxmlformats.org/officeDocument/2006/relationships/hyperlink" Target="http://app.discoveryeducation.com/player/view/assetGuid/DFA39EEF-FC55-4112-8A6C-EC8804D5DF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Trip to the Emergency Room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9" name="Picture 3" descr="C:\Documents and Settings\jlbuckmaster\Local Settings\Temporary Internet Files\Content.IE5\N2OZU5FX\MC9000927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206" y="2336548"/>
            <a:ext cx="4671588" cy="218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visualphotos.com/photo/2x4445457/man_signing_in_at_hospital_front_desk_u14036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47625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mudirect.missouri.edu/degprog/nursing/rnbs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4581525" cy="3381375"/>
          </a:xfrm>
          <a:prstGeom prst="rect">
            <a:avLst/>
          </a:prstGeom>
          <a:noFill/>
        </p:spPr>
      </p:pic>
      <p:pic>
        <p:nvPicPr>
          <p:cNvPr id="5122" name="Picture 2" descr="https://encrypted-tbn1.gstatic.com/images?q=tbn:ANd9GcQaNA0tIoI3fshwFyJrnjg19Ovr_fHvws-7igxPJHpPZkeIwn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432" y="1828800"/>
            <a:ext cx="312349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www.thefamilygp.com/content/images/article/girl_temper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886200" cy="3886200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Sm2WAMV8dIs7N7PltuaTvhqpJpo_TCoP7WrF4u2usx_BNlVwex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306424" cy="2200276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SEDuSQfjV67iVTWO5mqLHSKZRO8dekQ934k_C_lZgrLDkTGB7z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2895600" cy="2895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homecarespecialistsinc.com/images/medequipment/Wheelc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10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medispacedrugs.com/images/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2514600" cy="3213681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ANd9GcQFMoRBicKNfIfUm_14zzXvwXoKYW2XVIQmpz0rRDCHtVi_fr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2286000" cy="3435246"/>
          </a:xfrm>
          <a:prstGeom prst="rect">
            <a:avLst/>
          </a:prstGeom>
          <a:noFill/>
        </p:spPr>
      </p:pic>
      <p:pic>
        <p:nvPicPr>
          <p:cNvPr id="30726" name="Picture 6" descr="http://www.verified.md/images/doctors.jpg"/>
          <p:cNvPicPr>
            <a:picLocks noChangeAspect="1" noChangeArrowheads="1"/>
          </p:cNvPicPr>
          <p:nvPr/>
        </p:nvPicPr>
        <p:blipFill>
          <a:blip r:embed="rId4" cstate="print"/>
          <a:srcRect t="18433"/>
          <a:stretch>
            <a:fillRect/>
          </a:stretch>
        </p:blipFill>
        <p:spPr bwMode="auto">
          <a:xfrm>
            <a:off x="5638800" y="1905000"/>
            <a:ext cx="3048000" cy="372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orthonurse.org/Portals/0/young%20girl%20with%20long%20arm%20cas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14800" cy="3086100"/>
          </a:xfrm>
          <a:prstGeom prst="rect">
            <a:avLst/>
          </a:prstGeom>
          <a:noFill/>
        </p:spPr>
      </p:pic>
      <p:pic>
        <p:nvPicPr>
          <p:cNvPr id="31750" name="Picture 6" descr="http://t0.gstatic.com/images?q=tbn:ANd9GcTs24t38-Ei_VBDQTfDDjUwuNDgp12ZKF9Ddu66p1zQPYSaxlTj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1695450" cy="2667000"/>
          </a:xfrm>
          <a:prstGeom prst="rect">
            <a:avLst/>
          </a:prstGeom>
          <a:noFill/>
        </p:spPr>
      </p:pic>
      <p:pic>
        <p:nvPicPr>
          <p:cNvPr id="31752" name="Picture 8" descr="http://t3.gstatic.com/images?q=tbn:ANd9GcS2wDIoZAsDW6zFVTnt5VyKJZyDJDA9cZD5d0Pqr1bHUmcwr5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8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Dangerous; not funny</a:t>
            </a:r>
            <a:endParaRPr lang="en-US" dirty="0"/>
          </a:p>
        </p:txBody>
      </p:sp>
      <p:pic>
        <p:nvPicPr>
          <p:cNvPr id="30721" name="Picture 1" descr="C:\Documents and Settings\jlbuckmaster\Local Settings\Temporary Internet Files\Content.IE5\O37CMKEE\MP900443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746435" cy="4114800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SRsWhM01u73AnE0EHRrhW43Rjdgzv3al03_p074c4zrs910D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3810000" cy="286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become well or healthy again</a:t>
            </a:r>
            <a:endParaRPr lang="en-US" dirty="0"/>
          </a:p>
        </p:txBody>
      </p:sp>
      <p:pic>
        <p:nvPicPr>
          <p:cNvPr id="4" name="il_fi" descr="http://media.tumblr.com/tumblr_lji9uzcvMV1qa7k1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317055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t2.gstatic.com/images?q=tbn:ANd9GcSPL10FzuT2r6NQii2zKA_eYXuqOg6CCjI3ZOWZHChZgLdbBT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2371725" cy="1924051"/>
          </a:xfrm>
          <a:prstGeom prst="rect">
            <a:avLst/>
          </a:prstGeom>
          <a:noFill/>
        </p:spPr>
      </p:pic>
      <p:pic>
        <p:nvPicPr>
          <p:cNvPr id="29699" name="Picture 3" descr="C:\Documents and Settings\jlbuckmaster\Local Settings\Temporary Internet Files\Content.IE5\N2OZU5FX\MC9000650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352800"/>
            <a:ext cx="1740103" cy="73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(information)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to do with a person</a:t>
            </a:r>
            <a:endParaRPr lang="en-US" dirty="0"/>
          </a:p>
        </p:txBody>
      </p:sp>
      <p:pic>
        <p:nvPicPr>
          <p:cNvPr id="4" name="il_fi" descr="http://www.welie.com/patterns/images/form-iht.png"/>
          <p:cNvPicPr/>
          <p:nvPr/>
        </p:nvPicPr>
        <p:blipFill>
          <a:blip r:embed="rId3" cstate="print"/>
          <a:srcRect l="24402" t="15116" b="24806"/>
          <a:stretch>
            <a:fillRect/>
          </a:stretch>
        </p:blipFill>
        <p:spPr bwMode="auto">
          <a:xfrm>
            <a:off x="2514600" y="2362200"/>
            <a:ext cx="3990975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Gives information to</a:t>
            </a:r>
            <a:endParaRPr lang="en-US" dirty="0"/>
          </a:p>
        </p:txBody>
      </p:sp>
      <p:pic>
        <p:nvPicPr>
          <p:cNvPr id="27650" name="Picture 2" descr="http://hr.profimedia.com/photo/doctor-and-nurse-talking-in-intensive-care/profimedia-0044731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6086475" cy="4572000"/>
          </a:xfrm>
          <a:prstGeom prst="rect">
            <a:avLst/>
          </a:prstGeom>
          <a:noFill/>
        </p:spPr>
      </p:pic>
      <p:pic>
        <p:nvPicPr>
          <p:cNvPr id="5" name="il_fi" descr="http://www.mojuu.com/wp-content/uploads/2010/01/iStock_000007411484XSmall-moneyman-fa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become well or healthy again</a:t>
            </a:r>
            <a:endParaRPr lang="en-US" dirty="0"/>
          </a:p>
        </p:txBody>
      </p:sp>
      <p:pic>
        <p:nvPicPr>
          <p:cNvPr id="26626" name="Picture 2" descr="health Health News: Bone Healing Proces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2143124"/>
            <a:ext cx="55054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is </a:t>
            </a:r>
            <a:r>
              <a:rPr lang="en-US" sz="1400" dirty="0" smtClean="0"/>
              <a:t>an x-ray? </a:t>
            </a:r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app.discoveryeducation.com/player/view/assetGuid/DFA39EEF-FC55-4112-8A6C-EC8804D5DF43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dirty="0" smtClean="0"/>
              <a:t>Bill Nye talks about the discovery of the x-ray (4 min):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 smtClean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app.discoveryeducation.com/player/view/assetGuid/81481AB8-E295-469F-A843-0A15F185E5F8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32778" name="Picture 10" descr="http://t0.gstatic.com/images?q=tbn:ANd9GcRaGAEDLIzfYWjjzhCBLGbXvzuuXx_3R1G9lBMS1D5xB1LoS32q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79" y="3427530"/>
            <a:ext cx="4478121" cy="3354270"/>
          </a:xfrm>
          <a:prstGeom prst="rect">
            <a:avLst/>
          </a:prstGeom>
          <a:noFill/>
        </p:spPr>
      </p:pic>
      <p:pic>
        <p:nvPicPr>
          <p:cNvPr id="32780" name="Picture 12" descr="http://sccscience.files.wordpress.com/2009/01/x-ray-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67000"/>
            <a:ext cx="4343400" cy="310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Southwest Medical Center	Baptist Medical Center</a:t>
            </a:r>
            <a:endParaRPr lang="en-US" dirty="0"/>
          </a:p>
        </p:txBody>
      </p:sp>
      <p:pic>
        <p:nvPicPr>
          <p:cNvPr id="1028" name="Picture 4" descr="http://www.healthsciences.okstate.edu/college/resident-intern/images/is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200400" cy="2864360"/>
          </a:xfrm>
          <a:prstGeom prst="rect">
            <a:avLst/>
          </a:prstGeom>
          <a:noFill/>
        </p:spPr>
      </p:pic>
      <p:pic>
        <p:nvPicPr>
          <p:cNvPr id="1030" name="Picture 6" descr="http://integrisok.com/upload/images/Human%20Resources/2INTEGRIS%20Baptist%20Ca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267200" cy="2800351"/>
          </a:xfrm>
          <a:prstGeom prst="rect">
            <a:avLst/>
          </a:prstGeom>
          <a:noFill/>
        </p:spPr>
      </p:pic>
      <p:pic>
        <p:nvPicPr>
          <p:cNvPr id="9218" name="Picture 2" descr="https://encrypted-tbn3.gstatic.com/images?q=tbn:ANd9GcS19GE5LrAKMw0r_FSyxVDTcIHVvSLRXBzCgo7n-SWcSe7Zzu-D"/>
          <p:cNvPicPr>
            <a:picLocks noChangeAspect="1" noChangeArrowheads="1"/>
          </p:cNvPicPr>
          <p:nvPr/>
        </p:nvPicPr>
        <p:blipFill>
          <a:blip r:embed="rId4" cstate="print"/>
          <a:srcRect b="20152"/>
          <a:stretch>
            <a:fillRect/>
          </a:stretch>
        </p:blipFill>
        <p:spPr bwMode="auto">
          <a:xfrm>
            <a:off x="2286000" y="4744478"/>
            <a:ext cx="3533775" cy="211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Room (E.R.)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AutoShape 2" descr="data:image/jpg;base64,/9j/4AAQSkZJRgABAQAAAQABAAD/2wCEAAkGBhQSERUUExQWFRUWFxgZGBcYFxcYFxgaFxgVFRcXFRUXHCYeFxwkHBQVHy8gJCcpLCwsFx4xNTAqNSYrLCkBCQoKDgwOGg8PGiwlHyQpKSwsLCwsLCwsLCwsLCksLC4sLCwsLCwsLCwsLCwsKSwpLCwsLCwsLCwsLCwsLCwsLP/AABEIAOEA4QMBIgACEQEDEQH/xAAcAAACAgMBAQAAAAAAAAAAAAAFBgMEAAIHAQj/xABEEAACAQIDBQYCBwcDAwMFAAABAhEAAwQSIQUGMUFREyJhcYGRMqEHI0JSscHRFDNicoLh8BVTkjRDohZUYxclRHPS/8QAGgEAAgMBAQAAAAAAAAAAAAAAAgMAAQQFBv/EAC8RAAICAQMDAgMIAwEAAAAAAAABAhEDBBIhMUFhIlETFDIFgZGhsdHh8HHB8SP/2gAMAwEAAhEDEQA/AOhX8FIpf2psAPMgeoFNl2h+Jo2UI1jY4ttdAA71m4DHlP5VY3Nwwti7Gkir2LH1nmrj/wAGqvsQ5QfEgUuuSXwHj3oHU/nUrYGTlOsaydR7TQVtprOVXXNmiMwkEseUzNWrzXVto6y+cHhm7pGkQoM8/amSsFFo7IEgE2yeJGQajlHStTsJea2vW2NfAeNBL22LyfGwX+YOPxWoLm9pWJuproNW/wD5qyhgO7qEH6uwddPqhw9uNejd20jAm1Z4ypW2oII5zHGg9jeG6xhGVvAEn5AVat7XvkxlJ6cfzFQgw2sOVM8dDoJk6VUO1beskrHGfbn51bt4O99pgRHIkEfKqG29jBrZzFjEfaJHHoTQyDRmIxiOoyGYI/OiJxiWrOe46ogGrMQAPU0rvbWyhZoVVEsegGprkG+O9l3HXSSStpNEtz3VHUjm550sO6OuYz6XMGrZbXaXz1UBV9C5BPtW1r6UsPp2qPanhPeHuvCuFbKwpdwTMTTltzDK2FlGGZe8wn0j2oytzOxYLb9rEKcjaxOU6GOo6ir5NfP1jbhs27V23IykAxy840rt+wdrricOl5eDD586uqLTsIzWwrStgahCVavVRWrF3FKvFgKpuiEhrQ1Wt7URpidOOn5VOtwESNRQqcZdGRxa6gHeY9/DD/5gfZLhqIVvvH++ww/jY+1p6jimR7i2bFqytJrYCjKJJrK8isqwi7YthVAFRYgVLNeXF0pZYu30+sB8x7q1R7Ew+YE/d1oji7cFT/EPnIqPdhZt3D4Cg7gnP7m45TGHEm4IF43AgBzGGmJJjlT9ht5mUQFCak94z8RJiB0/Okm7ueBjO3Ny5Hal8pgoe9MceFOl7bNgKqlGZlnUd0SdTB5/2o/8lEGP3nDI1u81sgg6FNQOo/WlTaq2WtHsWttcQyFe4EBEZmDSZ+FZq/jEe5fzlGYlQFDaEqpOgJ1Os8qO4TcHBNZ7a6GVnE3CLhCyVKacvhMaVXclWa/RTYv5bj4i3aUwnZMgUFkaSSWU94aDXwroFIW7+0xYcJatu1m3byAA6qucsuYtxIBj1pzTH5lV1S4VYSCFB9xM1Q3a1FNlgiqe1R9WfSrFrFKxgSCORBB84NV9qn6s+YqMo5Z9K22hZw62h8Vwz6L19Y9q5Klk6aTz9TTD9Ju1O2xrayqDKPTjHrNabG2cxtZgrMYLCATy7tLlLarCUdzopNZdSQvFenCefnBMVd2VbuMchnvBp+RrW3hrijvI86CIkjUsSY4SSB6Ua2dgri3bIOkoxPh8MAnlVPLQccNsFYnABVdAI1/pJ5eU/jFPf0K7TmzesE/u3DKDxyvII9GBoBt3AP2l8IJ+pV5HAEZpE8JgA+lVfoo2ibe0SrH97bI9SVZT58PeihPcgZw2M7kK1v4lbayxgVDtDHC1bLHXoOppB2vvGWJBJYidF6UvLl2cLqFGF8jG+9iXGZF4prx4npQDaW23WHnMpMRlGdT0gnX0pU7VlxNororIxI6SY1NFI7ez3om06lgecaEHoYJ18qyN8+ocl7DTsfbxYy0MCBDKIkHTvDkQQRRjZ20nDlZEcRrxESQ3jSbhEOHKKJZR3WbqCWIj1IE0wpYJti4usQD1yxqD4gwRS+jDq0FNs3M17DMOH1vv2Z/WvDU9oAjhIHA9DH6GoXEGK6Onyb1z1MWWG18HgrY15FYK1Cj2D41lbVlWES4nGpbUs7BVHM/IeNeYfaVu6s22DCYPgehB1BoXihnxiA6ratm4B/GzZQfQA+9QY+6Evq40zgq3jGqk+PEUhyZoWNNV3q/91+Bex14d3+ZfxqrsK4RauQQNYJIJj28qp2dofWgmSO8ICliSVMQBw1qntC9dOMF1c37PldXJOVQxzwGQmZ4cqnVmbsGG2Grqtw3/AIj3QFAmddMxqva3IParc7dYUyQbWpHNQ+c5Z6gVaumXwg5SaZHyDiwH+dKhAemGtLetkXLS9mSSCwzmesmorOxMxb69CpYkZYJWZ0UkmKWfpA2OHtu1q3mcySVEt5wNan+jHDA2CDoYXl/NREGI7uW1DC0qtnILBniMvADQ6HWaI4bD3cpEJa5KttiQF48wI1JrmmxMP/8Aeb2v/eccdIHhTTtnDldoYSGIHGASB8XMc6kluVF7hl+sGpc6eR/wVT3i2iFw90nTIQNfESD86rb1IwtXWQy/Y3soX4gcoiANTXHMftTEphnVu1ysZYOHjMBAJLeH4VMeH0OVhCdtW/2l1mPNvxNdg/Z2FoC2i/CAAZA4dFritx5rt2ztoj9ntPOjIh91FYdSn6aNmkSbkmUdm7MuZ5dAJnUO591caek1NtbCXbdwKltmH/7Mi+4U61bwu2szksCEBhe6Tm6mfOrW1duZXttB7NgRJUqQZ8eINIU5WbPhqqJsLgA1gi6gRSGkB8w4amYB+Vcg2Dj1XHi4uiljl6hc0D5Qa6nvBtoDB3mnQWn92UqB7kVxHBNluL51qwd2ZNWtrjE7lvPiu0e3JgZBpykmT+lKmKBW2WmDqD8z+Rq8GdlQNJARYk+/Ch21cCTKiROvHQxqCOhB96zzdzYMeIlPGbSW3dUkAqyoy+TDvD3/ABq5hsXLkjUNmVx1X7DjxggH0oTd2cXRUJXTiZ+HyP5VNh0S0IuXAQOXM+Q4z5UXFcFcjbszGrctgfEpGWQNQRpMeYBijeyma27iJQ6geE99fTUjwNLO7V625ItiJOuvGeGbXjTTYx5JKZO8kc/iHUHkw/KKXKL6hpoNjDhT3W04j+JTxU9Y5VpfiRHl7UATGPZxNsDW1dUxP2WHeFMV1O7McSD8uFO07qaF5V6CCayvKwV0zEbVlZ2dZVhC5trbQtXnuW8rzYUAz3ZFw6EjzoR/rfbmyXXvdtGVJkrGpn1+VUd2cAl22wZcxXgTpxkxxplwGzbaQ4WGGinXyMdNOdXieKWP1I05t2LJS6rj8v2KmzbubEQoMKxnyIOs+sTRq1ZDLdUwx7QsAGUtxbUqePlUdjZotLKrAZk16nvd09eJPpQpbVw33KITM6jh5zSZ7VJ7TN2CWO2wlvsI77EwqjjxEk+RER1rNuDFXrttbEJZQgu8jv8AhA1gH3Nb4LYrs5e7CuvdtPqzqpEF3WdY1InUTQrG7H7LFvZN0xlDqFYrIbhAnwNE1Db5BVhfeLA3mwilCWuoQQ0wTx8YjQUOw1m9iERgOyvBgXB4XANCZHPx9DV7aUPh7Vu05PAkqx4KCB3l6kt7ChmFwbqSFuPMEaXCSOek8DpS+hdWabQXEWccbyWLhLZSuVQdcgBkTxBprw2EvMcObqkur5mY6kBhME+B0igm0bd5sjrcuKcsEKeckzqOf5V62IxChU7e7mklmlSddAkxy/Emrsoatr2UVWYgDuuWgGT8OsjhwrmN/GdvlWCLZ7Hu66hhduNPoBTAUvEENedgeTBCPXu6+tZs/HjDyLtwBQFygIoPSAq8YFMjOMFckHFSnKoq2cv23uNdREu2lLrcUNlUHOhImI5jxoruNtkm2cNcBBWezJBEgnvJrzBJMeJ6Uw7V327xNpQOhIBbpMDTXprS1ice1053Ysx1knUEGQR0iKw5skZ8JHY0+gyp3JpeOo24DCLZgQzrJOrPoT0IMgeHCrO18Ct0BpdVEQhdsvHWQePQdKWbG9lxQBlk9Rz9K1xe8919Ph9ZPp0rMlI1LBJ8UUt/94BlGFTwL+nwr+Z8hSnhsNcvMAqAEkAMdFHKSTy1pg/Zld87LPITzongLYmnLKscaSIvst5Z7py48Dzht18mDtw4ulFGYqZHofOgG0RkEkZ41XSI8JqXA7Sa3qpPQjqOhHPyqxtDKbYuEdNOWvA/KkOam7oRqdDLTq7tCZtLGh7ZcTAOoAACzzjp40ICGAxHcP2hr6MeIpgwmF1uAfDDZukHX8aBbOt5gVDECTEfpWiEuphyY+jQwbrbWa1ICBxy5GOgMa+tMdjeG22IX4ldgQwYRx6nnwGvhSxs/DLbIbtPMEaD2GlMeCvW7rd4rK8DOoI8IFG42JUqGy04a2siSp4cxBifb8avI/diZgny8qh2di7RWFK5iCIMceXnWWJVSCNSRA9NT7iqxLbJWXkdx4Ja1JrJrwtW8yG0n/DXlezWVCxA+j3E6XluJCsRE8dJE+tOGB2hkkBZEAAZgPHnx4017L3Xw9hAq2wx5s4BZj4nl5DSr1vAW1Mi2gPUKJ/CkRioqh2SbyS3MWMfau3LWZwEVSrRxJggQenGotnQcGDzObX+oinIoDxAPoK8FlYiBHSBHtV0LAOxEBIPh+VCd6djy3dgOUZVYjVV14Hjpm4U5rhkGoVR5AD8Kixez0uCCOHAjlUJQl4LZ64ewFX7I4niepPjVPZ2KV4u5ApJ1IHeDExGnHlNHNrWbllWz2+0tgfEvHyIHA/LxoTgNsoSqdky8YlWAEAk6+lR2+pG/IdtL3Qf81qYWB0FLx3xtBJgwSwGh5R4eNS3987SOUaZUwdD+lCwlJBLal5bVprhCwokyK5BtPaLXXZ2OrGfAeA6AaU275b1pesKluYLy3HgBoPc/KkloIrNmlcqPR/ZmFLG8nd/ov5KuWT7fKpBbqS0mg8qkIpTZ0YYuLZW7DxrdUA8TUsCtYiqsP4aT4NlqS0/6/oPaoW4R1rxb2v+cTyqmrD300gkl40wIVuWFXqoU+BGlKgY1e2fjijdQeI6/wB6XVC9VheaFLqSvs8LbZDxYEE+dBcBsgo3HQUw7SfmDodQaiwahteYq1JpHn3HnkqNppymaIbF2arGD6+M1quEmtnxVzN2GFAN3TO51W0DoPNjyWn4ZTk9kUZssYr1MasTu/hCoBH1ggjKYYdOHD8al2RhcYWXMtvswSBncm5HI6DRo/vW+7e7i4dBJLXDq7sZZmPEzy8qZ7C+f4V0o6dRXq5MUszfQE37JUwRFQrTHdsB1htfxHlQHFYQ2zB1HI9aNoUeTWVpNZVFjpWV5WUoYe16K8FZUKNqyvKCbS3nVCVtDORxJ+EeX3qhA2RSrvDum7d/C5AwnNabRX/kcfu28wVPhxqA72XwZ+rPhlI+eaiWzN7EuELcXs2OgMypPnyq+UV1FfA7MRu5dtZG45WWCDGoI66cRoYq8+71pzmKgkxOngKa9o4FLg7w1HBhoy+R/wAFAsYpsd5izW/vBZA/mgyvnwqn7kpI57vtg1tXFRAB3ZPLUk/kBSpdBA005x+nXypl3vxou4p2X4YUD0UdfWgL+Vc6Urkz2WmxVp4R8fryZYeVU9QD76/nUhFQ4b4VjoPwqaKB9TZC3FfcRRXoFY4rZFqyq5oib4vIH8DVbZksoY85j3Ovr+FW2TVvL9a1w50Hy6Vd8CHC8ib8/wCv2JglSJxrUVsKWbIh3DYBruGJCs2ViO6JI0BmBrFa7P2ZdtnW1cynnkaPwpl3BxnZWiSlwhmY5lXMOS8tfs0U3p3ry2clhmS9cIVSyspA5sJGp5etbcWnU4pe55HW6hrUTXkRtsYprYC2hmvXJCDp9528F/SmPcvYa4e3qJY6sxnMzH4mP+cK82Vs0mLl5zdvEQzkBTEzHl+NMVpwBH+fKujg06wJ+7OXmzPI/BdspVpVoel01YS6aY0LLnCobwVxlOorwCt1Y0JAf/ow++f+NZRSayqpELtZNa1qzVnHEgNeg1X7alLfn6RFwIFtFz32WRPwIDIDN1Oh08PeUVYb3p2kUQW1MNcmT0RYnXxJA9+lcn2r9IVu25toMxXQmYHjrVLH75XP2drj3GuYjEEhD91F7sgcFEloA50I3a3Ja6Q94wvTmfOhlNQVsuMXN0hiwm/tp2i4Db/iPw+pjSmKxdDgEEEHgQZB8iKqW/o8wxAyll9ZB96H4bY7YDEhQ2axdU5f4XUFuHKRPnQwzxnwHLBOKtnXNn3i2HtseOQfLT8qiGNHOI5+XOrFuzksKv3UA9Y1pVu46WKwRMjThROSirKjG3RzTHXc1x2iJYmBoACTAA6VUeuitu3hjobYHkWB+Rqli9xLREo7ofGGH5H51yIzTPXQ1uKq5Qh4U6e/4mrRNU7ts27lxCZKuwnrB41It2abKPJowZU4Kj1jJrdTUTdaxWqUHupm17QHyqLBW4RR4D8Kjx+I7jeVOeB3XslFkvMD7Q6DwqpS2x5MuTPCOTn2/X/gsit01px/9H2I4v8A8h+lCdr7AWyjOrniAoIEyfHnQKSYyOsg2krC2wxihYU2XVU10JIPEzwFV8KS903rzl7p0HPs1HADkCeJoZgsNeLZTdlSBoqxlA4ieZJ9qJaL3Rwr0OkxOMVfseL1eRTzTku7f6hTC4jTMAD7/MVdt7TkeI4xQfCXCAY4jUVWv7SIfTRgNRyJPI9a3bbMg0YLFm4GIMRoR+o5V7sDbJuF7bGSp0PPyqrgdLqNEdqkMOjDgfypf2ViTa2iycmMe/Cg2pphI6ML2tTq00PZtans3qzNBFysqPtKyhIEqhv1LXjCazDWCr9/Q+GvpXEPpCxBuY+9JmMqjyCr/euubbxHZOCfgmGHgdDXEd5cK9vF3rbEsc5KnjmVtUI8wRUb7AME4S8xIJ+GYnos6AdOZ9a6lsp/qVYg6jQdRypH2Rshh2Ye2wGkggg+IINdJawriDw6DT8K5mpmm0jo6XG1bPcLtI5ohNOMPLDzUDSsxu0baYiyLxT94rKhzZmIIGhGkSeenKvMNsezbDOqqGjiAJ5aTxPAe1b4e92hANowDo7ZfcCZ4x40tSSdo1PG2mmdBx10KjE8ppMspJJ61b2ttrNaVTx5+McDVLCPNO1OXclGJlw49rbl2LAtVJceBXjtAoTtztDYYoDHAsOXWKz48bk6Roc1FWxN3iwub6xbd0ETmzWriiJmSxWNPzoGjU44nefF3cPdVr2ZcrBkyLJgcJ469aSbTSK6WoirTXcP7JzScZY2/pf9/gtOZFaF9K1S5FeMZMDUngOZ8qy0duU+5UuIbhVF1LMBA14mK6xgsMQNaCbs7siwDcfW63/gPujx6mmVLkCsuWam6XY5LbcnJnuJuwKU9uY43LgQfCvtmP6fmaIbc2qtsSTryH5nwFI17ehc4VO8zMBPKSQJJ9aLHjlLojVp5Y8X/rldJdPI54dwVATmNT4DQ/OsmWAA51Jbsi2uUcFEn8Y968wvImvW4oqKpdjyWSTnJyfd2ZcvFKoG5mviOo969x2I7xqHCGHVv4l/GnMBIbcHis1wKCO4xGnUcqW8WhG1bf8AEQfaq+yt4FW+6knvOx8AZq2+MD4prv8Asrknqx4gdSKCueC1wPLYvWKsB6XNl45bjCCeuvGjy3BSZRohc7SsqtmHWsoKLGOawmo7T6V6TWJDQTt7BC5bOnI1znF7LF+GmL+GDZW5tbYMPdCcw6d6urXBNIu3sC2HvC8nCZ9+I8ufvQZFcQ4OpJi7spit1lCMLQIAJJMaTJJ5aAaUYuXQBxpV3zvX8Mwey04a/rlIBKMNWthuIB1I9uVWtl47PYVhJEadY6EdRwrj5cLjyzrwzxyPgNhsyMqNDHgTqPUTUmF2UzcXuSDOYN8ssRSymMyt8Ueen40w7Hvu5Chxr/kCpFvoPlxymEbtjM4A1gURtWQoqG0cunM86tYTBteMLoo4t/nE+FEouTpGWTS5ZphsMbz5V4D4j0H60yNgkyZI7oERUuDwa2lyqNOfUnqTW7munhxfDXk52XI5vwcx3g2EuEvi8yu2HM9oLZIYCDDCOh5dJpE3d2HfxaPfHZ27RuMqZifj+LJoDAg/E1d7x+C7RSpWQa5tuzs58FisTgri5rF4drZVhpmBAcK33gusdFBosvMS8M3jybl94p4zd/E21zNZZhz7MrdjzCEke1Mu7G7DIBduIQxGgIPdB6/xfhTFitmdkR2LEnjlOpA8GFRLt7s/iM+dc7Jb9PQ6vzLkupZmKD7w7et4a0bj+SrzY8gP80oou0bN0ccjdeI9qQN49yMbirxftMOyjRALsADyZRqedDjxK+XwJyZWl6eok7W21dxDl7jcfsj4QOQAqXdrCdpibQ6MGPkve/Kpto7m4yxrcw7wPtKM6/8AJJor9HJH7RcUjvdnoekMM35e1dbElaSOVNyfMh4xzQoHNjJqy2lvhyoXtG6WeeQ0FFcWfqp/hmuvFUhDF/FXZeiOGw/cB6kUMwaZmJ8flyo9fIVB0AJ9hRkYgYh5v3XGgDtHnMD560TTHZVVFkzqx5k9SaW3xhzwFnWTrzNX8PimYgDKvnMUpTQbQ97If3piwyt1pDwuFxeXMLiBeqqWqx2WJb/8h/RQPyo2rBo6Bl8aykP/AErEf+4u+/8AasodnklHYrTVtmqupqYtXIiOPCarYzBrcUhhNWWoZtDawtg9auTSXIcYt9BZv7NsljYvSbJYE8RlKmZBGo6adTXtvZuzbQy20ePBrnyzGhuNxZcknnVHtYMfLn7Vwc+qk5OMEqPQ6b7OjtUpt2MHYYJj3bzofuvbLfgJ/GiWyrGGturnEWzlkwARJggTPnwik6+obj3T4/5pW9u9A7x4c+XoaStS1yoq/v8A3NEtBBqtz/L9g/t/aKNemwTljX7pbmVB4cvalfa30n3sJcWzbIYxJhVgTwB7skn9KlO1FPwww6j/ADrXNd5LxGLNwcTlcDjl0BAJ58K1aSOSeVzna8dDDrp48eFQx030vq/xOh4D6WsZ2lyFF3NlyqUhVgR3e8OPHnXSN1Nr4jEWBcxCJbJPdVZ1UfaMkxJnTwri+6ezWxF1rt12FlFDdmhjMWBZbemgWBrpPAV2vYWLD4e0w520PuoNdaUqVI4Kt8sLnE0I2tbzLI4jUGBxg/qatXm1qC/jLYEGouepYrYDFMysh0cHveImQR6Um74bxK97s7a99DluHkY8ef8AanDE4m2bue00kcRwkVyTH70t294m3baXaDqODHjB10oJQ44HRmk/UOFgKrRnJMA1vZxDzo1I53wuZgeztgDl3p95pj2RvPZumJ7Nz9loAP8AK3A/Ks0sUkalmhJ8DPhtr3U4E1JeupcDEoq3CI7RVAf/AJASfWhZxBBqxYuSCfSl7nHlB7E+oOui5bMz2gnno3uNKs4jeG29sqDldmjK2hg6eRqHG3qWNp61t0+uyriXKM+XTwfKHPZ2AiSD0ArTenHdlh3k/ZAHrypY2DexSsOzbuzwbVf1rfaFxse1xQRNkiAvBiPiIn2rrw1McnEephliceWCNk3V+2MwPHr6UyLuqt0ZrN0a8moWdgEWu1QHunLdWNVnVWjpyr2xca3BUmnRi0qZT8DNsrZGPw/7tlynkdR7Uw4TG4oH6y3aI/h0NLGxNrXs4EnKeIP5UwtiWfRaKhbDn+pD7orKCfsrdTXlBsRR0DNUttpFDtn41b1tbiGVYSD/AJ7elWbdyDXGTo0lh+FJe8GJhqcrx7tIG3mbMZBNVm+k06b6gRduTAnj+HOtBmMlRHKeEetRpc18p+YkfnWr4kIpHGBrr114159xd0j18JLamRLs0O0TJ6y0z/CJqPaOyrtvLnIjgZYIxBOncYyZ8AavYfGuAVXOrNlD9nAunOJt4ay5+C46997n2EjrVj9iWwCVss7HUjCrbCjzxV8Nevn+IQOlb4Ymlc5V4OVm+0Lm44o2l1diLiNpPYa4p1AJEHnwg+oig9tHxd+YGvxRoAoo9vHs0XLiuUuWVBylXOZvDvECeesUc3f2cisi2xlXMCTzMdTzp/xFCPHVmT5WWWTb+lc+X3/v5BHdDYhsYZi6lWdpAM5gizkmeB1J9RRfZu8ww5Cv+7nlyk6x04zFSbQxEzB1+VJG18WhYguZHIUx5EuGcxY3Pk7HjMUMuaZET5zw95FJm3NplpWdAe94np5D8ap7sb0q+GOHLE3LSFlJ1zKswoMaldNOg8KoHGgAz0pOebql3HYMXqCz4TMoZJzDUayT4j9Odcl25gDbutxysSRIIOpkgg6giuo7CuXOLDu/ZB/LwoltvYVnF2St4ANxVx8QPjzIqYsrTo1ajBHlPr7nC6ynez9GDT376qJ0hSxjx4CaO7N3Tw2Hghe0cfaeDHkvAVolngjnx082xQ3ew+OMdkCbf/yfB6FtfanVpVADEgd6OE84nlU+IxvjQrH4zSseTI8nFG3HD4fcgxF2ZoPlzPWzY2ZqHC3wJJpsIUVKQQ2ntMYewY+NhC+vOlzY19rZDKYM8arbUxpu3PAaCr+y8ICpkeVdHTxp2c/NPcxs2JvOUuFmAIYAMsDvCimJwtl+/Y4Hiv2l9KSWwbgaEaVvbxjrxBBHPnXUjP3M46bPsiSeEdaM2UAEikjDb03V+0WHRhmopht6Ljf9kN5Aim/V0I0xq7WvaCf67c/9t8zXlVtZKCP0fY9bU4aRBJa2JJg8WWSPX3p4NcutY51IZFAIMgheldGwuMF20rr9oT5HmPeuCOLlvFA92daS95NrZWIA5054e0FU+PE0q7T2RnuMxiOXDjUkriNxSUXyJzYwu3AA/eA16+VV9nW2uMBcAAz53AbN3AMzSYH2UIijN7Yj8svvQ2/ba32ifCXRkk/ZDjKzDqcsj1rnSjUuTvYp78bUHyk+CEbVNpDcfjFsHwuY0nEX28xZFu34CjFva9Km9+KHZooEdpcu3cv3VlbFoE8zksg+tC9n7ZdFAIzKOcwY/Om5sXxPUjl4pbPSzoZ2krCGgjoRI9jUH7UiwRpHSlR9vAKGK3AGEg5dCPAzXlnbYcGA3y6T18Kz/LzHfMRXCYcx23OMUEONaTWl2+o1IJB56fr/AJFS27IMQfl+dOjha7CvipkQDhgQxB4gjV/T7o8aatm4KUF0rnOnIEL4gUvphSz97PEju5TlgdY+L1NOWAKhVUjgZAmIjTl5kRWqOHcuRUs212iN8WB51DjNsgKtkGWuOrEfdW2S2nSSPWocYpQgA90iR18QfIzQjG49CZY5MvBomOWoHEVmjjak0x2SaaTXuHv2zxqli8XApcw+3kJ/eKTw4kT5SBXmN2rI0ZfQ1Pl5dynniW7uMJqjirrNp70MOLIOpqG7tXxp6w0JeZFgAiqeOxMCBUFzabHhVjaeNRyTatdmhiFktEADVjqZMn1p8Ie4qeRVSB1q7HIUUwe3IgFJ8qkw+BRrBdVltcw6/wAtWdmYBSqyO6+quOKn7SmtkIST4ZmbRZtbYgT2bDxK5h8qKYTeWzwaG8xB9jU9vZJCgxI6jh/at02OjcRNbIxmgCzY3iwQ1ZVHpV3D714ImEuop8RHzoaN1cO/xJBHSpU+jvCnjPodKt7/AB+ZfAV/1i1/vD3Wsqn/APTnDdPnWVLfj8f4JwaJ9G+Jf95iUH/Nvxim3dnZjYQLYa52itJVoyww1KxJ5SfSrv7VUGMOdCJg8VPRhqDXFY2gvtXFFQFQEk9BMCl7E7IxDyWZLS/xSzf8V/CaI4PaZuJmzEMB3h4jT8Qas7Mw5uNnecq/CD160SfBO4q47d25bPevrPH4GHH+qhmJ2HdOuZHjxI/EU+7WvWswZ4OXl+tDrdk3JKWHKngTCj+mYJFKlDcuR+LNLFLdE5xtPCqv/UKRA7rMCV9GGlL2HwQxGIS0jaO0HwUasfYHjXX8bsh2kBMumoYZh6waA4PdFbN9byr3u+pCDSGWM2hPXryoIY9ppzax5Y00gTvPjlytaQDJaTU8sxlbaD5t/TU+y9iW1QHKJy2z/wCC/wB6rbY2QMot2xAzSwmSSdMzE6nT2o4xCACRoAD7aUwwgfGYBBIjT8v7UItYRkPd1H3fzX9KN428Dzof2kak0SZCfDYnkEYnpH51cxzNbFtjxzrPhIZRXmzcbm0BmrO1MO5Gltm7ukKx1BBXgOpNaEURX8UrBF+2w73TKhOUg+OY+1BN5cIgsu4Ld3gsgqSSAJ96v4bZmIzEizeOgURafgo1Pw82JjyqLauxMS1l1axdUEaZlgkjUEz5VHFMik0JOC2bOGv3+Jtm2sTqBcLS8egX+qhhjy/zjRsbtYoyFtsA3GWAmNRInwmtBujiJghR5sPyofhz9gbQFNZRkbr3JYSgjxOvQ8OBry5uy4+0p8pq/hT9ibkDLWHLAmQAsTJAOpjQc6upg2Y/Eg8zFaf6JcJhVLHoBrTTsfdHKoa+st93iB5nrTMeKTdUU2iLAJlSO2tt4GCP1qXDsVJhQVbUhWBWeoHFTRUbLVdVsJ6qKwNZB1QIeqju+oreo0LIcLvStkw6sFPEEaH1ot3Ly9ph3DdUnvDy61Qv4NGHe1HJhqD61RubuOg7XDtw+7oR50XqRAnY2p3gDKmeelH8Li5MECaThjhiO5f+ru8niAY+8Pzopslmk2n0uJqviPA8waP6i6Gbtqyh3bt0rKraCGbeIDfCQfKt89IWA3+W9+8tISOJH1T+hHdPtTDhdt2W+G+1v+G8sj/ms/lXAoeXsTiTZbtAJXiy9RpnHmRDDxXxpj2Zt2zirWXD3BpowOjr/MvI/Kl67bd7ZlBcUj4rTBx56HSky92dm6HQtauqdGVsrH+l/iHhNQh13C7EtgyRmI+9rr1jhROkLZH0jAALiAAf9wKQP6l+z6SPKmuxtFXAZWBB4EGal2XYQNQvhkPIVF+0VnbVCWeNgF4wJ8QD86gubMU8UU+gqfta1bEgVCio2wrTcbKf8F/SrGE3fsLws2x/Qv6VIuIJrzE7SFpC7cBRR54IEcyWlk5UUc9BQPaO/KJpbUsepkD24n5UobV3ga60k+Q5DyFCLuJJrow06X1C3L2De0t8L9zTtCo6L3R78aBXsYSZJk+PH3qpeearHE8jWhRS6Al/9t/tUd69NDrl325/28ayzeJIXix4R9oeHj4VLITXyTqPiXh4jmprfC4Y3iAvPmeA86vYXd92bvnKOgMsf0ogcNk+AARyI1/vVqJLLGG2aLawIkDXxrdbumnHoa0sYsPoO64+yeflXty51GtMQJG20yp79vTquvyqK9atXh9XlY/dOjelb3DVO9bU8VkeGjDxBqUWUTgrltvqmIb/AG25+U6GrGC3oa2+W7aCA6GBAPXSsuX7lsTPb2fH40862vP2qzaIcc7T/F/QaGvYhb2nsm3cEjvKdZHEeR5UKsK4cW5+st960331HFDV7ZuKEZRKsvI9OhrbG4fOAV0dTKnoaNBIn/8AUw/2z7VlQ/6zd/2x7VlXS9iUjl+D4HzFMOyPhrKyvPSGoZdzP+oHnRz6U/gHp+VeVlUupOwpf9lPKmf6Of3R/nNZWVSIx7WvTXtZVlERqvb+KsrKoheHChe8H7r+ofgaysp2D64/5KfQQb/GomrKyuwLK9/jQ7E/EPI1lZUfQh5c50U3W/ep/XWVlD3KGTE/GK3x/EVlZRooD7R+NfOil/hWVlEiysah51lZRER5gP3rfyGguD/ej+YfjWVlC+oQW2h/1FWk417WURRtWVlZVAn/2Q=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g;base64,/9j/4AAQSkZJRgABAQAAAQABAAD/2wCEAAkGBhQSERUUExQWFRUWFxgZGBcYFxcYFxgaFxgVFRcXFRUXHCYeFxwkHBQVHy8gJCcpLCwsFx4xNTAqNSYrLCkBCQoKDgwOGg8PGiwlHyQpKSwsLCwsLCwsLCwsLCksLC4sLCwsLCwsLCwsLCwsKSwpLCwsLCwsLCwsLCwsLCwsLP/AABEIAOEA4QMBIgACEQEDEQH/xAAcAAACAgMBAQAAAAAAAAAAAAAFBgMEAAIHAQj/xABEEAACAQIDBQYCBwcDAwMFAAABAhEAAwQSIQUGMUFREyJhcYGRMqEHI0JSscHRFDNicoLh8BVTkjRDohZUYxclRHPS/8QAGgEAAgMBAQAAAAAAAAAAAAAAAgMAAQQFBv/EAC8RAAICAQMDAgMIAwEAAAAAAAABAhEDBBIhMUFhIlETFDIFgZGhsdHh8HHB8SP/2gAMAwEAAhEDEQA/AOhX8FIpf2psAPMgeoFNl2h+Jo2UI1jY4ttdAA71m4DHlP5VY3Nwwti7Gkir2LH1nmrj/wAGqvsQ5QfEgUuuSXwHj3oHU/nUrYGTlOsaydR7TQVtprOVXXNmiMwkEseUzNWrzXVto6y+cHhm7pGkQoM8/amSsFFo7IEgE2yeJGQajlHStTsJea2vW2NfAeNBL22LyfGwX+YOPxWoLm9pWJuproNW/wD5qyhgO7qEH6uwddPqhw9uNejd20jAm1Z4ypW2oII5zHGg9jeG6xhGVvAEn5AVat7XvkxlJ6cfzFQgw2sOVM8dDoJk6VUO1beskrHGfbn51bt4O99pgRHIkEfKqG29jBrZzFjEfaJHHoTQyDRmIxiOoyGYI/OiJxiWrOe46ogGrMQAPU0rvbWyhZoVVEsegGprkG+O9l3HXSSStpNEtz3VHUjm550sO6OuYz6XMGrZbXaXz1UBV9C5BPtW1r6UsPp2qPanhPeHuvCuFbKwpdwTMTTltzDK2FlGGZe8wn0j2oytzOxYLb9rEKcjaxOU6GOo6ir5NfP1jbhs27V23IykAxy840rt+wdrricOl5eDD586uqLTsIzWwrStgahCVavVRWrF3FKvFgKpuiEhrQ1Wt7URpidOOn5VOtwESNRQqcZdGRxa6gHeY9/DD/5gfZLhqIVvvH++ww/jY+1p6jimR7i2bFqytJrYCjKJJrK8isqwi7YthVAFRYgVLNeXF0pZYu30+sB8x7q1R7Ew+YE/d1oji7cFT/EPnIqPdhZt3D4Cg7gnP7m45TGHEm4IF43AgBzGGmJJjlT9ht5mUQFCak94z8RJiB0/Okm7ueBjO3Ny5Hal8pgoe9MceFOl7bNgKqlGZlnUd0SdTB5/2o/8lEGP3nDI1u81sgg6FNQOo/WlTaq2WtHsWttcQyFe4EBEZmDSZ+FZq/jEe5fzlGYlQFDaEqpOgJ1Os8qO4TcHBNZ7a6GVnE3CLhCyVKacvhMaVXclWa/RTYv5bj4i3aUwnZMgUFkaSSWU94aDXwroFIW7+0xYcJatu1m3byAA6qucsuYtxIBj1pzTH5lV1S4VYSCFB9xM1Q3a1FNlgiqe1R9WfSrFrFKxgSCORBB84NV9qn6s+YqMo5Z9K22hZw62h8Vwz6L19Y9q5Klk6aTz9TTD9Ju1O2xrayqDKPTjHrNabG2cxtZgrMYLCATy7tLlLarCUdzopNZdSQvFenCefnBMVd2VbuMchnvBp+RrW3hrijvI86CIkjUsSY4SSB6Ua2dgri3bIOkoxPh8MAnlVPLQccNsFYnABVdAI1/pJ5eU/jFPf0K7TmzesE/u3DKDxyvII9GBoBt3AP2l8IJ+pV5HAEZpE8JgA+lVfoo2ibe0SrH97bI9SVZT58PeihPcgZw2M7kK1v4lbayxgVDtDHC1bLHXoOppB2vvGWJBJYidF6UvLl2cLqFGF8jG+9iXGZF4prx4npQDaW23WHnMpMRlGdT0gnX0pU7VlxNororIxI6SY1NFI7ez3om06lgecaEHoYJ18qyN8+ocl7DTsfbxYy0MCBDKIkHTvDkQQRRjZ20nDlZEcRrxESQ3jSbhEOHKKJZR3WbqCWIj1IE0wpYJti4usQD1yxqD4gwRS+jDq0FNs3M17DMOH1vv2Z/WvDU9oAjhIHA9DH6GoXEGK6Onyb1z1MWWG18HgrY15FYK1Cj2D41lbVlWES4nGpbUs7BVHM/IeNeYfaVu6s22DCYPgehB1BoXihnxiA6ratm4B/GzZQfQA+9QY+6Evq40zgq3jGqk+PEUhyZoWNNV3q/91+Bex14d3+ZfxqrsK4RauQQNYJIJj28qp2dofWgmSO8ICliSVMQBw1qntC9dOMF1c37PldXJOVQxzwGQmZ4cqnVmbsGG2Grqtw3/AIj3QFAmddMxqva3IParc7dYUyQbWpHNQ+c5Z6gVaumXwg5SaZHyDiwH+dKhAemGtLetkXLS9mSSCwzmesmorOxMxb69CpYkZYJWZ0UkmKWfpA2OHtu1q3mcySVEt5wNan+jHDA2CDoYXl/NREGI7uW1DC0qtnILBniMvADQ6HWaI4bD3cpEJa5KttiQF48wI1JrmmxMP/8Aeb2v/eccdIHhTTtnDldoYSGIHGASB8XMc6kluVF7hl+sGpc6eR/wVT3i2iFw90nTIQNfESD86rb1IwtXWQy/Y3soX4gcoiANTXHMftTEphnVu1ysZYOHjMBAJLeH4VMeH0OVhCdtW/2l1mPNvxNdg/Z2FoC2i/CAAZA4dFritx5rt2ztoj9ntPOjIh91FYdSn6aNmkSbkmUdm7MuZ5dAJnUO591caek1NtbCXbdwKltmH/7Mi+4U61bwu2szksCEBhe6Tm6mfOrW1duZXttB7NgRJUqQZ8eINIU5WbPhqqJsLgA1gi6gRSGkB8w4amYB+Vcg2Dj1XHi4uiljl6hc0D5Qa6nvBtoDB3mnQWn92UqB7kVxHBNluL51qwd2ZNWtrjE7lvPiu0e3JgZBpykmT+lKmKBW2WmDqD8z+Rq8GdlQNJARYk+/Ch21cCTKiROvHQxqCOhB96zzdzYMeIlPGbSW3dUkAqyoy+TDvD3/ABq5hsXLkjUNmVx1X7DjxggH0oTd2cXRUJXTiZ+HyP5VNh0S0IuXAQOXM+Q4z5UXFcFcjbszGrctgfEpGWQNQRpMeYBijeyma27iJQ6geE99fTUjwNLO7V625ItiJOuvGeGbXjTTYx5JKZO8kc/iHUHkw/KKXKL6hpoNjDhT3W04j+JTxU9Y5VpfiRHl7UATGPZxNsDW1dUxP2WHeFMV1O7McSD8uFO07qaF5V6CCayvKwV0zEbVlZ2dZVhC5trbQtXnuW8rzYUAz3ZFw6EjzoR/rfbmyXXvdtGVJkrGpn1+VUd2cAl22wZcxXgTpxkxxplwGzbaQ4WGGinXyMdNOdXieKWP1I05t2LJS6rj8v2KmzbubEQoMKxnyIOs+sTRq1ZDLdUwx7QsAGUtxbUqePlUdjZotLKrAZk16nvd09eJPpQpbVw33KITM6jh5zSZ7VJ7TN2CWO2wlvsI77EwqjjxEk+RER1rNuDFXrttbEJZQgu8jv8AhA1gH3Nb4LYrs5e7CuvdtPqzqpEF3WdY1InUTQrG7H7LFvZN0xlDqFYrIbhAnwNE1Db5BVhfeLA3mwilCWuoQQ0wTx8YjQUOw1m9iERgOyvBgXB4XANCZHPx9DV7aUPh7Vu05PAkqx4KCB3l6kt7ChmFwbqSFuPMEaXCSOek8DpS+hdWabQXEWccbyWLhLZSuVQdcgBkTxBprw2EvMcObqkur5mY6kBhME+B0igm0bd5sjrcuKcsEKeckzqOf5V62IxChU7e7mklmlSddAkxy/Emrsoatr2UVWYgDuuWgGT8OsjhwrmN/GdvlWCLZ7Hu66hhduNPoBTAUvEENedgeTBCPXu6+tZs/HjDyLtwBQFygIoPSAq8YFMjOMFckHFSnKoq2cv23uNdREu2lLrcUNlUHOhImI5jxoruNtkm2cNcBBWezJBEgnvJrzBJMeJ6Uw7V327xNpQOhIBbpMDTXprS1ice1053Ysx1knUEGQR0iKw5skZ8JHY0+gyp3JpeOo24DCLZgQzrJOrPoT0IMgeHCrO18Ct0BpdVEQhdsvHWQePQdKWbG9lxQBlk9Rz9K1xe8919Ph9ZPp0rMlI1LBJ8UUt/94BlGFTwL+nwr+Z8hSnhsNcvMAqAEkAMdFHKSTy1pg/Zld87LPITzongLYmnLKscaSIvst5Z7py48Dzht18mDtw4ulFGYqZHofOgG0RkEkZ41XSI8JqXA7Sa3qpPQjqOhHPyqxtDKbYuEdNOWvA/KkOam7oRqdDLTq7tCZtLGh7ZcTAOoAACzzjp40ICGAxHcP2hr6MeIpgwmF1uAfDDZukHX8aBbOt5gVDECTEfpWiEuphyY+jQwbrbWa1ICBxy5GOgMa+tMdjeG22IX4ldgQwYRx6nnwGvhSxs/DLbIbtPMEaD2GlMeCvW7rd4rK8DOoI8IFG42JUqGy04a2siSp4cxBifb8avI/diZgny8qh2di7RWFK5iCIMceXnWWJVSCNSRA9NT7iqxLbJWXkdx4Ja1JrJrwtW8yG0n/DXlezWVCxA+j3E6XluJCsRE8dJE+tOGB2hkkBZEAAZgPHnx4017L3Xw9hAq2wx5s4BZj4nl5DSr1vAW1Mi2gPUKJ/CkRioqh2SbyS3MWMfau3LWZwEVSrRxJggQenGotnQcGDzObX+oinIoDxAPoK8FlYiBHSBHtV0LAOxEBIPh+VCd6djy3dgOUZVYjVV14Hjpm4U5rhkGoVR5AD8Kixez0uCCOHAjlUJQl4LZ64ewFX7I4niepPjVPZ2KV4u5ApJ1IHeDExGnHlNHNrWbllWz2+0tgfEvHyIHA/LxoTgNsoSqdky8YlWAEAk6+lR2+pG/IdtL3Qf81qYWB0FLx3xtBJgwSwGh5R4eNS3987SOUaZUwdD+lCwlJBLal5bVprhCwokyK5BtPaLXXZ2OrGfAeA6AaU275b1pesKluYLy3HgBoPc/KkloIrNmlcqPR/ZmFLG8nd/ov5KuWT7fKpBbqS0mg8qkIpTZ0YYuLZW7DxrdUA8TUsCtYiqsP4aT4NlqS0/6/oPaoW4R1rxb2v+cTyqmrD300gkl40wIVuWFXqoU+BGlKgY1e2fjijdQeI6/wB6XVC9VheaFLqSvs8LbZDxYEE+dBcBsgo3HQUw7SfmDodQaiwahteYq1JpHn3HnkqNppymaIbF2arGD6+M1quEmtnxVzN2GFAN3TO51W0DoPNjyWn4ZTk9kUZssYr1MasTu/hCoBH1ggjKYYdOHD8al2RhcYWXMtvswSBncm5HI6DRo/vW+7e7i4dBJLXDq7sZZmPEzy8qZ7C+f4V0o6dRXq5MUszfQE37JUwRFQrTHdsB1htfxHlQHFYQ2zB1HI9aNoUeTWVpNZVFjpWV5WUoYe16K8FZUKNqyvKCbS3nVCVtDORxJ+EeX3qhA2RSrvDum7d/C5AwnNabRX/kcfu28wVPhxqA72XwZ+rPhlI+eaiWzN7EuELcXs2OgMypPnyq+UV1FfA7MRu5dtZG45WWCDGoI66cRoYq8+71pzmKgkxOngKa9o4FLg7w1HBhoy+R/wAFAsYpsd5izW/vBZA/mgyvnwqn7kpI57vtg1tXFRAB3ZPLUk/kBSpdBA005x+nXypl3vxou4p2X4YUD0UdfWgL+Vc6Urkz2WmxVp4R8fryZYeVU9QD76/nUhFQ4b4VjoPwqaKB9TZC3FfcRRXoFY4rZFqyq5oib4vIH8DVbZksoY85j3Ovr+FW2TVvL9a1w50Hy6Vd8CHC8ib8/wCv2JglSJxrUVsKWbIh3DYBruGJCs2ViO6JI0BmBrFa7P2ZdtnW1cynnkaPwpl3BxnZWiSlwhmY5lXMOS8tfs0U3p3ry2clhmS9cIVSyspA5sJGp5etbcWnU4pe55HW6hrUTXkRtsYprYC2hmvXJCDp9528F/SmPcvYa4e3qJY6sxnMzH4mP+cK82Vs0mLl5zdvEQzkBTEzHl+NMVpwBH+fKujg06wJ+7OXmzPI/BdspVpVoel01YS6aY0LLnCobwVxlOorwCt1Y0JAf/ow++f+NZRSayqpELtZNa1qzVnHEgNeg1X7alLfn6RFwIFtFz32WRPwIDIDN1Oh08PeUVYb3p2kUQW1MNcmT0RYnXxJA9+lcn2r9IVu25toMxXQmYHjrVLH75XP2drj3GuYjEEhD91F7sgcFEloA50I3a3Ja6Q94wvTmfOhlNQVsuMXN0hiwm/tp2i4Db/iPw+pjSmKxdDgEEEHgQZB8iKqW/o8wxAyll9ZB96H4bY7YDEhQ2axdU5f4XUFuHKRPnQwzxnwHLBOKtnXNn3i2HtseOQfLT8qiGNHOI5+XOrFuzksKv3UA9Y1pVu46WKwRMjThROSirKjG3RzTHXc1x2iJYmBoACTAA6VUeuitu3hjobYHkWB+Rqli9xLREo7ofGGH5H51yIzTPXQ1uKq5Qh4U6e/4mrRNU7ts27lxCZKuwnrB41It2abKPJowZU4Kj1jJrdTUTdaxWqUHupm17QHyqLBW4RR4D8Kjx+I7jeVOeB3XslFkvMD7Q6DwqpS2x5MuTPCOTn2/X/gsit01px/9H2I4v8A8h+lCdr7AWyjOrniAoIEyfHnQKSYyOsg2krC2wxihYU2XVU10JIPEzwFV8KS903rzl7p0HPs1HADkCeJoZgsNeLZTdlSBoqxlA4ieZJ9qJaL3Rwr0OkxOMVfseL1eRTzTku7f6hTC4jTMAD7/MVdt7TkeI4xQfCXCAY4jUVWv7SIfTRgNRyJPI9a3bbMg0YLFm4GIMRoR+o5V7sDbJuF7bGSp0PPyqrgdLqNEdqkMOjDgfypf2ViTa2iycmMe/Cg2pphI6ML2tTq00PZtans3qzNBFysqPtKyhIEqhv1LXjCazDWCr9/Q+GvpXEPpCxBuY+9JmMqjyCr/euubbxHZOCfgmGHgdDXEd5cK9vF3rbEsc5KnjmVtUI8wRUb7AME4S8xIJ+GYnos6AdOZ9a6lsp/qVYg6jQdRypH2Rshh2Ye2wGkggg+IINdJawriDw6DT8K5mpmm0jo6XG1bPcLtI5ohNOMPLDzUDSsxu0baYiyLxT94rKhzZmIIGhGkSeenKvMNsezbDOqqGjiAJ5aTxPAe1b4e92hANowDo7ZfcCZ4x40tSSdo1PG2mmdBx10KjE8ppMspJJ61b2ttrNaVTx5+McDVLCPNO1OXclGJlw49rbl2LAtVJceBXjtAoTtztDYYoDHAsOXWKz48bk6Roc1FWxN3iwub6xbd0ETmzWriiJmSxWNPzoGjU44nefF3cPdVr2ZcrBkyLJgcJ469aSbTSK6WoirTXcP7JzScZY2/pf9/gtOZFaF9K1S5FeMZMDUngOZ8qy0duU+5UuIbhVF1LMBA14mK6xgsMQNaCbs7siwDcfW63/gPujx6mmVLkCsuWam6XY5LbcnJnuJuwKU9uY43LgQfCvtmP6fmaIbc2qtsSTryH5nwFI17ehc4VO8zMBPKSQJJ9aLHjlLojVp5Y8X/rldJdPI54dwVATmNT4DQ/OsmWAA51Jbsi2uUcFEn8Y968wvImvW4oqKpdjyWSTnJyfd2ZcvFKoG5mviOo969x2I7xqHCGHVv4l/GnMBIbcHis1wKCO4xGnUcqW8WhG1bf8AEQfaq+yt4FW+6knvOx8AZq2+MD4prv8Asrknqx4gdSKCueC1wPLYvWKsB6XNl45bjCCeuvGjy3BSZRohc7SsqtmHWsoKLGOawmo7T6V6TWJDQTt7BC5bOnI1znF7LF+GmL+GDZW5tbYMPdCcw6d6urXBNIu3sC2HvC8nCZ9+I8ufvQZFcQ4OpJi7spit1lCMLQIAJJMaTJJ5aAaUYuXQBxpV3zvX8Mwey04a/rlIBKMNWthuIB1I9uVWtl47PYVhJEadY6EdRwrj5cLjyzrwzxyPgNhsyMqNDHgTqPUTUmF2UzcXuSDOYN8ssRSymMyt8Ueen40w7Hvu5Chxr/kCpFvoPlxymEbtjM4A1gURtWQoqG0cunM86tYTBteMLoo4t/nE+FEouTpGWTS5ZphsMbz5V4D4j0H60yNgkyZI7oERUuDwa2lyqNOfUnqTW7munhxfDXk52XI5vwcx3g2EuEvi8yu2HM9oLZIYCDDCOh5dJpE3d2HfxaPfHZ27RuMqZifj+LJoDAg/E1d7x+C7RSpWQa5tuzs58FisTgri5rF4drZVhpmBAcK33gusdFBosvMS8M3jybl94p4zd/E21zNZZhz7MrdjzCEke1Mu7G7DIBduIQxGgIPdB6/xfhTFitmdkR2LEnjlOpA8GFRLt7s/iM+dc7Jb9PQ6vzLkupZmKD7w7et4a0bj+SrzY8gP80oou0bN0ccjdeI9qQN49yMbirxftMOyjRALsADyZRqedDjxK+XwJyZWl6eok7W21dxDl7jcfsj4QOQAqXdrCdpibQ6MGPkve/Kpto7m4yxrcw7wPtKM6/8AJJor9HJH7RcUjvdnoekMM35e1dbElaSOVNyfMh4xzQoHNjJqy2lvhyoXtG6WeeQ0FFcWfqp/hmuvFUhDF/FXZeiOGw/cB6kUMwaZmJ8flyo9fIVB0AJ9hRkYgYh5v3XGgDtHnMD560TTHZVVFkzqx5k9SaW3xhzwFnWTrzNX8PimYgDKvnMUpTQbQ97If3piwyt1pDwuFxeXMLiBeqqWqx2WJb/8h/RQPyo2rBo6Bl8aykP/AErEf+4u+/8AasodnklHYrTVtmqupqYtXIiOPCarYzBrcUhhNWWoZtDawtg9auTSXIcYt9BZv7NsljYvSbJYE8RlKmZBGo6adTXtvZuzbQy20ePBrnyzGhuNxZcknnVHtYMfLn7Vwc+qk5OMEqPQ6b7OjtUpt2MHYYJj3bzofuvbLfgJ/GiWyrGGturnEWzlkwARJggTPnwik6+obj3T4/5pW9u9A7x4c+XoaStS1yoq/v8A3NEtBBqtz/L9g/t/aKNemwTljX7pbmVB4cvalfa30n3sJcWzbIYxJhVgTwB7skn9KlO1FPwww6j/ADrXNd5LxGLNwcTlcDjl0BAJ58K1aSOSeVzna8dDDrp48eFQx030vq/xOh4D6WsZ2lyFF3NlyqUhVgR3e8OPHnXSN1Nr4jEWBcxCJbJPdVZ1UfaMkxJnTwri+6ezWxF1rt12FlFDdmhjMWBZbemgWBrpPAV2vYWLD4e0w520PuoNdaUqVI4Kt8sLnE0I2tbzLI4jUGBxg/qatXm1qC/jLYEGouepYrYDFMysh0cHveImQR6Um74bxK97s7a99DluHkY8ef8AanDE4m2bue00kcRwkVyTH70t294m3baXaDqODHjB10oJQ44HRmk/UOFgKrRnJMA1vZxDzo1I53wuZgeztgDl3p95pj2RvPZumJ7Nz9loAP8AK3A/Ks0sUkalmhJ8DPhtr3U4E1JeupcDEoq3CI7RVAf/AJASfWhZxBBqxYuSCfSl7nHlB7E+oOui5bMz2gnno3uNKs4jeG29sqDldmjK2hg6eRqHG3qWNp61t0+uyriXKM+XTwfKHPZ2AiSD0ArTenHdlh3k/ZAHrypY2DexSsOzbuzwbVf1rfaFxse1xQRNkiAvBiPiIn2rrw1McnEephliceWCNk3V+2MwPHr6UyLuqt0ZrN0a8moWdgEWu1QHunLdWNVnVWjpyr2xca3BUmnRi0qZT8DNsrZGPw/7tlynkdR7Uw4TG4oH6y3aI/h0NLGxNrXs4EnKeIP5UwtiWfRaKhbDn+pD7orKCfsrdTXlBsRR0DNUttpFDtn41b1tbiGVYSD/AJ7elWbdyDXGTo0lh+FJe8GJhqcrx7tIG3mbMZBNVm+k06b6gRduTAnj+HOtBmMlRHKeEetRpc18p+YkfnWr4kIpHGBrr114159xd0j18JLamRLs0O0TJ6y0z/CJqPaOyrtvLnIjgZYIxBOncYyZ8AavYfGuAVXOrNlD9nAunOJt4ay5+C46997n2EjrVj9iWwCVss7HUjCrbCjzxV8Nevn+IQOlb4Ymlc5V4OVm+0Lm44o2l1diLiNpPYa4p1AJEHnwg+oig9tHxd+YGvxRoAoo9vHs0XLiuUuWVBylXOZvDvECeesUc3f2cisi2xlXMCTzMdTzp/xFCPHVmT5WWWTb+lc+X3/v5BHdDYhsYZi6lWdpAM5gizkmeB1J9RRfZu8ww5Cv+7nlyk6x04zFSbQxEzB1+VJG18WhYguZHIUx5EuGcxY3Pk7HjMUMuaZET5zw95FJm3NplpWdAe94np5D8ap7sb0q+GOHLE3LSFlJ1zKswoMaldNOg8KoHGgAz0pOebql3HYMXqCz4TMoZJzDUayT4j9Odcl25gDbutxysSRIIOpkgg6giuo7CuXOLDu/ZB/LwoltvYVnF2St4ANxVx8QPjzIqYsrTo1ajBHlPr7nC6ynez9GDT376qJ0hSxjx4CaO7N3Tw2Hghe0cfaeDHkvAVolngjnx082xQ3ew+OMdkCbf/yfB6FtfanVpVADEgd6OE84nlU+IxvjQrH4zSseTI8nFG3HD4fcgxF2ZoPlzPWzY2ZqHC3wJJpsIUVKQQ2ntMYewY+NhC+vOlzY19rZDKYM8arbUxpu3PAaCr+y8ICpkeVdHTxp2c/NPcxs2JvOUuFmAIYAMsDvCimJwtl+/Y4Hiv2l9KSWwbgaEaVvbxjrxBBHPnXUjP3M46bPsiSeEdaM2UAEikjDb03V+0WHRhmopht6Ljf9kN5Aim/V0I0xq7WvaCf67c/9t8zXlVtZKCP0fY9bU4aRBJa2JJg8WWSPX3p4NcutY51IZFAIMgheldGwuMF20rr9oT5HmPeuCOLlvFA92daS95NrZWIA5054e0FU+PE0q7T2RnuMxiOXDjUkriNxSUXyJzYwu3AA/eA16+VV9nW2uMBcAAz53AbN3AMzSYH2UIijN7Yj8svvQ2/ba32ifCXRkk/ZDjKzDqcsj1rnSjUuTvYp78bUHyk+CEbVNpDcfjFsHwuY0nEX28xZFu34CjFva9Km9+KHZooEdpcu3cv3VlbFoE8zksg+tC9n7ZdFAIzKOcwY/Om5sXxPUjl4pbPSzoZ2krCGgjoRI9jUH7UiwRpHSlR9vAKGK3AGEg5dCPAzXlnbYcGA3y6T18Kz/LzHfMRXCYcx23OMUEONaTWl2+o1IJB56fr/AJFS27IMQfl+dOjha7CvipkQDhgQxB4gjV/T7o8aatm4KUF0rnOnIEL4gUvphSz97PEju5TlgdY+L1NOWAKhVUjgZAmIjTl5kRWqOHcuRUs212iN8WB51DjNsgKtkGWuOrEfdW2S2nSSPWocYpQgA90iR18QfIzQjG49CZY5MvBomOWoHEVmjjak0x2SaaTXuHv2zxqli8XApcw+3kJ/eKTw4kT5SBXmN2rI0ZfQ1Pl5dynniW7uMJqjirrNp70MOLIOpqG7tXxp6w0JeZFgAiqeOxMCBUFzabHhVjaeNRyTatdmhiFktEADVjqZMn1p8Ie4qeRVSB1q7HIUUwe3IgFJ8qkw+BRrBdVltcw6/wAtWdmYBSqyO6+quOKn7SmtkIST4ZmbRZtbYgT2bDxK5h8qKYTeWzwaG8xB9jU9vZJCgxI6jh/at02OjcRNbIxmgCzY3iwQ1ZVHpV3D714ImEuop8RHzoaN1cO/xJBHSpU+jvCnjPodKt7/AB+ZfAV/1i1/vD3Wsqn/APTnDdPnWVLfj8f4JwaJ9G+Jf95iUH/Nvxim3dnZjYQLYa52itJVoyww1KxJ5SfSrv7VUGMOdCJg8VPRhqDXFY2gvtXFFQFQEk9BMCl7E7IxDyWZLS/xSzf8V/CaI4PaZuJmzEMB3h4jT8Qas7Mw5uNnecq/CD160SfBO4q47d25bPevrPH4GHH+qhmJ2HdOuZHjxI/EU+7WvWswZ4OXl+tDrdk3JKWHKngTCj+mYJFKlDcuR+LNLFLdE5xtPCqv/UKRA7rMCV9GGlL2HwQxGIS0jaO0HwUasfYHjXX8bsh2kBMumoYZh6waA4PdFbN9byr3u+pCDSGWM2hPXryoIY9ppzax5Y00gTvPjlytaQDJaTU8sxlbaD5t/TU+y9iW1QHKJy2z/wCC/wB6rbY2QMot2xAzSwmSSdMzE6nT2o4xCACRoAD7aUwwgfGYBBIjT8v7UItYRkPd1H3fzX9KN428Dzof2kak0SZCfDYnkEYnpH51cxzNbFtjxzrPhIZRXmzcbm0BmrO1MO5Gltm7ukKx1BBXgOpNaEURX8UrBF+2w73TKhOUg+OY+1BN5cIgsu4Ld3gsgqSSAJ96v4bZmIzEizeOgURafgo1Pw82JjyqLauxMS1l1axdUEaZlgkjUEz5VHFMik0JOC2bOGv3+Jtm2sTqBcLS8egX+qhhjy/zjRsbtYoyFtsA3GWAmNRInwmtBujiJghR5sPyofhz9gbQFNZRkbr3JYSgjxOvQ8OBry5uy4+0p8pq/hT9ibkDLWHLAmQAsTJAOpjQc6upg2Y/Eg8zFaf6JcJhVLHoBrTTsfdHKoa+st93iB5nrTMeKTdUU2iLAJlSO2tt4GCP1qXDsVJhQVbUhWBWeoHFTRUbLVdVsJ6qKwNZB1QIeqju+oreo0LIcLvStkw6sFPEEaH1ot3Ly9ph3DdUnvDy61Qv4NGHe1HJhqD61RubuOg7XDtw+7oR50XqRAnY2p3gDKmeelH8Li5MECaThjhiO5f+ru8niAY+8Pzopslmk2n0uJqviPA8waP6i6Gbtqyh3bt0rKraCGbeIDfCQfKt89IWA3+W9+8tISOJH1T+hHdPtTDhdt2W+G+1v+G8sj/ms/lXAoeXsTiTZbtAJXiy9RpnHmRDDxXxpj2Zt2zirWXD3BpowOjr/MvI/Kl67bd7ZlBcUj4rTBx56HSky92dm6HQtauqdGVsrH+l/iHhNQh13C7EtgyRmI+9rr1jhROkLZH0jAALiAAf9wKQP6l+z6SPKmuxtFXAZWBB4EGal2XYQNQvhkPIVF+0VnbVCWeNgF4wJ8QD86gubMU8UU+gqfta1bEgVCio2wrTcbKf8F/SrGE3fsLws2x/Qv6VIuIJrzE7SFpC7cBRR54IEcyWlk5UUc9BQPaO/KJpbUsepkD24n5UobV3ga60k+Q5DyFCLuJJrow06X1C3L2De0t8L9zTtCo6L3R78aBXsYSZJk+PH3qpeearHE8jWhRS6Al/9t/tUd69NDrl325/28ayzeJIXix4R9oeHj4VLITXyTqPiXh4jmprfC4Y3iAvPmeA86vYXd92bvnKOgMsf0ogcNk+AARyI1/vVqJLLGG2aLawIkDXxrdbumnHoa0sYsPoO64+yeflXty51GtMQJG20yp79vTquvyqK9atXh9XlY/dOjelb3DVO9bU8VkeGjDxBqUWUTgrltvqmIb/AG25+U6GrGC3oa2+W7aCA6GBAPXSsuX7lsTPb2fH40862vP2qzaIcc7T/F/QaGvYhb2nsm3cEjvKdZHEeR5UKsK4cW5+st960331HFDV7ZuKEZRKsvI9OhrbG4fOAV0dTKnoaNBIn/8AUw/2z7VlQ/6zd/2x7VlXS9iUjl+D4HzFMOyPhrKyvPSGoZdzP+oHnRz6U/gHp+VeVlUupOwpf9lPKmf6Of3R/nNZWVSIx7WvTXtZVlERqvb+KsrKoheHChe8H7r+ofgaysp2D64/5KfQQb/GomrKyuwLK9/jQ7E/EPI1lZUfQh5c50U3W/ep/XWVlD3KGTE/GK3x/EVlZRooD7R+NfOil/hWVlEiysah51lZRER5gP3rfyGguD/ej+YfjWVlC+oQW2h/1FWk417WURRtWVlZVAn/2Q=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g;base64,/9j/4AAQSkZJRgABAQAAAQABAAD/2wCEAAkGBhQSERUUExQWFRUWFxgZGBcYFxcYFxgaFxgVFRcXFRUXHCYeFxwkHBQVHy8gJCcpLCwsFx4xNTAqNSYrLCkBCQoKDgwOGg8PGiwlHyQpKSwsLCwsLCwsLCwsLCksLC4sLCwsLCwsLCwsLCwsKSwpLCwsLCwsLCwsLCwsLCwsLP/AABEIAOEA4QMBIgACEQEDEQH/xAAcAAACAgMBAQAAAAAAAAAAAAAFBgMEAAIHAQj/xABEEAACAQIDBQYCBwcDAwMFAAABAhEAAwQSIQUGMUFREyJhcYGRMqEHI0JSscHRFDNicoLh8BVTkjRDohZUYxclRHPS/8QAGgEAAgMBAQAAAAAAAAAAAAAAAgMAAQQFBv/EAC8RAAICAQMDAgMIAwEAAAAAAAABAhEDBBIhMUFhIlETFDIFgZGhsdHh8HHB8SP/2gAMAwEAAhEDEQA/AOhX8FIpf2psAPMgeoFNl2h+Jo2UI1jY4ttdAA71m4DHlP5VY3Nwwti7Gkir2LH1nmrj/wAGqvsQ5QfEgUuuSXwHj3oHU/nUrYGTlOsaydR7TQVtprOVXXNmiMwkEseUzNWrzXVto6y+cHhm7pGkQoM8/amSsFFo7IEgE2yeJGQajlHStTsJea2vW2NfAeNBL22LyfGwX+YOPxWoLm9pWJuproNW/wD5qyhgO7qEH6uwddPqhw9uNejd20jAm1Z4ypW2oII5zHGg9jeG6xhGVvAEn5AVat7XvkxlJ6cfzFQgw2sOVM8dDoJk6VUO1beskrHGfbn51bt4O99pgRHIkEfKqG29jBrZzFjEfaJHHoTQyDRmIxiOoyGYI/OiJxiWrOe46ogGrMQAPU0rvbWyhZoVVEsegGprkG+O9l3HXSSStpNEtz3VHUjm550sO6OuYz6XMGrZbXaXz1UBV9C5BPtW1r6UsPp2qPanhPeHuvCuFbKwpdwTMTTltzDK2FlGGZe8wn0j2oytzOxYLb9rEKcjaxOU6GOo6ir5NfP1jbhs27V23IykAxy840rt+wdrricOl5eDD586uqLTsIzWwrStgahCVavVRWrF3FKvFgKpuiEhrQ1Wt7URpidOOn5VOtwESNRQqcZdGRxa6gHeY9/DD/5gfZLhqIVvvH++ww/jY+1p6jimR7i2bFqytJrYCjKJJrK8isqwi7YthVAFRYgVLNeXF0pZYu30+sB8x7q1R7Ew+YE/d1oji7cFT/EPnIqPdhZt3D4Cg7gnP7m45TGHEm4IF43AgBzGGmJJjlT9ht5mUQFCak94z8RJiB0/Okm7ueBjO3Ny5Hal8pgoe9MceFOl7bNgKqlGZlnUd0SdTB5/2o/8lEGP3nDI1u81sgg6FNQOo/WlTaq2WtHsWttcQyFe4EBEZmDSZ+FZq/jEe5fzlGYlQFDaEqpOgJ1Os8qO4TcHBNZ7a6GVnE3CLhCyVKacvhMaVXclWa/RTYv5bj4i3aUwnZMgUFkaSSWU94aDXwroFIW7+0xYcJatu1m3byAA6qucsuYtxIBj1pzTH5lV1S4VYSCFB9xM1Q3a1FNlgiqe1R9WfSrFrFKxgSCORBB84NV9qn6s+YqMo5Z9K22hZw62h8Vwz6L19Y9q5Klk6aTz9TTD9Ju1O2xrayqDKPTjHrNabG2cxtZgrMYLCATy7tLlLarCUdzopNZdSQvFenCefnBMVd2VbuMchnvBp+RrW3hrijvI86CIkjUsSY4SSB6Ua2dgri3bIOkoxPh8MAnlVPLQccNsFYnABVdAI1/pJ5eU/jFPf0K7TmzesE/u3DKDxyvII9GBoBt3AP2l8IJ+pV5HAEZpE8JgA+lVfoo2ibe0SrH97bI9SVZT58PeihPcgZw2M7kK1v4lbayxgVDtDHC1bLHXoOppB2vvGWJBJYidF6UvLl2cLqFGF8jG+9iXGZF4prx4npQDaW23WHnMpMRlGdT0gnX0pU7VlxNororIxI6SY1NFI7ez3om06lgecaEHoYJ18qyN8+ocl7DTsfbxYy0MCBDKIkHTvDkQQRRjZ20nDlZEcRrxESQ3jSbhEOHKKJZR3WbqCWIj1IE0wpYJti4usQD1yxqD4gwRS+jDq0FNs3M17DMOH1vv2Z/WvDU9oAjhIHA9DH6GoXEGK6Onyb1z1MWWG18HgrY15FYK1Cj2D41lbVlWES4nGpbUs7BVHM/IeNeYfaVu6s22DCYPgehB1BoXihnxiA6ratm4B/GzZQfQA+9QY+6Evq40zgq3jGqk+PEUhyZoWNNV3q/91+Bex14d3+ZfxqrsK4RauQQNYJIJj28qp2dofWgmSO8ICliSVMQBw1qntC9dOMF1c37PldXJOVQxzwGQmZ4cqnVmbsGG2Grqtw3/AIj3QFAmddMxqva3IParc7dYUyQbWpHNQ+c5Z6gVaumXwg5SaZHyDiwH+dKhAemGtLetkXLS9mSSCwzmesmorOxMxb69CpYkZYJWZ0UkmKWfpA2OHtu1q3mcySVEt5wNan+jHDA2CDoYXl/NREGI7uW1DC0qtnILBniMvADQ6HWaI4bD3cpEJa5KttiQF48wI1JrmmxMP/8Aeb2v/eccdIHhTTtnDldoYSGIHGASB8XMc6kluVF7hl+sGpc6eR/wVT3i2iFw90nTIQNfESD86rb1IwtXWQy/Y3soX4gcoiANTXHMftTEphnVu1ysZYOHjMBAJLeH4VMeH0OVhCdtW/2l1mPNvxNdg/Z2FoC2i/CAAZA4dFritx5rt2ztoj9ntPOjIh91FYdSn6aNmkSbkmUdm7MuZ5dAJnUO591caek1NtbCXbdwKltmH/7Mi+4U61bwu2szksCEBhe6Tm6mfOrW1duZXttB7NgRJUqQZ8eINIU5WbPhqqJsLgA1gi6gRSGkB8w4amYB+Vcg2Dj1XHi4uiljl6hc0D5Qa6nvBtoDB3mnQWn92UqB7kVxHBNluL51qwd2ZNWtrjE7lvPiu0e3JgZBpykmT+lKmKBW2WmDqD8z+Rq8GdlQNJARYk+/Ch21cCTKiROvHQxqCOhB96zzdzYMeIlPGbSW3dUkAqyoy+TDvD3/ABq5hsXLkjUNmVx1X7DjxggH0oTd2cXRUJXTiZ+HyP5VNh0S0IuXAQOXM+Q4z5UXFcFcjbszGrctgfEpGWQNQRpMeYBijeyma27iJQ6geE99fTUjwNLO7V625ItiJOuvGeGbXjTTYx5JKZO8kc/iHUHkw/KKXKL6hpoNjDhT3W04j+JTxU9Y5VpfiRHl7UATGPZxNsDW1dUxP2WHeFMV1O7McSD8uFO07qaF5V6CCayvKwV0zEbVlZ2dZVhC5trbQtXnuW8rzYUAz3ZFw6EjzoR/rfbmyXXvdtGVJkrGpn1+VUd2cAl22wZcxXgTpxkxxplwGzbaQ4WGGinXyMdNOdXieKWP1I05t2LJS6rj8v2KmzbubEQoMKxnyIOs+sTRq1ZDLdUwx7QsAGUtxbUqePlUdjZotLKrAZk16nvd09eJPpQpbVw33KITM6jh5zSZ7VJ7TN2CWO2wlvsI77EwqjjxEk+RER1rNuDFXrttbEJZQgu8jv8AhA1gH3Nb4LYrs5e7CuvdtPqzqpEF3WdY1InUTQrG7H7LFvZN0xlDqFYrIbhAnwNE1Db5BVhfeLA3mwilCWuoQQ0wTx8YjQUOw1m9iERgOyvBgXB4XANCZHPx9DV7aUPh7Vu05PAkqx4KCB3l6kt7ChmFwbqSFuPMEaXCSOek8DpS+hdWabQXEWccbyWLhLZSuVQdcgBkTxBprw2EvMcObqkur5mY6kBhME+B0igm0bd5sjrcuKcsEKeckzqOf5V62IxChU7e7mklmlSddAkxy/Emrsoatr2UVWYgDuuWgGT8OsjhwrmN/GdvlWCLZ7Hu66hhduNPoBTAUvEENedgeTBCPXu6+tZs/HjDyLtwBQFygIoPSAq8YFMjOMFckHFSnKoq2cv23uNdREu2lLrcUNlUHOhImI5jxoruNtkm2cNcBBWezJBEgnvJrzBJMeJ6Uw7V327xNpQOhIBbpMDTXprS1ice1053Ysx1knUEGQR0iKw5skZ8JHY0+gyp3JpeOo24DCLZgQzrJOrPoT0IMgeHCrO18Ct0BpdVEQhdsvHWQePQdKWbG9lxQBlk9Rz9K1xe8919Ph9ZPp0rMlI1LBJ8UUt/94BlGFTwL+nwr+Z8hSnhsNcvMAqAEkAMdFHKSTy1pg/Zld87LPITzongLYmnLKscaSIvst5Z7py48Dzht18mDtw4ulFGYqZHofOgG0RkEkZ41XSI8JqXA7Sa3qpPQjqOhHPyqxtDKbYuEdNOWvA/KkOam7oRqdDLTq7tCZtLGh7ZcTAOoAACzzjp40ICGAxHcP2hr6MeIpgwmF1uAfDDZukHX8aBbOt5gVDECTEfpWiEuphyY+jQwbrbWa1ICBxy5GOgMa+tMdjeG22IX4ldgQwYRx6nnwGvhSxs/DLbIbtPMEaD2GlMeCvW7rd4rK8DOoI8IFG42JUqGy04a2siSp4cxBifb8avI/diZgny8qh2di7RWFK5iCIMceXnWWJVSCNSRA9NT7iqxLbJWXkdx4Ja1JrJrwtW8yG0n/DXlezWVCxA+j3E6XluJCsRE8dJE+tOGB2hkkBZEAAZgPHnx4017L3Xw9hAq2wx5s4BZj4nl5DSr1vAW1Mi2gPUKJ/CkRioqh2SbyS3MWMfau3LWZwEVSrRxJggQenGotnQcGDzObX+oinIoDxAPoK8FlYiBHSBHtV0LAOxEBIPh+VCd6djy3dgOUZVYjVV14Hjpm4U5rhkGoVR5AD8Kixez0uCCOHAjlUJQl4LZ64ewFX7I4niepPjVPZ2KV4u5ApJ1IHeDExGnHlNHNrWbllWz2+0tgfEvHyIHA/LxoTgNsoSqdky8YlWAEAk6+lR2+pG/IdtL3Qf81qYWB0FLx3xtBJgwSwGh5R4eNS3987SOUaZUwdD+lCwlJBLal5bVprhCwokyK5BtPaLXXZ2OrGfAeA6AaU275b1pesKluYLy3HgBoPc/KkloIrNmlcqPR/ZmFLG8nd/ov5KuWT7fKpBbqS0mg8qkIpTZ0YYuLZW7DxrdUA8TUsCtYiqsP4aT4NlqS0/6/oPaoW4R1rxb2v+cTyqmrD300gkl40wIVuWFXqoU+BGlKgY1e2fjijdQeI6/wB6XVC9VheaFLqSvs8LbZDxYEE+dBcBsgo3HQUw7SfmDodQaiwahteYq1JpHn3HnkqNppymaIbF2arGD6+M1quEmtnxVzN2GFAN3TO51W0DoPNjyWn4ZTk9kUZssYr1MasTu/hCoBH1ggjKYYdOHD8al2RhcYWXMtvswSBncm5HI6DRo/vW+7e7i4dBJLXDq7sZZmPEzy8qZ7C+f4V0o6dRXq5MUszfQE37JUwRFQrTHdsB1htfxHlQHFYQ2zB1HI9aNoUeTWVpNZVFjpWV5WUoYe16K8FZUKNqyvKCbS3nVCVtDORxJ+EeX3qhA2RSrvDum7d/C5AwnNabRX/kcfu28wVPhxqA72XwZ+rPhlI+eaiWzN7EuELcXs2OgMypPnyq+UV1FfA7MRu5dtZG45WWCDGoI66cRoYq8+71pzmKgkxOngKa9o4FLg7w1HBhoy+R/wAFAsYpsd5izW/vBZA/mgyvnwqn7kpI57vtg1tXFRAB3ZPLUk/kBSpdBA005x+nXypl3vxou4p2X4YUD0UdfWgL+Vc6Urkz2WmxVp4R8fryZYeVU9QD76/nUhFQ4b4VjoPwqaKB9TZC3FfcRRXoFY4rZFqyq5oib4vIH8DVbZksoY85j3Ovr+FW2TVvL9a1w50Hy6Vd8CHC8ib8/wCv2JglSJxrUVsKWbIh3DYBruGJCs2ViO6JI0BmBrFa7P2ZdtnW1cynnkaPwpl3BxnZWiSlwhmY5lXMOS8tfs0U3p3ry2clhmS9cIVSyspA5sJGp5etbcWnU4pe55HW6hrUTXkRtsYprYC2hmvXJCDp9528F/SmPcvYa4e3qJY6sxnMzH4mP+cK82Vs0mLl5zdvEQzkBTEzHl+NMVpwBH+fKujg06wJ+7OXmzPI/BdspVpVoel01YS6aY0LLnCobwVxlOorwCt1Y0JAf/ow++f+NZRSayqpELtZNa1qzVnHEgNeg1X7alLfn6RFwIFtFz32WRPwIDIDN1Oh08PeUVYb3p2kUQW1MNcmT0RYnXxJA9+lcn2r9IVu25toMxXQmYHjrVLH75XP2drj3GuYjEEhD91F7sgcFEloA50I3a3Ja6Q94wvTmfOhlNQVsuMXN0hiwm/tp2i4Db/iPw+pjSmKxdDgEEEHgQZB8iKqW/o8wxAyll9ZB96H4bY7YDEhQ2axdU5f4XUFuHKRPnQwzxnwHLBOKtnXNn3i2HtseOQfLT8qiGNHOI5+XOrFuzksKv3UA9Y1pVu46WKwRMjThROSirKjG3RzTHXc1x2iJYmBoACTAA6VUeuitu3hjobYHkWB+Rqli9xLREo7ofGGH5H51yIzTPXQ1uKq5Qh4U6e/4mrRNU7ts27lxCZKuwnrB41It2abKPJowZU4Kj1jJrdTUTdaxWqUHupm17QHyqLBW4RR4D8Kjx+I7jeVOeB3XslFkvMD7Q6DwqpS2x5MuTPCOTn2/X/gsit01px/9H2I4v8A8h+lCdr7AWyjOrniAoIEyfHnQKSYyOsg2krC2wxihYU2XVU10JIPEzwFV8KS903rzl7p0HPs1HADkCeJoZgsNeLZTdlSBoqxlA4ieZJ9qJaL3Rwr0OkxOMVfseL1eRTzTku7f6hTC4jTMAD7/MVdt7TkeI4xQfCXCAY4jUVWv7SIfTRgNRyJPI9a3bbMg0YLFm4GIMRoR+o5V7sDbJuF7bGSp0PPyqrgdLqNEdqkMOjDgfypf2ViTa2iycmMe/Cg2pphI6ML2tTq00PZtans3qzNBFysqPtKyhIEqhv1LXjCazDWCr9/Q+GvpXEPpCxBuY+9JmMqjyCr/euubbxHZOCfgmGHgdDXEd5cK9vF3rbEsc5KnjmVtUI8wRUb7AME4S8xIJ+GYnos6AdOZ9a6lsp/qVYg6jQdRypH2Rshh2Ye2wGkggg+IINdJawriDw6DT8K5mpmm0jo6XG1bPcLtI5ohNOMPLDzUDSsxu0baYiyLxT94rKhzZmIIGhGkSeenKvMNsezbDOqqGjiAJ5aTxPAe1b4e92hANowDo7ZfcCZ4x40tSSdo1PG2mmdBx10KjE8ppMspJJ61b2ttrNaVTx5+McDVLCPNO1OXclGJlw49rbl2LAtVJceBXjtAoTtztDYYoDHAsOXWKz48bk6Roc1FWxN3iwub6xbd0ETmzWriiJmSxWNPzoGjU44nefF3cPdVr2ZcrBkyLJgcJ469aSbTSK6WoirTXcP7JzScZY2/pf9/gtOZFaF9K1S5FeMZMDUngOZ8qy0duU+5UuIbhVF1LMBA14mK6xgsMQNaCbs7siwDcfW63/gPujx6mmVLkCsuWam6XY5LbcnJnuJuwKU9uY43LgQfCvtmP6fmaIbc2qtsSTryH5nwFI17ehc4VO8zMBPKSQJJ9aLHjlLojVp5Y8X/rldJdPI54dwVATmNT4DQ/OsmWAA51Jbsi2uUcFEn8Y968wvImvW4oqKpdjyWSTnJyfd2ZcvFKoG5mviOo969x2I7xqHCGHVv4l/GnMBIbcHis1wKCO4xGnUcqW8WhG1bf8AEQfaq+yt4FW+6knvOx8AZq2+MD4prv8Asrknqx4gdSKCueC1wPLYvWKsB6XNl45bjCCeuvGjy3BSZRohc7SsqtmHWsoKLGOawmo7T6V6TWJDQTt7BC5bOnI1znF7LF+GmL+GDZW5tbYMPdCcw6d6urXBNIu3sC2HvC8nCZ9+I8ufvQZFcQ4OpJi7spit1lCMLQIAJJMaTJJ5aAaUYuXQBxpV3zvX8Mwey04a/rlIBKMNWthuIB1I9uVWtl47PYVhJEadY6EdRwrj5cLjyzrwzxyPgNhsyMqNDHgTqPUTUmF2UzcXuSDOYN8ssRSymMyt8Ueen40w7Hvu5Chxr/kCpFvoPlxymEbtjM4A1gURtWQoqG0cunM86tYTBteMLoo4t/nE+FEouTpGWTS5ZphsMbz5V4D4j0H60yNgkyZI7oERUuDwa2lyqNOfUnqTW7munhxfDXk52XI5vwcx3g2EuEvi8yu2HM9oLZIYCDDCOh5dJpE3d2HfxaPfHZ27RuMqZifj+LJoDAg/E1d7x+C7RSpWQa5tuzs58FisTgri5rF4drZVhpmBAcK33gusdFBosvMS8M3jybl94p4zd/E21zNZZhz7MrdjzCEke1Mu7G7DIBduIQxGgIPdB6/xfhTFitmdkR2LEnjlOpA8GFRLt7s/iM+dc7Jb9PQ6vzLkupZmKD7w7et4a0bj+SrzY8gP80oou0bN0ccjdeI9qQN49yMbirxftMOyjRALsADyZRqedDjxK+XwJyZWl6eok7W21dxDl7jcfsj4QOQAqXdrCdpibQ6MGPkve/Kpto7m4yxrcw7wPtKM6/8AJJor9HJH7RcUjvdnoekMM35e1dbElaSOVNyfMh4xzQoHNjJqy2lvhyoXtG6WeeQ0FFcWfqp/hmuvFUhDF/FXZeiOGw/cB6kUMwaZmJ8flyo9fIVB0AJ9hRkYgYh5v3XGgDtHnMD560TTHZVVFkzqx5k9SaW3xhzwFnWTrzNX8PimYgDKvnMUpTQbQ97If3piwyt1pDwuFxeXMLiBeqqWqx2WJb/8h/RQPyo2rBo6Bl8aykP/AErEf+4u+/8AasodnklHYrTVtmqupqYtXIiOPCarYzBrcUhhNWWoZtDawtg9auTSXIcYt9BZv7NsljYvSbJYE8RlKmZBGo6adTXtvZuzbQy20ePBrnyzGhuNxZcknnVHtYMfLn7Vwc+qk5OMEqPQ6b7OjtUpt2MHYYJj3bzofuvbLfgJ/GiWyrGGturnEWzlkwARJggTPnwik6+obj3T4/5pW9u9A7x4c+XoaStS1yoq/v8A3NEtBBqtz/L9g/t/aKNemwTljX7pbmVB4cvalfa30n3sJcWzbIYxJhVgTwB7skn9KlO1FPwww6j/ADrXNd5LxGLNwcTlcDjl0BAJ58K1aSOSeVzna8dDDrp48eFQx030vq/xOh4D6WsZ2lyFF3NlyqUhVgR3e8OPHnXSN1Nr4jEWBcxCJbJPdVZ1UfaMkxJnTwri+6ezWxF1rt12FlFDdmhjMWBZbemgWBrpPAV2vYWLD4e0w520PuoNdaUqVI4Kt8sLnE0I2tbzLI4jUGBxg/qatXm1qC/jLYEGouepYrYDFMysh0cHveImQR6Um74bxK97s7a99DluHkY8ef8AanDE4m2bue00kcRwkVyTH70t294m3baXaDqODHjB10oJQ44HRmk/UOFgKrRnJMA1vZxDzo1I53wuZgeztgDl3p95pj2RvPZumJ7Nz9loAP8AK3A/Ks0sUkalmhJ8DPhtr3U4E1JeupcDEoq3CI7RVAf/AJASfWhZxBBqxYuSCfSl7nHlB7E+oOui5bMz2gnno3uNKs4jeG29sqDldmjK2hg6eRqHG3qWNp61t0+uyriXKM+XTwfKHPZ2AiSD0ArTenHdlh3k/ZAHrypY2DexSsOzbuzwbVf1rfaFxse1xQRNkiAvBiPiIn2rrw1McnEephliceWCNk3V+2MwPHr6UyLuqt0ZrN0a8moWdgEWu1QHunLdWNVnVWjpyr2xca3BUmnRi0qZT8DNsrZGPw/7tlynkdR7Uw4TG4oH6y3aI/h0NLGxNrXs4EnKeIP5UwtiWfRaKhbDn+pD7orKCfsrdTXlBsRR0DNUttpFDtn41b1tbiGVYSD/AJ7elWbdyDXGTo0lh+FJe8GJhqcrx7tIG3mbMZBNVm+k06b6gRduTAnj+HOtBmMlRHKeEetRpc18p+YkfnWr4kIpHGBrr114159xd0j18JLamRLs0O0TJ6y0z/CJqPaOyrtvLnIjgZYIxBOncYyZ8AavYfGuAVXOrNlD9nAunOJt4ay5+C46997n2EjrVj9iWwCVss7HUjCrbCjzxV8Nevn+IQOlb4Ymlc5V4OVm+0Lm44o2l1diLiNpPYa4p1AJEHnwg+oig9tHxd+YGvxRoAoo9vHs0XLiuUuWVBylXOZvDvECeesUc3f2cisi2xlXMCTzMdTzp/xFCPHVmT5WWWTb+lc+X3/v5BHdDYhsYZi6lWdpAM5gizkmeB1J9RRfZu8ww5Cv+7nlyk6x04zFSbQxEzB1+VJG18WhYguZHIUx5EuGcxY3Pk7HjMUMuaZET5zw95FJm3NplpWdAe94np5D8ap7sb0q+GOHLE3LSFlJ1zKswoMaldNOg8KoHGgAz0pOebql3HYMXqCz4TMoZJzDUayT4j9Odcl25gDbutxysSRIIOpkgg6giuo7CuXOLDu/ZB/LwoltvYVnF2St4ANxVx8QPjzIqYsrTo1ajBHlPr7nC6ynez9GDT376qJ0hSxjx4CaO7N3Tw2Hghe0cfaeDHkvAVolngjnx082xQ3ew+OMdkCbf/yfB6FtfanVpVADEgd6OE84nlU+IxvjQrH4zSseTI8nFG3HD4fcgxF2ZoPlzPWzY2ZqHC3wJJpsIUVKQQ2ntMYewY+NhC+vOlzY19rZDKYM8arbUxpu3PAaCr+y8ICpkeVdHTxp2c/NPcxs2JvOUuFmAIYAMsDvCimJwtl+/Y4Hiv2l9KSWwbgaEaVvbxjrxBBHPnXUjP3M46bPsiSeEdaM2UAEikjDb03V+0WHRhmopht6Ljf9kN5Aim/V0I0xq7WvaCf67c/9t8zXlVtZKCP0fY9bU4aRBJa2JJg8WWSPX3p4NcutY51IZFAIMgheldGwuMF20rr9oT5HmPeuCOLlvFA92daS95NrZWIA5054e0FU+PE0q7T2RnuMxiOXDjUkriNxSUXyJzYwu3AA/eA16+VV9nW2uMBcAAz53AbN3AMzSYH2UIijN7Yj8svvQ2/ba32ifCXRkk/ZDjKzDqcsj1rnSjUuTvYp78bUHyk+CEbVNpDcfjFsHwuY0nEX28xZFu34CjFva9Km9+KHZooEdpcu3cv3VlbFoE8zksg+tC9n7ZdFAIzKOcwY/Om5sXxPUjl4pbPSzoZ2krCGgjoRI9jUH7UiwRpHSlR9vAKGK3AGEg5dCPAzXlnbYcGA3y6T18Kz/LzHfMRXCYcx23OMUEONaTWl2+o1IJB56fr/AJFS27IMQfl+dOjha7CvipkQDhgQxB4gjV/T7o8aatm4KUF0rnOnIEL4gUvphSz97PEju5TlgdY+L1NOWAKhVUjgZAmIjTl5kRWqOHcuRUs212iN8WB51DjNsgKtkGWuOrEfdW2S2nSSPWocYpQgA90iR18QfIzQjG49CZY5MvBomOWoHEVmjjak0x2SaaTXuHv2zxqli8XApcw+3kJ/eKTw4kT5SBXmN2rI0ZfQ1Pl5dynniW7uMJqjirrNp70MOLIOpqG7tXxp6w0JeZFgAiqeOxMCBUFzabHhVjaeNRyTatdmhiFktEADVjqZMn1p8Ie4qeRVSB1q7HIUUwe3IgFJ8qkw+BRrBdVltcw6/wAtWdmYBSqyO6+quOKn7SmtkIST4ZmbRZtbYgT2bDxK5h8qKYTeWzwaG8xB9jU9vZJCgxI6jh/at02OjcRNbIxmgCzY3iwQ1ZVHpV3D714ImEuop8RHzoaN1cO/xJBHSpU+jvCnjPodKt7/AB+ZfAV/1i1/vD3Wsqn/APTnDdPnWVLfj8f4JwaJ9G+Jf95iUH/Nvxim3dnZjYQLYa52itJVoyww1KxJ5SfSrv7VUGMOdCJg8VPRhqDXFY2gvtXFFQFQEk9BMCl7E7IxDyWZLS/xSzf8V/CaI4PaZuJmzEMB3h4jT8Qas7Mw5uNnecq/CD160SfBO4q47d25bPevrPH4GHH+qhmJ2HdOuZHjxI/EU+7WvWswZ4OXl+tDrdk3JKWHKngTCj+mYJFKlDcuR+LNLFLdE5xtPCqv/UKRA7rMCV9GGlL2HwQxGIS0jaO0HwUasfYHjXX8bsh2kBMumoYZh6waA4PdFbN9byr3u+pCDSGWM2hPXryoIY9ppzax5Y00gTvPjlytaQDJaTU8sxlbaD5t/TU+y9iW1QHKJy2z/wCC/wB6rbY2QMot2xAzSwmSSdMzE6nT2o4xCACRoAD7aUwwgfGYBBIjT8v7UItYRkPd1H3fzX9KN428Dzof2kak0SZCfDYnkEYnpH51cxzNbFtjxzrPhIZRXmzcbm0BmrO1MO5Gltm7ukKx1BBXgOpNaEURX8UrBF+2w73TKhOUg+OY+1BN5cIgsu4Ld3gsgqSSAJ96v4bZmIzEizeOgURafgo1Pw82JjyqLauxMS1l1axdUEaZlgkjUEz5VHFMik0JOC2bOGv3+Jtm2sTqBcLS8egX+qhhjy/zjRsbtYoyFtsA3GWAmNRInwmtBujiJghR5sPyofhz9gbQFNZRkbr3JYSgjxOvQ8OBry5uy4+0p8pq/hT9ibkDLWHLAmQAsTJAOpjQc6upg2Y/Eg8zFaf6JcJhVLHoBrTTsfdHKoa+st93iB5nrTMeKTdUU2iLAJlSO2tt4GCP1qXDsVJhQVbUhWBWeoHFTRUbLVdVsJ6qKwNZB1QIeqju+oreo0LIcLvStkw6sFPEEaH1ot3Ly9ph3DdUnvDy61Qv4NGHe1HJhqD61RubuOg7XDtw+7oR50XqRAnY2p3gDKmeelH8Li5MECaThjhiO5f+ru8niAY+8Pzopslmk2n0uJqviPA8waP6i6Gbtqyh3bt0rKraCGbeIDfCQfKt89IWA3+W9+8tISOJH1T+hHdPtTDhdt2W+G+1v+G8sj/ms/lXAoeXsTiTZbtAJXiy9RpnHmRDDxXxpj2Zt2zirWXD3BpowOjr/MvI/Kl67bd7ZlBcUj4rTBx56HSky92dm6HQtauqdGVsrH+l/iHhNQh13C7EtgyRmI+9rr1jhROkLZH0jAALiAAf9wKQP6l+z6SPKmuxtFXAZWBB4EGal2XYQNQvhkPIVF+0VnbVCWeNgF4wJ8QD86gubMU8UU+gqfta1bEgVCio2wrTcbKf8F/SrGE3fsLws2x/Qv6VIuIJrzE7SFpC7cBRR54IEcyWlk5UUc9BQPaO/KJpbUsepkD24n5UobV3ga60k+Q5DyFCLuJJrow06X1C3L2De0t8L9zTtCo6L3R78aBXsYSZJk+PH3qpeearHE8jWhRS6Al/9t/tUd69NDrl325/28ayzeJIXix4R9oeHj4VLITXyTqPiXh4jmprfC4Y3iAvPmeA86vYXd92bvnKOgMsf0ogcNk+AARyI1/vVqJLLGG2aLawIkDXxrdbumnHoa0sYsPoO64+yeflXty51GtMQJG20yp79vTquvyqK9atXh9XlY/dOjelb3DVO9bU8VkeGjDxBqUWUTgrltvqmIb/AG25+U6GrGC3oa2+W7aCA6GBAPXSsuX7lsTPb2fH40862vP2qzaIcc7T/F/QaGvYhb2nsm3cEjvKdZHEeR5UKsK4cW5+st960331HFDV7ZuKEZRKsvI9OhrbG4fOAV0dTKnoaNBIn/8AUw/2z7VlQ/6zd/2x7VlXS9iUjl+D4HzFMOyPhrKyvPSGoZdzP+oHnRz6U/gHp+VeVlUupOwpf9lPKmf6Of3R/nNZWVSIx7WvTXtZVlERqvb+KsrKoheHChe8H7r+ofgaysp2D64/5KfQQb/GomrKyuwLK9/jQ7E/EPI1lZUfQh5c50U3W/ep/XWVlD3KGTE/GK3x/EVlZRooD7R+NfOil/hWVlEiysah51lZRER5gP3rfyGguD/ej+YfjWVlC+oQW2h/1FWk417WURRtWVlZVAn/2Q=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bannerhealth.com/NR/rdonlyres/1B361B2A-47ED-499F-8D94-A46AFC2CABCC/0/EmergencyRoomKid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1371600"/>
            <a:ext cx="2857500" cy="2857500"/>
          </a:xfrm>
          <a:prstGeom prst="rect">
            <a:avLst/>
          </a:prstGeom>
          <a:noFill/>
        </p:spPr>
      </p:pic>
      <p:pic>
        <p:nvPicPr>
          <p:cNvPr id="33802" name="Picture 10" descr="http://media.nowpublic.net/images/af/a/afa50ddaaa3b83920a92a97f787e1f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286000"/>
            <a:ext cx="604837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722</TotalTime>
  <Words>83</Words>
  <Application>Microsoft Office PowerPoint</Application>
  <PresentationFormat>On-screen Show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A Trip to the Emergency Room</vt:lpstr>
      <vt:lpstr>serious</vt:lpstr>
      <vt:lpstr>broken</vt:lpstr>
      <vt:lpstr>personal (information)</vt:lpstr>
      <vt:lpstr>informs</vt:lpstr>
      <vt:lpstr>heal</vt:lpstr>
      <vt:lpstr>X-ray</vt:lpstr>
      <vt:lpstr>hospital</vt:lpstr>
      <vt:lpstr>Emergency Room (E.R.)</vt:lpstr>
      <vt:lpstr>ambulance</vt:lpstr>
      <vt:lpstr>Admissions worker</vt:lpstr>
      <vt:lpstr>nurse</vt:lpstr>
      <vt:lpstr>temperature</vt:lpstr>
      <vt:lpstr>wheelchair</vt:lpstr>
      <vt:lpstr>doctor</vt:lpstr>
      <vt:lpstr>cast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77</cp:revision>
  <dcterms:created xsi:type="dcterms:W3CDTF">2011-05-17T17:56:49Z</dcterms:created>
  <dcterms:modified xsi:type="dcterms:W3CDTF">2012-11-30T04:07:51Z</dcterms:modified>
</cp:coreProperties>
</file>