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02" autoAdjust="0"/>
  </p:normalViewPr>
  <p:slideViewPr>
    <p:cSldViewPr>
      <p:cViewPr varScale="1">
        <p:scale>
          <a:sx n="75" d="100"/>
          <a:sy n="75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2351-CFB4-44E2-8B03-23B801A720D3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4D04-DB6F-4C7D-B9C8-56011C5E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4D04-DB6F-4C7D-B9C8-56011C5E858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2C0EB1-3026-40BF-9818-219B9C9A1A0B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1.teachertube.com/viewVideo.php?video_id=15733&amp;title=Laughing_Bab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Farfallina</a:t>
            </a:r>
            <a:r>
              <a:rPr lang="en-US" dirty="0" smtClean="0"/>
              <a:t> &amp; Marcel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2.bp.blogspot.com/_BsPCfvAc2Ns/TLbuD7rK-bI/AAAAAAAAAM4/dn8fgwq4-jk/s1600/water%2Breflection%2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5343525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cdn.pelfusion.com/media/wp-content/uploads/2010/04/reflection-photo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5143500" cy="3429001"/>
          </a:xfrm>
          <a:prstGeom prst="rect">
            <a:avLst/>
          </a:prstGeom>
          <a:noFill/>
        </p:spPr>
      </p:pic>
      <p:pic>
        <p:nvPicPr>
          <p:cNvPr id="43012" name="Picture 4" descr="http://www.thelensflare.com/large/reflection_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giggled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laugh in a silly or nervous way</a:t>
            </a:r>
          </a:p>
          <a:p>
            <a:r>
              <a:rPr lang="en-US" sz="1600" dirty="0" smtClean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www1.teachertube.com/viewVideo.php?video_id=15733&amp;title=Laughing_Baby</a:t>
            </a:r>
            <a:endParaRPr lang="en-US" sz="1600" dirty="0" smtClean="0"/>
          </a:p>
        </p:txBody>
      </p:sp>
      <p:pic>
        <p:nvPicPr>
          <p:cNvPr id="4" name="Picture 2" descr="http://4.bp.blogspot.com/_Hl5bQduRAMc/SNI_ETmOFtI/AAAAAAAACII/zMX0GnIupOE/s400/giggle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14600"/>
            <a:ext cx="3505200" cy="391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://1.bp.blogspot.com/_iR0v2m-f_Ew/SszrJiLMnpI/AAAAAAAAA28/p_rcLYA2hSo/s320/paris_gigg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362200"/>
            <a:ext cx="245745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fluttered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Moved or flew with quick, light flapping movements</a:t>
            </a:r>
            <a:endParaRPr lang="en-US" dirty="0"/>
          </a:p>
        </p:txBody>
      </p:sp>
      <p:pic>
        <p:nvPicPr>
          <p:cNvPr id="4" name="Picture 6" descr="http://www.carmenkeys.com/artwork08/flu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2095592"/>
            <a:ext cx="3352800" cy="400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2.bp.blogspot.com/_cRw9_SMr3sM/SXMu6tKKG9I/AAAAAAAAB7s/el6S3tsKL0M/s320/barn+swallow+fluttering+win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14599"/>
            <a:ext cx="3581400" cy="239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Looked at closely to try to see something clearly</a:t>
            </a:r>
            <a:endParaRPr lang="en-US" dirty="0"/>
          </a:p>
        </p:txBody>
      </p:sp>
      <p:pic>
        <p:nvPicPr>
          <p:cNvPr id="4" name="Picture 4" descr="http://localgeneration.co.uk/img/girl-peering-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098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farm1.static.flickr.com/82/244455189_dbb5cadbf1_z.jpg?zz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44196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farm1.static.flickr.com/1/574919_64cfe144b0_z.jpg?zz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09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It’s harder to recognize President Obama when he is wearing shorts and playing basketball!</a:t>
            </a:r>
            <a:endParaRPr lang="en-US" dirty="0"/>
          </a:p>
        </p:txBody>
      </p:sp>
      <p:pic>
        <p:nvPicPr>
          <p:cNvPr id="4" name="Picture 6" descr="http://turkey.usembassy.gov/uploads/YR/I5/YRI5bb7zMRH6x5HEHZCxPA/BarackObamaCapit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438400"/>
            <a:ext cx="329184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barackphotos.com/files/2009/09/President-Barack-Obama-Basketball-Marthas-Vinyard-Va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3048000" cy="404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vanished</a:t>
            </a:r>
            <a:endParaRPr lang="en-US" dirty="0"/>
          </a:p>
        </p:txBody>
      </p:sp>
      <p:pic>
        <p:nvPicPr>
          <p:cNvPr id="4" name="Picture 2" descr="http://t3.gstatic.com/images?q=tbn:dls322ks0v_7UM:http://netdna.copyblogger.com/images/disappear.jpg&amp;t=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5537" b="5537"/>
          <a:stretch>
            <a:fillRect/>
          </a:stretch>
        </p:blipFill>
        <p:spPr>
          <a:xfrm>
            <a:off x="1371600" y="2362200"/>
            <a:ext cx="6348462" cy="3231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snuggled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j-walkblog.com/images/kittenwith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971439" cy="3124200"/>
          </a:xfrm>
          <a:prstGeom prst="rect">
            <a:avLst/>
          </a:prstGeom>
          <a:noFill/>
        </p:spPr>
      </p:pic>
      <p:pic>
        <p:nvPicPr>
          <p:cNvPr id="32772" name="Picture 4" descr="http://4.bp.blogspot.com/_-OmZaG41-1g/Sv9ox2ET75I/AAAAAAAAAE0/ySx7Opi4HpQ/s320/kitten+snugg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657600"/>
            <a:ext cx="1781175" cy="3048001"/>
          </a:xfrm>
          <a:prstGeom prst="rect">
            <a:avLst/>
          </a:prstGeom>
          <a:noFill/>
        </p:spPr>
      </p:pic>
      <p:pic>
        <p:nvPicPr>
          <p:cNvPr id="32774" name="Picture 6" descr="Snuggl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676650"/>
            <a:ext cx="4762500" cy="3181350"/>
          </a:xfrm>
          <a:prstGeom prst="rect">
            <a:avLst/>
          </a:prstGeom>
          <a:noFill/>
        </p:spPr>
      </p:pic>
      <p:pic>
        <p:nvPicPr>
          <p:cNvPr id="32776" name="Picture 8" descr="http://t3.gstatic.com/images?q=tbn:ANd9GcSAQUMMhctwFUdYjgLpSvEUAUQegJ2VlDwXajy-IiKeAuUT1U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371600"/>
            <a:ext cx="2803320" cy="1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C:\Documents and Settings\jlbuckmaster\Local Settings\Temporary Internet Files\Content.IE5\O37CMKEE\MC9004463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9855" y="4800600"/>
            <a:ext cx="4304145" cy="1828800"/>
          </a:xfrm>
          <a:prstGeom prst="rect">
            <a:avLst/>
          </a:prstGeom>
          <a:noFill/>
        </p:spPr>
      </p:pic>
      <p:pic>
        <p:nvPicPr>
          <p:cNvPr id="39939" name="Picture 3" descr="C:\Documents and Settings\jlbuckmaster\Local Settings\Temporary Internet Files\Content.IE5\O37CMKEE\MC9004459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5349988" cy="2908402"/>
          </a:xfrm>
          <a:prstGeom prst="rect">
            <a:avLst/>
          </a:prstGeom>
          <a:noFill/>
        </p:spPr>
      </p:pic>
      <p:pic>
        <p:nvPicPr>
          <p:cNvPr id="39941" name="Picture 5" descr="C:\Documents and Settings\jlbuckmaster\Local Settings\Temporary Internet Files\Content.IE5\O37CMKEE\MC90033543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876800"/>
            <a:ext cx="1815084" cy="1461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alaska-in-pictures.com/data/media/16/perfect-portage-reflection_1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98375" cy="5181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3429000" y="914400"/>
            <a:ext cx="3505200" cy="3352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800</TotalTime>
  <Words>57</Words>
  <Application>Microsoft Office PowerPoint</Application>
  <PresentationFormat>On-screen Show (4:3)</PresentationFormat>
  <Paragraphs>16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Farfallina &amp; Marcel</vt:lpstr>
      <vt:lpstr>giggled</vt:lpstr>
      <vt:lpstr>fluttered</vt:lpstr>
      <vt:lpstr>peered</vt:lpstr>
      <vt:lpstr>recognized</vt:lpstr>
      <vt:lpstr>vanished</vt:lpstr>
      <vt:lpstr>snuggled</vt:lpstr>
      <vt:lpstr>pond</vt:lpstr>
      <vt:lpstr>reflection</vt:lpstr>
      <vt:lpstr>Slide 10</vt:lpstr>
      <vt:lpstr>Slide 11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David’s New Friends</dc:title>
  <dc:creator>OKCPS</dc:creator>
  <cp:lastModifiedBy>OKCPS</cp:lastModifiedBy>
  <cp:revision>87</cp:revision>
  <dcterms:created xsi:type="dcterms:W3CDTF">2011-05-17T17:56:49Z</dcterms:created>
  <dcterms:modified xsi:type="dcterms:W3CDTF">2011-05-19T16:45:18Z</dcterms:modified>
</cp:coreProperties>
</file>