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There’s Nothing Like Baseball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sportsmaven.files.wordpress.com/2007/02/cubs-pitcher-kerry-wood-2-15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5814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t3.gstatic.com/images?q=tbn:ANd9GcQW3gWgB6don7vxYCs_onoSwAeqTj-Nrim_ED4-_MjJ4s8FDWob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3962400" cy="3243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visual.merriam-webster.com/images/sports-games/ball-sports/baseball/ba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4843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open-site.org/img/batboy/posi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648200" cy="490537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90500" y="1638300"/>
            <a:ext cx="24384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http://t3.gstatic.com/images?q=tbn:ANd9GcSOOemKrV7TVLFFlpo9UHtYyHxcXfmnl40Ck0dVDnXt-VmcEB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21733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a batter swings and misses, it’s a strike.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3 strikes, a player is out.</a:t>
            </a:r>
            <a:endParaRPr lang="en-US" dirty="0"/>
          </a:p>
        </p:txBody>
      </p:sp>
      <p:pic>
        <p:nvPicPr>
          <p:cNvPr id="26626" name="Picture 2" descr="http://www.best-of-web.com/_images_300/Baseball_Strike_Out_on_Batter_100730-184563-254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2857500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Showing one’s skill or ability in order to join a team or a group</a:t>
            </a:r>
            <a:endParaRPr lang="en-US" dirty="0"/>
          </a:p>
        </p:txBody>
      </p:sp>
      <p:pic>
        <p:nvPicPr>
          <p:cNvPr id="6146" name="Picture 2" descr="http://www.pcsc.org/Pictures/2010/Tryout%2010-11/Tryout-1-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person who trains people who play sports</a:t>
            </a:r>
          </a:p>
          <a:p>
            <a:endParaRPr lang="en-US" dirty="0"/>
          </a:p>
        </p:txBody>
      </p:sp>
      <p:pic>
        <p:nvPicPr>
          <p:cNvPr id="12290" name="Picture 2" descr="https://encrypted-tbn2.gstatic.com/images?q=tbn:ANd9GcRQ50SXdPEHWgwZjVYG1S-FCLHIpfuT2jZrLHbiqf8HNz0Rxr5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7420"/>
            <a:ext cx="2971800" cy="3011780"/>
          </a:xfrm>
          <a:prstGeom prst="rect">
            <a:avLst/>
          </a:prstGeom>
          <a:noFill/>
        </p:spPr>
      </p:pic>
      <p:pic>
        <p:nvPicPr>
          <p:cNvPr id="12292" name="Picture 4" descr="https://encrypted-tbn3.gstatic.com/images?q=tbn:ANd9GcTojjpSt9-8CI5r1lriQXOOTQEPGmLzW7ibZvJYupNv-3CRH-Fd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34" y="3694287"/>
            <a:ext cx="3696066" cy="3163713"/>
          </a:xfrm>
          <a:prstGeom prst="rect">
            <a:avLst/>
          </a:prstGeom>
          <a:noFill/>
        </p:spPr>
      </p:pic>
      <p:pic>
        <p:nvPicPr>
          <p:cNvPr id="4" name="Picture 4" descr="http://manalapansoccerclub.com/imgs/TrainingInformation/Soccer_Coac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057400"/>
            <a:ext cx="1905000" cy="2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s://encrypted-tbn0.gstatic.com/images?q=tbn:ANd9GcScbCx8JfuDmTjLpOkfnAQU-wKjjMhoDlbaDebuNyOGOYRwmM-GT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029200"/>
            <a:ext cx="2819400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an activity is repeated in</a:t>
            </a:r>
          </a:p>
          <a:p>
            <a:pPr>
              <a:buNone/>
            </a:pPr>
            <a:r>
              <a:rPr lang="en-US" dirty="0" smtClean="0"/>
              <a:t>   order to get better at doing it</a:t>
            </a:r>
          </a:p>
          <a:p>
            <a:endParaRPr lang="en-US" dirty="0"/>
          </a:p>
        </p:txBody>
      </p:sp>
      <p:pic>
        <p:nvPicPr>
          <p:cNvPr id="4098" name="Picture 2" descr="http://www.hopnews.com/football_practice_2008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2699"/>
            <a:ext cx="6457950" cy="4305301"/>
          </a:xfrm>
          <a:prstGeom prst="rect">
            <a:avLst/>
          </a:prstGeom>
          <a:noFill/>
        </p:spPr>
      </p:pic>
      <p:pic>
        <p:nvPicPr>
          <p:cNvPr id="4100" name="Picture 4" descr="http://3.bp.blogspot.com/_lb7H6eIXy4Y/SMUMz8tAxxI/AAAAAAAABYM/Ag5Za667680/s400/First+Download+back+in+Cairo+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special or official clothes that members of a group wear</a:t>
            </a:r>
          </a:p>
          <a:p>
            <a:endParaRPr lang="en-US" dirty="0"/>
          </a:p>
        </p:txBody>
      </p:sp>
      <p:pic>
        <p:nvPicPr>
          <p:cNvPr id="4" name="Picture 2" descr="http://www.gasportinggoods.com/images/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product-image.tradeindia.com/00091096/b/0/Children-School-Unif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6235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a picture in the mind</a:t>
            </a:r>
            <a:endParaRPr lang="en-US" dirty="0"/>
          </a:p>
        </p:txBody>
      </p:sp>
      <p:pic>
        <p:nvPicPr>
          <p:cNvPr id="5" name="Picture 14" descr="http://www.sundaya.org/Kajul/Group%20fo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33082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encrypted-tbn2.gstatic.com/images?q=tbn:ANd9GcSGxku1SXLCMRdkEbuXJ01PpGZuZKYLH_tyS1JPpsdJl_AT3U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040" y="1828800"/>
            <a:ext cx="3320736" cy="2209800"/>
          </a:xfrm>
          <a:prstGeom prst="rect">
            <a:avLst/>
          </a:prstGeom>
          <a:noFill/>
        </p:spPr>
      </p:pic>
      <p:pic>
        <p:nvPicPr>
          <p:cNvPr id="9220" name="Picture 4" descr="https://encrypted-tbn3.gstatic.com/images?q=tbn:ANd9GcTmnOfZiBffksoskjHljSMirSwHgr0p2E8OWVvLGnunbZcQvG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67200"/>
            <a:ext cx="3805479" cy="2371726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SsXYvdkz0-ZFmL6emTIEjNKkUqCiyMYxBmLf2nFlxDl7aReT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057400"/>
            <a:ext cx="2562225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Taking part in a game or contest at the beginning</a:t>
            </a:r>
            <a:endParaRPr lang="en-US" dirty="0"/>
          </a:p>
        </p:txBody>
      </p:sp>
      <p:pic>
        <p:nvPicPr>
          <p:cNvPr id="5" name="Picture 2" descr="http://students.ou.edu/B/Brian.P.Brosnahan-1/ou_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pic>
        <p:nvPicPr>
          <p:cNvPr id="21506" name="Picture 2" descr="C:\Documents and Settings\jlbuckmaster\Local Settings\Temporary Internet Files\Content.IE5\RYKMK680\MP9102210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1752600" cy="1451102"/>
          </a:xfrm>
          <a:prstGeom prst="rect">
            <a:avLst/>
          </a:prstGeom>
          <a:noFill/>
        </p:spPr>
      </p:pic>
      <p:pic>
        <p:nvPicPr>
          <p:cNvPr id="21507" name="Picture 3" descr="C:\Documents and Settings\jlbuckmaster\Local Settings\Temporary Internet Files\Content.IE5\YFY2U4TX\MC900437074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2286794" cy="2286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baseball</a:t>
            </a:r>
            <a:endParaRPr lang="en-US" dirty="0"/>
          </a:p>
        </p:txBody>
      </p:sp>
      <p:pic>
        <p:nvPicPr>
          <p:cNvPr id="21508" name="Picture 4" descr="C:\Documents and Settings\jlbuckmaster\Local Settings\Temporary Internet Files\Content.IE5\N2OZU5FX\MC9002924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105400"/>
            <a:ext cx="1783080" cy="6391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594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</a:t>
            </a:r>
            <a:endParaRPr lang="en-US" dirty="0"/>
          </a:p>
        </p:txBody>
      </p:sp>
      <p:pic>
        <p:nvPicPr>
          <p:cNvPr id="21512" name="Picture 8" descr="http://static.howstuffworks.com/gif/baseball-diamon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667000"/>
            <a:ext cx="621792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infield/ outfield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static.howstuffworks.com/gif/baseball-diamo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75320" cy="51720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81400" y="1676400"/>
            <a:ext cx="1905000" cy="609600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3200400"/>
            <a:ext cx="1905000" cy="609600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927</TotalTime>
  <Words>106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There’s Nothing Like Baseball</vt:lpstr>
      <vt:lpstr>tryouts</vt:lpstr>
      <vt:lpstr>coach</vt:lpstr>
      <vt:lpstr>practices</vt:lpstr>
      <vt:lpstr>uniform</vt:lpstr>
      <vt:lpstr>imaginary</vt:lpstr>
      <vt:lpstr>starting</vt:lpstr>
      <vt:lpstr>baseball</vt:lpstr>
      <vt:lpstr>infield/ outfield</vt:lpstr>
      <vt:lpstr>pitcher</vt:lpstr>
      <vt:lpstr>catcher</vt:lpstr>
      <vt:lpstr>batter</vt:lpstr>
      <vt:lpstr>shortstop</vt:lpstr>
      <vt:lpstr>strike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96</cp:revision>
  <dcterms:created xsi:type="dcterms:W3CDTF">2011-05-17T17:56:49Z</dcterms:created>
  <dcterms:modified xsi:type="dcterms:W3CDTF">2012-11-30T04:13:27Z</dcterms:modified>
</cp:coreProperties>
</file>