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E07F-7E04-4C84-AF8D-88014ABE7611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B572-E82A-4BA3-B156-8D24A40C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3B572-E82A-4BA3-B156-8D24A40C69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C5F209-4586-4B6A-96CD-09C6A212F215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435FCB-554C-4FD8-8C7C-912677F5C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Dear Juno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Genre: Realistic Fiction-an invented story that could have happened in real life.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3959" r="27965" b="8333"/>
          <a:stretch>
            <a:fillRect/>
          </a:stretch>
        </p:blipFill>
        <p:spPr bwMode="auto">
          <a:xfrm>
            <a:off x="152400" y="0"/>
            <a:ext cx="3429000" cy="45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315" t="28125" r="44729" b="45833"/>
          <a:stretch>
            <a:fillRect/>
          </a:stretch>
        </p:blipFill>
        <p:spPr bwMode="auto">
          <a:xfrm>
            <a:off x="6400800" y="533400"/>
            <a:ext cx="170992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persimmons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sweet fruit</a:t>
            </a:r>
            <a:endParaRPr lang="en-US" dirty="0"/>
          </a:p>
        </p:txBody>
      </p:sp>
      <p:pic>
        <p:nvPicPr>
          <p:cNvPr id="14338" name="Picture 2" descr="http://t3.gstatic.com/images?q=tbn:ANd9GcRDgQ3zHfA4fDMD2GqvtN4nevOWuigbVLWdYBFxCr-4uAdNGpsw:blog.fatfreevegan.com/images/persimm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2619375" cy="1743076"/>
          </a:xfrm>
          <a:prstGeom prst="rect">
            <a:avLst/>
          </a:prstGeom>
          <a:noFill/>
        </p:spPr>
      </p:pic>
      <p:pic>
        <p:nvPicPr>
          <p:cNvPr id="14340" name="Picture 4" descr="http://t1.gstatic.com/images?q=tbn:ANd9GcRst86v4ytwZw_4DsalWu6XcNMRiLNazE7iD9uadxXEc0h96c3IQQ:https://upload.wikimedia.org/wikipedia/commons/4/49/Hachiya_persimmons_on_tree_close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466975" cy="1857376"/>
          </a:xfrm>
          <a:prstGeom prst="rect">
            <a:avLst/>
          </a:prstGeom>
          <a:noFill/>
        </p:spPr>
      </p:pic>
      <p:pic>
        <p:nvPicPr>
          <p:cNvPr id="14342" name="Picture 6" descr="http://t2.gstatic.com/images?q=tbn:ANd9GcRQTRdMzRh47YG90fBu_fhGqAoiR02HaJMkNWqG0PhehCijyWOQVg:www.horseandbuggyproduce.com/wp-content/uploads/2010/12/persimm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smudg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something dirty by smearing it</a:t>
            </a:r>
            <a:endParaRPr lang="en-US" dirty="0"/>
          </a:p>
        </p:txBody>
      </p:sp>
      <p:pic>
        <p:nvPicPr>
          <p:cNvPr id="13314" name="Picture 2" descr="http://t1.gstatic.com/images?q=tbn:ANd9GcQvucJLQgv-Y9b73JSVxOC662xtq4yvLVaIM4NwKgWVJ6g4s2w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2762250" cy="1647825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SkmHls1WkdndtSOzkJOxUyOJla4DBrde4aASY7tR12iazoc6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0"/>
            <a:ext cx="2362200" cy="1933576"/>
          </a:xfrm>
          <a:prstGeom prst="rect">
            <a:avLst/>
          </a:prstGeom>
          <a:noFill/>
        </p:spPr>
      </p:pic>
      <p:sp>
        <p:nvSpPr>
          <p:cNvPr id="13318" name="AutoShape 6" descr="data:image/jpeg;base64,/9j/4AAQSkZJRgABAQAAAQABAAD/2wBDAAkGBwgHBgkIBwgKCgkLDRYPDQwMDRsUFRAWIB0iIiAdHx8kKDQsJCYxJx8fLT0tMTU3Ojo6Iys/RD84QzQ5Ojf/2wBDAQoKCg0MDRoPDxo3JR8lNzc3Nzc3Nzc3Nzc3Nzc3Nzc3Nzc3Nzc3Nzc3Nzc3Nzc3Nzc3Nzc3Nzc3Nzc3Nzc3Nzf/wAARCADCAQQDASIAAhEBAxEB/8QAGwAAAQUBAQAAAAAAAAAAAAAABQABAgMEBgf/xAA2EAACAgIBAwIFAwMCBgMBAAABAgADBBEhBRIxQVEGEyJhcRQyQhUjgZGhM0NSU2JyJLHB0f/EABcBAQEBAQAAAAAAAAAAAAAAAAABAgP/xAAeEQEBAQACAgMBAAAAAAAAAAAAARECEiExE0FRcf/aAAwDAQACEQMRAD8A4U30AEEAmbcYo1YKDQg51ors0NNs+s3UBwV7B9M5q1FlT9x1JC+sDfdIvQtuu4mJ8apayx3oCQRTKa1+2vWvtClAPaO7zAvT7K8i0rVsAHXiHqgEUAmUXIsmwUDZAjL4g/qVtvYwqYDUg2nR5EoyKhahUiD+m35VlRBG9HzCadxX6/MDmrVsqzxWo8ngkzoMSu1dd/j8wZ1igrfXcG1o88QrRkoErUn6iJRl63StqAMJPo9oAFSgkD3hGxA9ZHaDAmdl24LKqIASfaB0SyF91VY/ujiZunZL5CguRvU05eMuTSyEDfvIFj5NN/FTA6l8A9NXG6dlGk2bsY+Nw95EBQX1zGN+Ke1dkQpK71L1OB5IgBeg2I1Pyio7l4hfict0stidWtW9tBjxvidSrK/7SD+JaOY60vzM9ASdAwri5daVKp3wJozcCu8bCju95lXpAH7mWBsruS0bUyTAkHXmZE6f8v8Aa+psVexQCdyDnreo3JmGkjn05hHHNrD+6DozL1jp6NcuTvXbzJ0dSqZO1ASVlovtxaGBLJMqvRQSFDCbabluHAP+Y1uPW6kdi8+uoGM5NbOB7yTLA+bY2LlrWykrvyIYrYWVhl8a9YwZLscO+yTFNZXmKNAS7DZNGosx/E34CWqh+ZIZWVXiKps/kdCa8exbUDIdiEWrLGQOhQ+DIqJYohQG63+k37r+pd/Vr0hTFzv6hegr2E9TOZ6k993ULK+ewGdF8Mr2hl14ms8ajoO3dZUHXGoDvpev5qWh2Zv2mHl8RMAeSBx7zIF9Hxmx8b697J9Zvi7lb9pB/EbcKzdRp+ZjsAnc3pKelYttdXdlqNjx9oSUbmV+p41WX+mdtPqA39Rs7iK8dmAOtzHnJbl3VkYpAJ5Jh6vtK7TWj7SOTZZVV3VV959oEMTErpVSoIOveaLbkpANja2eIP6f1QZN7UWVmuwehmjqOI2VWvYQHU7G5An6fjWXjIKjuHrNYI1x4gvJ/qBxmRgqjXLCN0RkCFP1RtYejeRKCsyZtl1QD1J3KPM1x+DIOc6i+HlVdxUi70A8iT+Hm3WysW7gfDQucOgW/MFY7veOKEVyyqAT7SoeYurPdViM+P8AuE3ERmHcpB9RIoV0rKbIX622w8iEDA9iHpmV3m36HPICxdQ6rS1arVYyknk68S4jdlluB8rvWVU4dav81ECb8jU04rrZQrK/eNeZlzcyzGykV01QRy8K0fLVSSFAkTMhzrr7CMWruQfyPG5fRabQe9CrDyIAzqmG3a16Ovd7MINwep5CWLTbVsE+V8Tpb6UuTtcbEC9S6aaq2txXKlRvRO5faCHnR15inN4XVMyynZdTpiNxTKituJXfaj2chfAmupErHagAEG5dbrZ3s1rIf4p6SxMdA1TKLW7j6nxNIKrJM4RSx9BGUaEhcy/LYEjepAGs7LLHtK/uPHEt6Zn1YmSwt2Fb7TVXj2DCf5aAsOZR0pWt6goupBXt5JHrNe4n26LGyqbh/acNxuW2r82tk3ruGtiRSqpOURVP2EnMq5S62zomSEstZlY7GzvYhCrr2NYVHa43/wCMHfFGI7ZqXd/dsaCj0mnCQ4uGjPX3EnjQ2Zc8aa6Goh1BHgwZnYNFF12deC6FdFQOZtxnbjv8HxLOo4v6zCspVyvcPIkA3pXUBXVqvHvavfB86hnGyVyVbSOhHkMNQd0W/Aq7sTH+ixf3K/BMMrxFHJ9WzcbpOebahZ88+hGwfxOj6dmLl4iX67Njnu41BvxXiVXYJuastZWdqF8mL4eupzOmHFsDq6DtdH8iPoG+9GrLAhlHtzOKuyKquvJk47kVFtOPHP4nXYGHVg0/Jp32+eTuAeog4vVe/wDT4pR+AzNrR+8QdHW4dAynYI2JIQZV1fFWlQzqz+O2oExz1OwjdeBkMvvrUKJHmMRMmH1OjJf5WmruH/LsGjNvmQVkcxjKuoZleFR8238Ko8kwcE6rlgObExaz4UDbS4CdiK37lB/InNZDZp6k1GNTXbVv6iy6Cw9hY1tAItyGuJ/6h4ltj1U7LlU7j5PG4QI6fj5+Lf2la/kH0B8QldWtlZVwCD7iWC2tx9DqfwYxgcv1rv6e1YqybA7HaIF4hfpv6h8ZXySCzDfAkOu419tNduGitdWdjftH6ZktYnZeSLl8qy6ijUR7yp0DKQRsHgy88yBHtCuay+m49V7BMe7R5+nxFOgcbPmKXUDnBesqrFCf5D0gfqFvyUrarOLsrcA+/wB4Zd1rrex+FUbMCoLeq12hcSqqsjaF0/cPfYgHcHIGTjJYHViRz2+8iw03PmYujU5eGP092NWF/wC5W3n8ibbeLAfSZ5EFcKoHHbu8GAVvTC6m6bYqDok+kN5dl2LgCzHrD6G2/E5+/wCVlWC/HDi4j6iBsCa4RK6Sq0OoIPBkmLMODqY8XuWpQ3JAmxTxuYqhXVcR7yAq6UDZcmT6Xl41arU94ZhxyIRYggjjmY+l9JqHdbeAX7tgjxqbl8eUvsRPYw2pBB9pfUNINyNNVY7iihQD4EuEziuc+J8dcfJxOo1L22K4DOT9IH3h/GvTIqS2p1dWG+5TxMHxNVjWdJsGXa1VfGnAJ0fTiCfgi6xVvxXax60O62KELr7Sg3m9ITMsNj5GQm/RX0BOc+IMM9FfHvxM61bbWCN3HZI952e9mc78WYVd+R0/IuG6luCON+hlg2U9JsKK56jlFyOT3DRl+P0bDq5av5rnkvbyTNqqFQKPAGhJjzJqq0prrH0Vov4EsGgdGS0CJEDmQZeodPqzUBO0tXlLF8qZkDdYoAq+TTkHwtvd2/6iGNRalAcdPbu/WdVvFjV/UFHCJMx6xlZTn+l4LX1Dj5rt2qfxDWdjfq8O7HJ0LEK7HpBfR8rsUdOyl+VlULrt9HA/kIQsa3q7XKMjGx0q39XbZsibMrFoyVAvqWztOxv3mj1jEagAhjVG4V2dLsqUnQsrbY/2M1V49GJegQ29z8AFiRIZgXGbVvVLKe/eg4BH+uoL6V1a5eptgXX121J+y3glh9+YHR+IA61h0YFL9QrpstsDbP8AcI0PeHe5TyHU7+8z9Rw68/GOPcxCEgnXrr0iUDehJj3UjLxzeA3BV32DCZ48R6qa6KlqpRURfCqNRyIVWRzFEQNxQBboLa3rbwykGLCp/T4tdPdvsULvXmSXQlg1rn0hDngSlzsiTY7I+0go7sitPcgTF9q6DHUDDQMP4+sxHEqr2K0CrvehN54QAe0qZdxqMyV69I7EgS08TPawhWXLyGprZl5PoIGr6xlPcoDfLX9vA2BDF1fzCQRwfSCcjpz0uStTtTvf0+Z14YzyEsleoY1deTXkiwA7A15hbo+c+fjs9tJqZD2nfr+JDpV9WRiqtYJReNMISQKFCqAB6ASX8IxdYXNbBsHTvlG3Xiwb2Pt95yLdU6kUx7/n391dgBD43YgPggkHmd7qVZBoFbDINYrPn5hGv94Vmxf6kLh+p/SGrR2a+7f+8j8QVo/Rcvu47aywPsRyJC3r/TKiVGSLWH8aVLn/AGEz3rndbQ0NQ+FgMPrNo/u2fYD+I/MgI9Ldrem4zuds1Skn76mkb3GrRa6lrrXSoAAPYCSHEKcb1Ja3GH3jwEB6xz7R9cRCBGBvimuodLty27luxx3VWJwyn/8AkMkc7lGZjplY1tFn7LUKn/MsRR097bMKiy/t+a1YZu3xsiXQT8PZDJSemZX05eH9DA/zT+LD/GoW9JFU5vzP0lxo7PmhCV7xsb+88+t6jkdQ+RblY2GiJZsWmvW/Q7Hqv31PRiODv1g7D6ZVj4r4tipdR8xmqV132qedf67l1A9MeusrZZ0VT4KvjMrj/HgwvU4urD9joD/F10R+RLVVUQIgCoo0FA0AIxG5BDn0let+8t88SBgVMvMUkV59P9YoUKXRk9EeJGkA63LmX6ZjRVKydOrDhlIIMmQfeR1zA6Clg9YYeojMNeZDp5BpHuJa44kFL+Jlt/8AuarB/r6yhxxKKV5PMI4g2utcwaDz4mtMymgf3LAp9vWXyi84q0sz0qB3csB6yNmUtCl3I48AmQOfbahNOK59i50JlFBN3zclg9npxoLNZ+oyWV9V6nlqy5V2Lj+foOv8fmEavh/pyHvtoGTcTs25BLsT/mX45O9GXtoHYk7KnVTXSAtVaovsgAH+0mfHHiRQ7HrH0R+I0PogRa5kO7wN8SQ58H/Eaqf29ZLWvvKydHmTRvfUaJb+/EY+I5P2kZQieZExEjUj9/SAC+JAcK7F6xWOcdhXcP8AqrY6/wBiYZBBGweD4MH/ABJl41HTzVlVPeMk/KWqv9zk+3tIfDqZ1XTFq6hWVsrYqncwYlPTevX0/wAQghfbXRU9trBUrBZm9gPMw09Z6XeP7OfjtvnXzAD/AKGEDojkeZlyMDDyF1fiUWf+1YP/AOQBVXXzmA/0vp2VkgMV7z2ogP5JhWprWpRrkVLSB3KrbAP5gDruB07pGMuZRguPrCt+nvasjfg8cedefeP0PPoOV8iz+oU3uNLVl2s6n12D7y0dABItwN6j+YzE/mQVk8+TFGJMUAbUeBLTyZTX4lhJ0JhTN7yGtmWefEYAgwCPT27QQTxNjNxMGMCujL78lKKmstYKijZJ8CAnO/WY8vKpx07rGA9hBeX11HBXFBO/5GVYWG2SguvSywt6kzc4fdTWpb7sxwtCmus+Xbz/AIhXEw6aR3dvcxOyzcmVUIFUKtbDt4HE2Vb19Qj+DQnA16Sq1NtvUkqiOV34OuZMoZK9cg6if87kvq14BgzqecaEZNdthH0kyZaClB55M0WHicj0/wCIez6MpWJX+S+snT1u05LNa5+S2+1faa+OprpeCZNSBOcPxLTWNtWzfiGOm5i9Qw0vr7dE8gHevzJeNi61kgmLehEq+8kANySKlyRG49I4+0YjXM0hmiP2j63MHWuor0rC/U2VM6BgGCnkA+sAZ8TBcXL6Z1Kz6kou7GU86Dev5EOb9ZznVMsdeTExsPHyNfOWyxnTtVVHufWdGdbihmG/8yJGxsSR9RG514gZc/DTOw7cW5nCWjRKHRnOU/M+Gbsem3NS/ptzkBrAe6rQ9Nek6vRnE9Tav4dz7aGpOVgZil/kMf2NvnUsHUUZ2JlDeNk1Wf8Aq4P+0vJBXc57oXR6benD9biVaLFqfBYIeRthC+JhVYaslJs7WO9O5bX43ILyN+0UQ48xQoRWe2XA7GpQvMtU8zOCSeZcoGu71lIMsU/4jEUZvVasEBNGy9v21ryTB+v1tht61kIlIO0xw/H+feOvQa2y7Mi7ItZnO+Dr/E3UdLwqDtaFJ925mpkGVsjonAqpNhHpVWTNdXV1VQEwMsIPaubkVFUBFCj7CXqeJRhq65hMwWx2pY+lqFZtry8Z/wBuRU34YR7Ka7l1bWrD7jczN0bp7jRxax/6jUgIKw1sa5kxzzA39JycY93Tcx0H/bs+pZlyMnrGDfXZksluPv6xWnIEo6TjzMPWML9ZhWKq/wB1RtCPePidSxMlQ1dyk+xOjNispH0kH8GB5k15rLJYpV1OiD5BmqjJ+aAvHE7bI6Pg5NjWWY6F2/cdeYF6h8LfV8zAIQjypPmbnJLAW6+v/mAAzpvhKi+qqx2DrQ+iit7++pn6X8Odtwuz1RwBwnsZ06qFUAeB4k5XSLNxD7mR3qPMqlFvmNEfaA+5j6tiLndPvx3570IH59JrgzrnUh0/G+gBr3+mtPcwKfhfKOR0pFs/4lBNT79SIVPMFfD3T7MHDf57buuc2Pr0JhQedSCJ4iJ/3jkSJEBjMVvTsazPXNsTuuVe1SeQB+JtMj+TAr0oAVQAB7SL8Sbc+JW0BgePEUbg+YoAZW3LFaZ1aWoZFXiSDSoH2kgeYFwMsBlKmTU8youXxLQRoTOplimBeDJgypTJhoFwMRUOpDAESKncl+IGGzpGFaSXoUE+o4MqboYTZxcq6o+3dsQoJMGUCBhdWTivOUj/AMlj/wBO6lbxd1Ahf/AahcGPvmADyMDPwq/m4mY9pXko/rNnTep1ZVQ+YRXcOGRuNGEDMOV0nFyX72Ttb3XiBsN1SjbWL/rJV2o42jq34MFr0LF/m1jfYtGs6Gqc4l9lR9t8QDG4vEAtn5nTdDMr+ZWP+YIYxsmrJqFlTAgwLncKhY+ANzmulp/VOr359q7qqPZUD6feH8ixEqcOwA0fJgf4Y4x79H6TYSIBviNxFG3IHI9vEieBFvcY8CURJ3Ik8xzIEwGaRPMkTxIMeIEYox5igc+rSxWmdWlitMq0q0sVpnBkwYGgGTUylT7yYMC9TLAZnVpYrQi8GTUykNJqYF6sZYDKFaWKZRaDJDxKgZLcCwGPuViS3uBPceViS3KJbj7kYoQ11aX1lLACp9IIPRraXP6TINan0hncW4AgdF7x/wDIvdyfPM34eJVh1fLpGll5MaFIxvSMTGDA+DuEOePEix3xvmQyLfk0u59BAPR8jIzM2212PywdAQDxkSYwsRm7QwJHkREwGJ5kWMRMgW5hSJ5ikT5igcyplqtMytLVaYVpVpYpmZWlitA0hpYrTMrSxWgXhpYp4lCtJq0o0KZYrTOrSYaBoBkwZQpkw0I0AyQaUB5MNKLtyW5UDHLADZgWgx9ymuwP4lm5RMGLciDFuET3FuDsrqSUt27A+8c54OOXUcwNV9y0p3N4ipuFtYceJzuRm5OVWR2sADxxLK7bqMLnf3gHXYOrKrczPURioxseY+l3NZWS29nxJjFe1m+ax1Aoyc85yvRQDo8bmaqvJwsV661+o/aF8bFqxh9C8+8uJB86jQC6VaaAzZPcXJhKvLFjaVdD7ydlFLHZSMFVB9KgSdouLGMhuMSY2iZO69SLc+Yo3ZFJ2pjlFaWq0wVXdzamkPqBqVparTIj8bliWD3hWsNobMgMkFtCZ77dLoesrxyBt29IQVVpYrTDVkK51uaFaBqDSxWmNrQi7MpGaC37v8CUEb7/AJS/mSxrvmDcDZ2QzjS7jYWRYmgQfvKDj2MG4MsrvU6BPMGXWWMg7fJkR8xEZiYQUtzkrOhzHrzEsU74nPotmRYQ2wsJY+KewDnQgbUy0UnsOyIz51g8DQ95TRiioljzuTttCBvoBOpRpxco28HzNe9jUEYBY2bI1CfdJsMYLumi27vOj7bmurGSuvtPMtB3FuTtDEPkVhe0KBItQhTtPiW6MXbJ2Xqqqqrp/YNSZaS7I/ZJtXIr5IjFTL+ziLtAEnkZ+wmIVy1mRR5lT3D+IlwP2c+IxKr5IlLWM3rMuTlUUAm+5V/Jga2uUHiKALfiHARyAzN9wIpcqOfxf3TYfSKKWhbPb5jgnXmKKFK08SdX/CMUUIroJ+d59YXr/aIopKI5X7Zixf8AiGKKWDXoE8iX6GxwIooGtR9AitA+V4iikEcQDuPAm5YopUT9JnsA34iikrS3FAHgCafWKKZVOS9IopA4khFFKhxFFFKGbxM1hO/MUUtRT6xjFFMtAfxBbYlX0WOv4YicfczOxLMWP3O4op04M1SYooptl//Z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BDAAkGBwgHBgkIBwgKCgkLDRYPDQwMDRsUFRAWIB0iIiAdHx8kKDQsJCYxJx8fLT0tMTU3Ojo6Iys/RD84QzQ5Ojf/2wBDAQoKCg0MDRoPDxo3JR8lNzc3Nzc3Nzc3Nzc3Nzc3Nzc3Nzc3Nzc3Nzc3Nzc3Nzc3Nzc3Nzc3Nzc3Nzc3Nzc3Nzf/wAARCADCAQQDASIAAhEBAxEB/8QAGwAAAQUBAQAAAAAAAAAAAAAABQABAgMEBgf/xAA2EAACAgIBAwIFAwMCBgMBAAABAgADBBEhBRIxQVEGEyJhcRQyQhUjgZGhM0NSU2JyJLHB0f/EABcBAQEBAQAAAAAAAAAAAAAAAAABAgP/xAAeEQEBAQACAgMBAAAAAAAAAAAAARECEiExE0FRcf/aAAwDAQACEQMRAD8A4U30AEEAmbcYo1YKDQg51ors0NNs+s3UBwV7B9M5q1FlT9x1JC+sDfdIvQtuu4mJ8apayx3oCQRTKa1+2vWvtClAPaO7zAvT7K8i0rVsAHXiHqgEUAmUXIsmwUDZAjL4g/qVtvYwqYDUg2nR5EoyKhahUiD+m35VlRBG9HzCadxX6/MDmrVsqzxWo8ngkzoMSu1dd/j8wZ1igrfXcG1o88QrRkoErUn6iJRl63StqAMJPo9oAFSgkD3hGxA9ZHaDAmdl24LKqIASfaB0SyF91VY/ujiZunZL5CguRvU05eMuTSyEDfvIFj5NN/FTA6l8A9NXG6dlGk2bsY+Nw95EBQX1zGN+Ke1dkQpK71L1OB5IgBeg2I1Pyio7l4hfict0stidWtW9tBjxvidSrK/7SD+JaOY60vzM9ASdAwri5daVKp3wJozcCu8bCju95lXpAH7mWBsruS0bUyTAkHXmZE6f8v8Aa+psVexQCdyDnreo3JmGkjn05hHHNrD+6DozL1jp6NcuTvXbzJ0dSqZO1ASVlovtxaGBLJMqvRQSFDCbabluHAP+Y1uPW6kdi8+uoGM5NbOB7yTLA+bY2LlrWykrvyIYrYWVhl8a9YwZLscO+yTFNZXmKNAS7DZNGosx/E34CWqh+ZIZWVXiKps/kdCa8exbUDIdiEWrLGQOhQ+DIqJYohQG63+k37r+pd/Vr0hTFzv6hegr2E9TOZ6k993ULK+ewGdF8Mr2hl14ms8ajoO3dZUHXGoDvpev5qWh2Zv2mHl8RMAeSBx7zIF9Hxmx8b697J9Zvi7lb9pB/EbcKzdRp+ZjsAnc3pKelYttdXdlqNjx9oSUbmV+p41WX+mdtPqA39Rs7iK8dmAOtzHnJbl3VkYpAJ5Jh6vtK7TWj7SOTZZVV3VV959oEMTErpVSoIOveaLbkpANja2eIP6f1QZN7UWVmuwehmjqOI2VWvYQHU7G5An6fjWXjIKjuHrNYI1x4gvJ/qBxmRgqjXLCN0RkCFP1RtYejeRKCsyZtl1QD1J3KPM1x+DIOc6i+HlVdxUi70A8iT+Hm3WysW7gfDQucOgW/MFY7veOKEVyyqAT7SoeYurPdViM+P8AuE3ERmHcpB9RIoV0rKbIX622w8iEDA9iHpmV3m36HPICxdQ6rS1arVYyknk68S4jdlluB8rvWVU4dav81ECb8jU04rrZQrK/eNeZlzcyzGykV01QRy8K0fLVSSFAkTMhzrr7CMWruQfyPG5fRabQe9CrDyIAzqmG3a16Ovd7MINwep5CWLTbVsE+V8Tpb6UuTtcbEC9S6aaq2txXKlRvRO5faCHnR15inN4XVMyynZdTpiNxTKituJXfaj2chfAmupErHagAEG5dbrZ3s1rIf4p6SxMdA1TKLW7j6nxNIKrJM4RSx9BGUaEhcy/LYEjepAGs7LLHtK/uPHEt6Zn1YmSwt2Fb7TVXj2DCf5aAsOZR0pWt6goupBXt5JHrNe4n26LGyqbh/acNxuW2r82tk3ruGtiRSqpOURVP2EnMq5S62zomSEstZlY7GzvYhCrr2NYVHa43/wCMHfFGI7ZqXd/dsaCj0mnCQ4uGjPX3EnjQ2Zc8aa6Goh1BHgwZnYNFF12deC6FdFQOZtxnbjv8HxLOo4v6zCspVyvcPIkA3pXUBXVqvHvavfB86hnGyVyVbSOhHkMNQd0W/Aq7sTH+ixf3K/BMMrxFHJ9WzcbpOebahZ88+hGwfxOj6dmLl4iX67Njnu41BvxXiVXYJuastZWdqF8mL4eupzOmHFsDq6DtdH8iPoG+9GrLAhlHtzOKuyKquvJk47kVFtOPHP4nXYGHVg0/Jp32+eTuAeog4vVe/wDT4pR+AzNrR+8QdHW4dAynYI2JIQZV1fFWlQzqz+O2oExz1OwjdeBkMvvrUKJHmMRMmH1OjJf5WmruH/LsGjNvmQVkcxjKuoZleFR8238Ko8kwcE6rlgObExaz4UDbS4CdiK37lB/InNZDZp6k1GNTXbVv6iy6Cw9hY1tAItyGuJ/6h4ltj1U7LlU7j5PG4QI6fj5+Lf2la/kH0B8QldWtlZVwCD7iWC2tx9DqfwYxgcv1rv6e1YqybA7HaIF4hfpv6h8ZXySCzDfAkOu419tNduGitdWdjftH6ZktYnZeSLl8qy6ijUR7yp0DKQRsHgy88yBHtCuay+m49V7BMe7R5+nxFOgcbPmKXUDnBesqrFCf5D0gfqFvyUrarOLsrcA+/wB4Zd1rrex+FUbMCoLeq12hcSqqsjaF0/cPfYgHcHIGTjJYHViRz2+8iw03PmYujU5eGP092NWF/wC5W3n8ibbeLAfSZ5EFcKoHHbu8GAVvTC6m6bYqDok+kN5dl2LgCzHrD6G2/E5+/wCVlWC/HDi4j6iBsCa4RK6Sq0OoIPBkmLMODqY8XuWpQ3JAmxTxuYqhXVcR7yAq6UDZcmT6Xl41arU94ZhxyIRYggjjmY+l9JqHdbeAX7tgjxqbl8eUvsRPYw2pBB9pfUNINyNNVY7iihQD4EuEziuc+J8dcfJxOo1L22K4DOT9IH3h/GvTIqS2p1dWG+5TxMHxNVjWdJsGXa1VfGnAJ0fTiCfgi6xVvxXax60O62KELr7Sg3m9ITMsNj5GQm/RX0BOc+IMM9FfHvxM61bbWCN3HZI952e9mc78WYVd+R0/IuG6luCON+hlg2U9JsKK56jlFyOT3DRl+P0bDq5av5rnkvbyTNqqFQKPAGhJjzJqq0prrH0Vov4EsGgdGS0CJEDmQZeodPqzUBO0tXlLF8qZkDdYoAq+TTkHwtvd2/6iGNRalAcdPbu/WdVvFjV/UFHCJMx6xlZTn+l4LX1Dj5rt2qfxDWdjfq8O7HJ0LEK7HpBfR8rsUdOyl+VlULrt9HA/kIQsa3q7XKMjGx0q39XbZsibMrFoyVAvqWztOxv3mj1jEagAhjVG4V2dLsqUnQsrbY/2M1V49GJegQ29z8AFiRIZgXGbVvVLKe/eg4BH+uoL6V1a5eptgXX121J+y3glh9+YHR+IA61h0YFL9QrpstsDbP8AcI0PeHe5TyHU7+8z9Rw68/GOPcxCEgnXrr0iUDehJj3UjLxzeA3BV32DCZ48R6qa6KlqpRURfCqNRyIVWRzFEQNxQBboLa3rbwykGLCp/T4tdPdvsULvXmSXQlg1rn0hDngSlzsiTY7I+0go7sitPcgTF9q6DHUDDQMP4+sxHEqr2K0CrvehN54QAe0qZdxqMyV69I7EgS08TPawhWXLyGprZl5PoIGr6xlPcoDfLX9vA2BDF1fzCQRwfSCcjpz0uStTtTvf0+Z14YzyEsleoY1deTXkiwA7A15hbo+c+fjs9tJqZD2nfr+JDpV9WRiqtYJReNMISQKFCqAB6ASX8IxdYXNbBsHTvlG3Xiwb2Pt95yLdU6kUx7/n391dgBD43YgPggkHmd7qVZBoFbDINYrPn5hGv94Vmxf6kLh+p/SGrR2a+7f+8j8QVo/Rcvu47aywPsRyJC3r/TKiVGSLWH8aVLn/AGEz3rndbQ0NQ+FgMPrNo/u2fYD+I/MgI9Ldrem4zuds1Skn76mkb3GrRa6lrrXSoAAPYCSHEKcb1Ja3GH3jwEB6xz7R9cRCBGBvimuodLty27luxx3VWJwyn/8AkMkc7lGZjplY1tFn7LUKn/MsRR097bMKiy/t+a1YZu3xsiXQT8PZDJSemZX05eH9DA/zT+LD/GoW9JFU5vzP0lxo7PmhCV7xsb+88+t6jkdQ+RblY2GiJZsWmvW/Q7Hqv31PRiODv1g7D6ZVj4r4tipdR8xmqV132qedf67l1A9MeusrZZ0VT4KvjMrj/HgwvU4urD9joD/F10R+RLVVUQIgCoo0FA0AIxG5BDn0let+8t88SBgVMvMUkV59P9YoUKXRk9EeJGkA63LmX6ZjRVKydOrDhlIIMmQfeR1zA6Clg9YYeojMNeZDp5BpHuJa44kFL+Jlt/8AuarB/r6yhxxKKV5PMI4g2utcwaDz4mtMymgf3LAp9vWXyi84q0sz0qB3csB6yNmUtCl3I48AmQOfbahNOK59i50JlFBN3zclg9npxoLNZ+oyWV9V6nlqy5V2Lj+foOv8fmEavh/pyHvtoGTcTs25BLsT/mX45O9GXtoHYk7KnVTXSAtVaovsgAH+0mfHHiRQ7HrH0R+I0PogRa5kO7wN8SQ58H/Eaqf29ZLWvvKydHmTRvfUaJb+/EY+I5P2kZQieZExEjUj9/SAC+JAcK7F6xWOcdhXcP8AqrY6/wBiYZBBGweD4MH/ABJl41HTzVlVPeMk/KWqv9zk+3tIfDqZ1XTFq6hWVsrYqncwYlPTevX0/wAQghfbXRU9trBUrBZm9gPMw09Z6XeP7OfjtvnXzAD/AKGEDojkeZlyMDDyF1fiUWf+1YP/AOQBVXXzmA/0vp2VkgMV7z2ogP5JhWprWpRrkVLSB3KrbAP5gDruB07pGMuZRguPrCt+nvasjfg8cedefeP0PPoOV8iz+oU3uNLVl2s6n12D7y0dABItwN6j+YzE/mQVk8+TFGJMUAbUeBLTyZTX4lhJ0JhTN7yGtmWefEYAgwCPT27QQTxNjNxMGMCujL78lKKmstYKijZJ8CAnO/WY8vKpx07rGA9hBeX11HBXFBO/5GVYWG2SguvSywt6kzc4fdTWpb7sxwtCmus+Xbz/AIhXEw6aR3dvcxOyzcmVUIFUKtbDt4HE2Vb19Qj+DQnA16Sq1NtvUkqiOV34OuZMoZK9cg6if87kvq14BgzqecaEZNdthH0kyZaClB55M0WHicj0/wCIez6MpWJX+S+snT1u05LNa5+S2+1faa+OprpeCZNSBOcPxLTWNtWzfiGOm5i9Qw0vr7dE8gHevzJeNi61kgmLehEq+8kANySKlyRG49I4+0YjXM0hmiP2j63MHWuor0rC/U2VM6BgGCnkA+sAZ8TBcXL6Z1Kz6kou7GU86Dev5EOb9ZznVMsdeTExsPHyNfOWyxnTtVVHufWdGdbihmG/8yJGxsSR9RG514gZc/DTOw7cW5nCWjRKHRnOU/M+Gbsem3NS/ptzkBrAe6rQ9Nek6vRnE9Tav4dz7aGpOVgZil/kMf2NvnUsHUUZ2JlDeNk1Wf8Aq4P+0vJBXc57oXR6benD9biVaLFqfBYIeRthC+JhVYaslJs7WO9O5bX43ILyN+0UQ48xQoRWe2XA7GpQvMtU8zOCSeZcoGu71lIMsU/4jEUZvVasEBNGy9v21ryTB+v1tht61kIlIO0xw/H+feOvQa2y7Mi7ItZnO+Dr/E3UdLwqDtaFJ925mpkGVsjonAqpNhHpVWTNdXV1VQEwMsIPaubkVFUBFCj7CXqeJRhq65hMwWx2pY+lqFZtry8Z/wBuRU34YR7Ka7l1bWrD7jczN0bp7jRxax/6jUgIKw1sa5kxzzA39JycY93Tcx0H/bs+pZlyMnrGDfXZksluPv6xWnIEo6TjzMPWML9ZhWKq/wB1RtCPePidSxMlQ1dyk+xOjNispH0kH8GB5k15rLJYpV1OiD5BmqjJ+aAvHE7bI6Pg5NjWWY6F2/cdeYF6h8LfV8zAIQjypPmbnJLAW6+v/mAAzpvhKi+qqx2DrQ+iit7++pn6X8Odtwuz1RwBwnsZ06qFUAeB4k5XSLNxD7mR3qPMqlFvmNEfaA+5j6tiLndPvx3570IH59JrgzrnUh0/G+gBr3+mtPcwKfhfKOR0pFs/4lBNT79SIVPMFfD3T7MHDf57buuc2Pr0JhQedSCJ4iJ/3jkSJEBjMVvTsazPXNsTuuVe1SeQB+JtMj+TAr0oAVQAB7SL8Sbc+JW0BgePEUbg+YoAZW3LFaZ1aWoZFXiSDSoH2kgeYFwMsBlKmTU8youXxLQRoTOplimBeDJgypTJhoFwMRUOpDAESKncl+IGGzpGFaSXoUE+o4MqboYTZxcq6o+3dsQoJMGUCBhdWTivOUj/AMlj/wBO6lbxd1Ahf/AahcGPvmADyMDPwq/m4mY9pXko/rNnTep1ZVQ+YRXcOGRuNGEDMOV0nFyX72Ttb3XiBsN1SjbWL/rJV2o42jq34MFr0LF/m1jfYtGs6Gqc4l9lR9t8QDG4vEAtn5nTdDMr+ZWP+YIYxsmrJqFlTAgwLncKhY+ANzmulp/VOr359q7qqPZUD6feH8ixEqcOwA0fJgf4Y4x79H6TYSIBviNxFG3IHI9vEieBFvcY8CURJ3Ik8xzIEwGaRPMkTxIMeIEYox5igc+rSxWmdWlitMq0q0sVpnBkwYGgGTUylT7yYMC9TLAZnVpYrQi8GTUykNJqYF6sZYDKFaWKZRaDJDxKgZLcCwGPuViS3uBPceViS3KJbj7kYoQ11aX1lLACp9IIPRraXP6TINan0hncW4AgdF7x/wDIvdyfPM34eJVh1fLpGll5MaFIxvSMTGDA+DuEOePEix3xvmQyLfk0u59BAPR8jIzM2212PywdAQDxkSYwsRm7QwJHkREwGJ5kWMRMgW5hSJ5ikT5igcyplqtMytLVaYVpVpYpmZWlitA0hpYrTMrSxWgXhpYp4lCtJq0o0KZYrTOrSYaBoBkwZQpkw0I0AyQaUB5MNKLtyW5UDHLADZgWgx9ymuwP4lm5RMGLciDFuET3FuDsrqSUt27A+8c54OOXUcwNV9y0p3N4ipuFtYceJzuRm5OVWR2sADxxLK7bqMLnf3gHXYOrKrczPURioxseY+l3NZWS29nxJjFe1m+ax1Aoyc85yvRQDo8bmaqvJwsV661+o/aF8bFqxh9C8+8uJB86jQC6VaaAzZPcXJhKvLFjaVdD7ydlFLHZSMFVB9KgSdouLGMhuMSY2iZO69SLc+Yo3ZFJ2pjlFaWq0wVXdzamkPqBqVparTIj8bliWD3hWsNobMgMkFtCZ77dLoesrxyBt29IQVVpYrTDVkK51uaFaBqDSxWmNrQi7MpGaC37v8CUEb7/AJS/mSxrvmDcDZ2QzjS7jYWRYmgQfvKDj2MG4MsrvU6BPMGXWWMg7fJkR8xEZiYQUtzkrOhzHrzEsU74nPotmRYQ2wsJY+KewDnQgbUy0UnsOyIz51g8DQ95TRiioljzuTttCBvoBOpRpxco28HzNe9jUEYBY2bI1CfdJsMYLumi27vOj7bmurGSuvtPMtB3FuTtDEPkVhe0KBItQhTtPiW6MXbJ2Xqqqqrp/YNSZaS7I/ZJtXIr5IjFTL+ziLtAEnkZ+wmIVy1mRR5lT3D+IlwP2c+IxKr5IlLWM3rMuTlUUAm+5V/Jga2uUHiKALfiHARyAzN9wIpcqOfxf3TYfSKKWhbPb5jgnXmKKFK08SdX/CMUUIroJ+d59YXr/aIopKI5X7Zixf8AiGKKWDXoE8iX6GxwIooGtR9AitA+V4iikEcQDuPAm5YopUT9JnsA34iikrS3FAHgCafWKKZVOS9IopA4khFFKhxFFFKGbxM1hO/MUUtRT6xjFFMtAfxBbYlX0WOv4YicfczOxLMWP3O4op04M1SYooptl//Z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2" name="Picture 10" descr="http://t2.gstatic.com/images?q=tbn:ANd9GcQeVSglscetir0bk7CpXxcv4NA4fQEUQdvz5DnRpOWP4-i7DEDZ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2962275" cy="1543051"/>
          </a:xfrm>
          <a:prstGeom prst="rect">
            <a:avLst/>
          </a:prstGeom>
          <a:noFill/>
        </p:spPr>
      </p:pic>
      <p:pic>
        <p:nvPicPr>
          <p:cNvPr id="13324" name="Picture 12" descr="http://thejohncompany.com/reviewimages/magicalmintmate/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0"/>
            <a:ext cx="3067050" cy="229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Fold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accent2"/>
                </a:solidFill>
              </a:rPr>
              <a:t>un</a:t>
            </a:r>
            <a:r>
              <a:rPr lang="en-US" dirty="0" smtClean="0">
                <a:solidFill>
                  <a:srgbClr val="00B050"/>
                </a:solidFill>
              </a:rPr>
              <a:t>fold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                                                                     </a:t>
            </a:r>
            <a:r>
              <a:rPr lang="en-US" sz="2400" dirty="0" smtClean="0">
                <a:solidFill>
                  <a:schemeClr val="accent2"/>
                </a:solidFill>
              </a:rPr>
              <a:t>Un</a:t>
            </a:r>
            <a:r>
              <a:rPr lang="en-US" sz="2400" dirty="0" smtClean="0"/>
              <a:t>folded</a:t>
            </a:r>
          </a:p>
          <a:p>
            <a:r>
              <a:rPr lang="en-US" sz="2400" dirty="0" smtClean="0"/>
              <a:t>Folded</a:t>
            </a:r>
            <a:endParaRPr lang="en-US" sz="2400" dirty="0"/>
          </a:p>
        </p:txBody>
      </p:sp>
      <p:sp>
        <p:nvSpPr>
          <p:cNvPr id="12290" name="AutoShape 2" descr="data:image/jpeg;base64,/9j/4AAQSkZJRgABAQAAAQABAAD/2wCEAAkGBxQTEhQUExQVFRQXFBUUFBUXFBQXFxUWFRQXFhUUFBQYHCggGBolHBQUITEhJSksLi4uFx8zODMsNygtLisBCgoKDg0OFxAQFywcHBwsLCwsLCwsLCwsLCwsLCwsLCwsLCwsLCwsLCwsLCwsLCwsLCwsLCwsLCwsNywsNzcsN//AABEIAMIBAwMBIgACEQEDEQH/xAAbAAABBQEBAAAAAAAAAAAAAAACAAEDBAUGB//EAEQQAAEDAQQHBAgDBQcFAQAAAAEAAhEDBBIhMQVBUWFxgZEGIqGxEzJScpLB0fAUQoJDYqKy0gcjJDNzg+EWNFOz8RX/xAAZAQADAQEBAAAAAAAAAAAAAAAAAQMCBAX/xAAgEQEBAAIBBQEBAQAAAAAAAAAAAQIRAxITITFRQWEy/9oADAMBAAIRAxEAPwDybifFG1C1SNUKrBBFCQCIqdbNCJqG8hL0tBMmkKOE4alox39iQJKQajhK6MzWowxOAiWbThBiIBME6w0SdqZNeRoDKSjvJBqNHtKHpF0pNaiwCRk2USGU0JBI0BGCmY1ShqQBdJRBimbSKIMCC2FjUYYpGsU7Go0WwUqSu2MkOAKhCkaVTHLRXywP7Q9C3Htrsxa+Gvw/MB3XcwI5b1xhC9kq2dlos76VQgBzYn2TmHcjBXkFqs7qb3McIc0lp4jZu+q7sMtxzZzyiTJ0y2w1QAnvqMJ2tUNLDvp0g1EEmiARNCaUQWaBAIgr2gKbXWmk1wDmkuBBxB7jjlxC7waPpDKlTH6G/Rax47lGbnMa83AlTNoO9l3wleiGmBkAOAAW7ZD/AHbeC12P6z3f48hbZXn8jz+l30UjdH1TlSqfA/6L1lxUJR2J9He/jzFmhrQcqNT4SPNTN7PWk/sndWjzK9IATp9iDvX486p9mLSf2fV9P+pTDslaDqaP1j5L0AJ4T7GJd2uCb2Pr7afNx+TVK3sbW9ukOb/6V3QCSOxiO9k4yn2Kqa6jP4vopT2JeDjVb8Ll2DSlXd3hwR2MPg72Tkm9iTImsI3Uz5lytDsbT9tx5f8AK6kBMWrU4sJ+FeXK/rnafZSiNZ8fr9x1t0uy9Hf1P1+/PVhSUytdGPxnry+s0dlaO/x+qf8A6Wo71stKRcn0Y/B15fWMOzNHf980n9naMHzx+q1nPVG1V4COjH4XVl9Yj9CU251jHuD+pZJDcbpkSQDETviUWm7aSYBVew+rzK5s8MJ6iuOeX1M4LC/tD0RDaNpaMHNayp7wb3XHkCOQW+tYWRtosrqD8nMIB9kjI8QYKeN0J5eJpKW0WdzHuY4Q5ri1w3gwUlZjS6AjCEIgVCrQ6IBBeTBqRjSa5JEg2n2a/wC7oe87/wBb16OQvOOzY/xVD3z/ACOXpjGE5AlW4vSHJ7VqjVsWL/Lbw+ZVX8KTsHNXKLrrQ3OPqqpmLEDqal9LsUrGS3mlsKcJQpi1NdTAGhFCINRhqAjDUnNUwaiuoCohrOxbw+auGiqdqYQW8/kgLVPJGQoqRwUgKAYtSYiTIAwUznIZQOemDVHrKt9TBXar1k26okHNaRzUuj/V5qvb3YqfRuR4/Jc+amK5Ct2GuWuGz7/5VcJmmD0Us8taU45vafSfY+z16rqrh3nwTjsAHySWrRtgDRnlsSVeo/DxcFStCAFdB2U0TStBf6RzxdjBt0SDOZIOxGrS3piQrNksVSqYpsc/3WkjmRkvSLFoOy0/VotJ2vl5/iw6BarakCBgNmpa7bN5Hn1j7GWl/rBlMfvOk9Gz4wtuydhqY/zKr3bmgMHjJXT+kSvrU44xeSq1h0JZqRBZSaHDJxlzhvBdMclo3lBeThy3rTO7U15KVEHImlBJWq3Z8iOaqNKtWXP72JUzQlcUT65BOAQi0nd4pwLAYiDFVFoduUja5+wmSwGIriBlQ/YT3zt8kA5aotIswYfe+SkFQo7U5jmtDmggkjHkgMb8YA28cj6g1kaieIx3BKnb5ymZwwAG2Sdgx4wtKuGNyYC44NwwJOAk+J3AqMw3uim10QDg0YHXHs6o/dQFIWkwXGXDUAMSNpA1nZqG9BTt95wBa6MIAGB/eJ1gAf8A2RGhXtLTF1ou6zAmdQH3sCKhUwMt72JA7sRqjDAZDeZQFc1vuCo31VbbXJaAIvHWIgD2vpqxGagp2h167dGGZx8eme/cUBQr1VjW+0Loa1cy+9AAyEyQBiZ5EdVgaUqOiDEmTBwnXG+PvWihzNprSVo6JMtPFUrXWOWUnOchrP3tVzRjsDyXPmpGiSo3VMU5KB7VDl8xbivlOy2kCASE6rQkp9S2nnBC6PsFWiu9u1k/C4f1Ln3laPZGrdtdP9683q0keIC7sXLk9SCcFRhyV5USSF8Z8EV5VGVcS4nXcbxyMb5w/ShZai6I1uz2NznhF3H95MlkV++W6gATxcTAHJp6hSvqQCY5TmdQ5mAsl1R0uI9skbwA1ox3ktKvC8brXe0Xu2QCbvAzcPIoAqb7rnOcdbWEgbpnHV3j0RfjmQCJMwcdXLbF44eyUNOmHQScLzjG29ew6HwUzLM2AP3r2W8kDgJ+5QaeyVLxLhkO6N8ZnmcP0rSs5xCzrOwNEDaT1MnzV6iUge2UocVSrd2DqkA8zE9Y5StK2DI7vLBU61IOa5pycC08CIKIDAImqno20F7Be9dpLH+8w3SecTzV1iZLVIIiE1NM52SAlaxVrcIDfe+RU9N88jCj0l6jfe+RQZmYj78FTq0mueQLzTALjJAgR1ME47lZpOTVyY7oAJ1mOuRx2IJStFoabpmGxE4thuGrk3kDniEdQNbDSD3okgEiJgME7ZjmcpSFQwTDQRgBqgSLzjsEno7ORBtaTdukGMTemTOBfhkcSgAr4Ekgky0gYmGtxnifvJREwXOAI9VoE5uOOWWZGOOJcpa9UgkgtP5GjPE5wBrkx13qK06mhxvDEmMsMSeRmOG1AQ2inn3e8CADleM3umE8FlWsXjDmjI5nx3hbDibxl0gCccIB2nlzx2LL0i0eteJB3gA7BPUoDkbbSAdEC6cRx3/eQV7RZz5KPTFHvZkYR98cOiWijBPBQzbxacokCGo6Ao5zeNUw/wBRJgmVb0iS5tOpwT0FCsWPa8Ztc13QypnBV6gXoY1yZR67ZaocARrAPVSVIHeJ/wCN/SVgdlLVfoUzsF0/pw+S35BzVU6js9n7jQ6Q71juc4Eu8XFE0hrsBgGtaI2mZHRjFMCmqNEGBjmOOrxAQSN9e6HQJ7xA196Tif1fJPfOAGF3F069mMZmZ4whfZsR3sBEYZEyJA24+KGi3Agk3icdmqPBw6JksWSnjM3o8z6xB+e8q8q9PAAbApA9ATtU9F2Kptepab0jatoEsB2FUbyuUn3mEbpVAlEDOspu16zdTnB4+Bs+J8FrMXO2y0htqG3uk7IcLua36TkyXGqk61/5jom64U2j2n4SBxc4N3XSi0jbRSpOfmQIaNrjkPvUCsfsy51QC+MKcmTEvqvvFzzGGDXR+qdaDdDZmXWgTJ1naSZJ5kkpaQPcHvDyKJZ2k7QXD0bDjLS93sDOPeIy68QLNAoqtQNBcdQUdmEAAKB1YmSWZRdE+s6SA3y4EIIzGX85JvX3wfhZyEcBxksaov3o1XQQCZxgAc8OvM2EsvABuAERrMCZ2Z8kmNPexEwADECY1bM8NiAE90ghk6zGoknbxjmSoi0d1wBJkECernAHa6Y2uGWMSMe6IDpnXhg0Zkbzq4jYgfWuvGMCBhhvAxJy+h2FMAfULZmnh+bEfPDAQq1tZkABMfCNZj7xhS1iGukumZdtEjImNQF3nGxVWkG+Q4u3HfjJA2+ASDm9KEzEA89+Z+9m1Q6N9Y8PorVtAJOM9Mdc8MzzVawevyUeRvFpoHjBGgqZKV/zVMfcRhqSC+UlydLpcOoajVOheu2VCx0XYWv/AJlPYQ8c8D5Dqu0BXm3Za03LSyTg8Fh5iR4gDmvQ/SK0Qqw1yIPVM1lVtGlqbPWqNbuLhPRaJrlyFpA+/vYFzNo7V0hN28/3Wx4uhbFEvcAcACAduaJRpoCqk6uAgs9inNx++CvWewME4akBS/F7JPAIg95yEcVoOs10S1sxmNZG7ep7M5rgHNgg/ZBGo7ijQVLFTeDJJVssKsNaihAcPp0uNd8TAujIRIaJ3nGcAtfQukpbDzDmjvScozk7vLFVdMWWoyreAJDnhwc2CQCTILc9cTBG9aLbO0/lEmJMDMZeZTCtpK2Xu+AXDFtJkZnNzzugcgJ1rU0awUaTQ9wDjLnEkCXHMDhgOSzK1lMtILgMWm7hhIOcziQ3pjsR2Xs6XOLqjnQSc4vOaduHdxJ34DJAarbcahu0hxqEd1u8A4uOzUjq2W4zDLMziSScXE6ydqms9nbTAawQPvEnMnepq7Zpu5eYQGeXw0mYwOxRUjDAb8gAAbAcjDhi4zhtKmIGRATEDDDLIakEhbSBGLjAkmD+bOTGGwngBkns5Bbdk65zkA7TqJnzjKUxm8cBdGDRlJjEnbs67kNMvBkkHaIxJzOPluQZBjTiKcOmGjDIazsGWG4BQNJccWYEmSdZyM7hl94zkPwN6Cc8J4DgPrtwjtbIDcTgdQi86IH3kOWAStVqO2ANIgbWtkD74DZi1oLcRyOXTp5oq1FxZEkkHHAHEZTwPkqFWk4+qTAwkaycyg1HSJGazrCe/wBVY0iHbFTsEh+I2qObWLXAQVciiDkD8ipX0pj7itKZTEDakuTTocJKdJIrtSR3YIIMEEEcQZC17T2iruyLWjcJPU/RZoCNrU+vTPTCq2mq/wBao88yB0GCCnQUwRSsXOtTGGZTC9T0dTmlTO2mw9WheXBenaDqzZqH+jT/AJAqcP6xy+ovMpxrPQfVStq3ZwnBRXlZs+M8FdAwt/7qq13Sb9PuP17H+8NZ3pWuoG7PiYP5iFjVO0NMPLYMjMl1O78QcQgLVPtU5pLatLFuDi0641NOXVab7eXtFwjUcCZiJHDVgc8lk2a7VqEwJLQC3HKJBN4CcDqV7RFlAa54JIeQW7GsaIY1o1DM8yg0FtZaKoN2oKeI/ZkmABtdETOraipUawYBeBcIxMQY1wGg48eq1AxTU6E5BA2oWUvwLy0uGUNgDgJOO/yVwWh23wCN1lOxMKSWwYVnbfAI3WtzATnlIORE4hMKajtLO6eCA0WVGETdHRP3dg6BZlnfgrDaiYWyRsCYvVf0iRqIJMairubiDsy4449CepSL0BegKtoszYO7Ll5qg4wIkkmTifPwWi8gYqjUBxOs+AGQ8zxJQGBb6kzuMFZNJ/fC2rXRhsfc6ysJnrjipZt4tYOTOQtKRKj+Nq5qpKMuSXJ0urbkAEQCAOT3l2opAilQmonBWdDaa8mvIUpS0YwZXpHZ53+Gof6bR0EfJebNXoHZd02WluvDo9wVeL3UuX02r6uWJ+J4fRUFYsB7/Iq6K7VCzLZbDBFIX35D2Wna92QjZmr9qotd6wnccvhyKruwwQFXROjbneqOvvMyTliZIA1jitklU6ZU19BoLdaLrSVJ2atTnNc6TnHkfosXTdfUtvs3Su0Gb5d1OHhCz+hs1K5jUeQQMtLTm3oo6rsFVacUBpCmw5GEFWxS0gEGQVUa5StqoCIWJwzBQGmQrrLQdqP8Ttg8cUwzk15aDnMOoKJ1Jh2jxRsKRcgLlcdZBqcCqloolqZInFVqxUhcoKpQGbbQudqiHjiujtS520+vzCnn6ai61NKa8mcVJtWccTxSUdQmTxTrhvt0y5OPaEZQNUi9CowgEYKEIlkxIkARBZpiDl3nZB02Zo2OeP4p+a4CQtrRHaE0adwU73eLpvkZgCIg7FvCyVnObjv5wUtgd/eDn5FcOe2T/wDxN+M/0pUe2tRrgfQNP+4dnuq3XEeivSqqoVSuNd29rH9lTHEvP0VZ/bGufy0vhf8A1JXkxanHXeMcnqVYC89PbC06hS+B39agr9rrSRnT5MPzcjrhdFjo9IVrz13lnpXGtb7LQOgheR9mLfVr2ygxxEGoC6GjJgLz/KvYKhRCqGs5QAoqrlFK0SS8nvqG8nBQEorJy9VHOxUgKAlL0LnqMlR1HoCzZamKrad0nSo3RUeGl0kAziBw4orG7FcT2/tF603dTGNbG8y8+DgsZ59M21jj1XTVq9pbMP2vRlQ+TVVq9qbP7Tj/ALdT6LjiEDlLv2/inan10tp7UUNV8/o+pWX/APpNqO7rXAbwB5FZVyVZs7YGaWfLdHjxzbbFrbvRfiGnIrKaVLeUJyZKXjxT1H4lJQh6SxZtSOaaiCivJSu3Tm2nBCTnqFOClo9pLxTJimBTCQJSglECkaQFK8glIFLRpLyeVHeSBQNicVDVUpCjqtTjNbnYKs9lqvsaHFtN2DpjvQNWvErvtKafqejP93dJIF5tTL+EEZavOAeQ/s8oYVn72sHIFx/mC7RWiNYrNPVRmSeLQ7WRqxzOU6gNTirdLtHtaOTo2kZ8sdgJwETaqWWm71mNPKNUat2Chfoimci4cwd+vfjyGwLRLNPTlM53hxE+WPs/EBmYVLSfbGzUTdvGo78wpibgmCXSRHDNBaOz5IIY8SQYJBEZxiJ2/wA2syvNtKaFq0a5ogX3SLpAkunEEDz4JUPYbLaW1Gh7CHNcJBGRBVmV55oKwV7PSh15hknWAM/zTGonZhJkATsM0pWb+aRvxy4iR+UbcYxccHoOqLlXqvWEzTzh6zQeEzs1SJwPMx+UlWbHpVtUkAQQJOII5Hrq1cEg2rG7Fea6ftXpLRVdtqOA4A3R4ALvalp9Gx7/AGWud0BK8uc4zmocvnUV4v2jJTIWowFD0sdrVIBCC6iDUvYSMUgdhioLyO9KyY7/ABSUd0plk2C1EowU95d7mSSnlR3k4KWjHKe8gThA2K8lKTWogEjMAiASTykZ0QUd5K8jR7SqGsU5chdiiQq73sYy5ZW7XOc49YHg0LebVXllm0jXpgBlRwAyBgjgJGC0bP2qtDfWDHdWnqJ8laWJWV6HfRteuLo9sx+ek5p2ghw+RWhQ7U0HftLvvBzfEiE9s6dZSqo3tGcCdqxLNpNjvVe13BwPkrjbWgNFj1HabOxwxa074E69fM9Sqv4hF+JQFatoqkdRbwOHQ8AOAjLBQM0O0Ez3pGsCRjMzt+vCL3pUbCgMPtTU9FZ20wTL3RiZN0CSMf0riYXRdtbVNdrNTGCeLsT4XVzrnLm5PNdGE1BBG0qAo2hS02la9G44KEKRpRsGARhyFNeWKaVMgvJLJbYASCSS9BziGaJJJBkEYSSWaZ0inSSMJSCdJAJyBiSSYqVqJJJIzNUjUkkjM8IXNCZJOM1Xe0bFb0DbqvpQ30j42X3RnslOkqROvRrMcBwHkrDEklohhT0c06SCcB2kP+Jq+8P5QsxqdJcuXuumeiajSSU6cEE4SSWa1BBRlJJKChKSSSC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ottoman.typepad.com/.a/6a00e552222f538834012876f6688b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749800" cy="35623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838200" y="32766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477000" y="25146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Dog </a:t>
            </a:r>
            <a:r>
              <a:rPr lang="en-US" dirty="0" smtClean="0">
                <a:solidFill>
                  <a:srgbClr val="00B050"/>
                </a:solidFill>
              </a:rPr>
              <a:t>wag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C000"/>
                </a:solidFill>
              </a:rPr>
              <a:t>ing</a:t>
            </a:r>
            <a:r>
              <a:rPr lang="en-US" dirty="0" smtClean="0"/>
              <a:t> his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dog wagging tail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0"/>
            <a:ext cx="2730331" cy="2362200"/>
          </a:xfrm>
          <a:prstGeom prst="rect">
            <a:avLst/>
          </a:prstGeom>
          <a:noFill/>
        </p:spPr>
      </p:pic>
      <p:pic>
        <p:nvPicPr>
          <p:cNvPr id="11268" name="Picture 4" descr="dog wagging tail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262392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pin</a:t>
            </a:r>
            <a:r>
              <a:rPr lang="en-US" dirty="0" smtClean="0"/>
              <a:t>n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4" name="AutoShape 2" descr="data:image/jpeg;base64,/9j/4AAQSkZJRgABAQAAAQABAAD/2wCEAAkGBxQQEhIUEBAVEBAVFBUQFBAVEBQUFBAPFBQWFhQVFBUYHCggGBolHBQUITEhJSkrLi4uFx8zODMsNygtLisBCgoKDg0OFA8PFyscHB8sKywtLCwsLCs3KywrLCw3NywrMC0sLyssLDcrKys3NyssLywuNDc4KyssNzErNzcrK//AABEIAOMA3gMBIgACEQEDEQH/xAAcAAEAAgMBAQEAAAAAAAAAAAAAAwQBAgYFBwj/xABEEAACAQICBAgIDAcAAwAAAAAAAQIDEQQhEjFBUQUGE2FxgZGxFCIyUoKhwdEHQkNTYnJzkpOissIjM2OD0uHwFRbx/8QAGgEBAQEAAwEAAAAAAAAAAAAAAAECAwUGBP/EACcRAQACAgEDAQkBAAAAAAAAAAABEQIDBBIhMQUiMkFCUWGhsdET/9oADAMBAAIRAxEAPwD7iAAAAAAAAAAAAAAAAAAAKHDXCkMLSnVqtqMU5WXlSaV7RW1nz7hf4QcTRm06VKEsv4bcpOF87SldXlvscWzbjr959fG4W7kzWuH1AHz/AItfCTTrTjTxUFh5ydo1FK9KUnqTvnBvnuuc76LNYbMc4vGXHyONt4+XRtxqWwANuAAAAAAAAAAAAAAAAAAAAAAAAAAAAww2edwlw1Qw/wDOrQp7M5JZvUunmJMxHlccZymsYuXzv4XOEpxqKjmoypRlHnblO9uuMfUcDwtwi683UkrSndvc538a3WdDx94f/wDIYj+ElyOHUoRm1nOUraX6VZc3OcbPEyWkk/FlbSi1dNrU7Pat6zOp3zGec9+z2/p+v/Hja5nGsv6TqXy3n3n4M+Ep4jA03UblOnKVByebkoeS23rei4pvemfCeD8HKtUjCHlSdkrXd+ZbT9FcVOB1gsNSorXFNyeu9ST0pu/S2c3DxmMpmPDrvXdmM68MZ96/w9gAHYvMAAAAAAAAAAAAAAAa6a3gbAxcyAAAAAAAABzvHfh7wKhpR/mVJqlB7nouTfUovrsfDMfwjPEVtKUs9PRjKTuo7E+m+fTbmPrXwvcHyq4NTh8hVVWX2bjKEn0Jyi3zJnxrg+pS0pRr6SpyunKCTlCVvFdnrztfrOv5U5ddfB6j0XHXjpnZ83e1nFzUEoR1L1va3zl/iNwTTxWMoxrv+FKTWi1flHGLnodDSz6bbUeDi8nbTjUXnK+fbZnSfBthp1+EcN5tLSrO2qMIxffJxXWfNpw9uL+rtObtrRnU1UT+n27g3gDDYd6VDC0qMmrOUKUYytuulc9NIwmZcjuKiHhJynKbmbZBo6qW1dpHLFRW31MqJwYTMgAAAAAAAAAABhnjOvyeJUX5NWLtzVoK/wCaN/wz2Wc3xojJR04eXTlGrH60Xe3Xmuskj3UZIsLXVSEJx8mcVOP1ZK67yYjRexrpPeGzARtpPeNN7zUAbab3mNN7zAApcNcIQoUak6tnDRcdB2tNtPxXfZrvzJnxnAcRq+PovE4aMIUpzlyNOUnGU6K1TjdWUW72TztbM7zjpwNWx2JoUHJRwL8atJTtPRVnKmo6252S0tiTW07SjTUIxjFKMYpRjFZKMUrJLmMZ4Rn5fVo5OfH74T5fDcL8GuOcrSpRgvOlVgo/lcn6j6jxL4pw4OhK0uUr1LadS1kktUILYs277exLpAYw044TceXJyPUd2/HoyqI+3xDWUDYHM+FDKJo4lixq4EpVmi8l0I3IsPqJTbIAAAAAAAAAAMM8fheGlFrmZ7EtR5mPWRJHl8S8TelUpPyqM2l9lO8o+vTXonQs4ngWvyOPUfi1oypelG84P8sl6R2rIokLAXClhYXFwFjBm5iWoiPHxUv4sXznrU3dHh4yfjrPaephsRG2vvJHlZWxYjjVW9EiZpCwsZMMKWFiKpiYR8qpFdM4r2ktwJKJIRUmSmmQAAAAAAAAAAazKOMWRdqFPFLIkrDguMUnSqRqx105Rqr0GpW67WPocZKSTWaaunvTzRw/GWldHQ8UMRymDoNu7jHkn0024X7Ip9ZlXqVqGlbxpRt5s3G/TbWR+B/1Kv4rLIKK3gn9Wr+J/oeCf1av317iyQYirbJa9+4CvVppfK1W/tF7itVg7fzKj9P/AETWNZwb1doR5FWnnrl2lvD0vpT6ptEjw2/MtUKS3GY8qg8FXnTf92fsZtHDpbZ/jVP8j0Hh09WRBVouPOt5pGKWFpS1xbfPUm79siVcHUvmoPpin3ldF2hU0lnrJSs06EI+TCMeiKXcjexkAZhrJiCJOahkABQAAAAAAABpUKmI1FqoVq2oiw5fh6neLMfB7X8XEU/NqRqL6tSOj3032lrhiF4s8PihW5PGuLdlUpyj6UGpx9Sn2mVd/cgnUqJu1NNbHytm10aOXaTXW9dqMXW9doRXniKiV+RX4y/xKTqz+bX4q9xcxc9Svz6yvcqlLlH8mrfa2/aTVJ1Pm4L+8/8AAsUskl/1yviql8l1kRTnXnshD8ST/YYjWqfQXXJ+wkULkscO/wDmKViGIq76f3Jv96J4KpL5aPVR982QSy1mIVrPIozWwklny0rc0IK35WRwpNa6lR+mo/pSL8aya1ZFOpJp2sBaWBg9enLprVXfq0rE9GhGCtGKir3st5Vw9d2tfVzEjnLe+4iLZKjzW3vfay9hn4q6LdmRqCUoAKgAAAAAABgRTIKuonkQ1dRFh4nCUcmcaqvJYqhU2RqxTf0JvQn+WTO3xyyZwnD1LKVsnnnzmZWH0Wxic1FXk7LezXg+uq1KnU+cpwqdcopv1tlpMzRbzK2Jg35ce0xTrwuvG9UvcWsTJ317DSEs10moE3hsFqv1Uqn+JT8JW6f4U/celJ5FAQJqFay/l1G/s7ZdbRL4RLZRqdtNd8zem8l0EWJm1awGZVZv5H71WK7rlSrGa+LBenJ/tRaw1TYxinkukCDDqerShHb/AC5PvmjOJw8sm6r3ZQhHvTFJ+MibEvLrFCDD4dNu8pvL5yUf02LNLDRjnFWeq+bbXSyLCvN9BasOwxolrCausq3J8JLNlhJWgAaQAAAAADDMmGBHIiqEkiOoRYeXi0cbw3DWdpiTleG4aySsPW4k4jTwkFfOnKpSfQpaUfyzj2Hu3OP4g1rPE0+eFZdd4S7qZ2BkVMXXhfOpC6ya043XSrlfwmHzkPvx956NSF0U2WBNDHU7fzYffj7yvWxEL3U4tczv3EtGro9Bb0r7bogo0sdFZZvohN/tMVsWpaoz/Dl7Ui3KinzCNBLnLYr4eo1nyU39xd8jGIrSdlydumov23Lc52KcpXdyDWjptryF1yl7Eb4hTyTqLf4tO3fJk+HjZXf/ACIZPSeQDD4e6u6k+qSj+lImjhYXu05PXeUpSs9/jNksVZWMgZub0JWkuwjAR6aBiLukZORAAAAAAMSMmrA0kRzJJEcyLDzsSjm+GYazpcSeFwrHIkq8LivW5PGwWypCpS67cpH107dZ39z5hWrcjVp1fm6kKj+rGScl1q66z6c/+6DIzcirU75rX3m002snovfo3y6GR8nL52XVCmu+LC0gMxm1qN5YW+upN/cXdAjeC+lJ/wByS7mLRNHEPdcSxD3WKzwa2xb6ZSfezMcDH5uPXFAYqYmPxqkeuS95tRrRe1v6sJyv2IsUqCW7qVkTaQsQVK7a8WnN+io/qaNaSmtVOKf0qmrqin3lm4uFpFo1HrnGP1YNvtlL2Dwe/lTnLm09FdkLElxcgU4KKtFWW5bza5pOairyait7dl6za5Sl7CTvHoy9xOUMJUtLp79hfNwwAAoAAAayNjVgaM0kSMjkSVhQxB43CMcj2sQjy8bHJkVxPCtK90dxxfxfK4ahJu8tBQl9enenL1wv1nKcI0tZ6PErEWjWpP4slVj9Wa0ZJdEop+mZHU6Q0iPSI5VJbIpre5terRZLVZ0jGkVtKf0F1yfsQ8fz4ropv2yFizpGVO3eVdGW2pLqjBexjkr65zfptfpsLR6lRRetdaIZwtqzIpYg0eILYxLExTtdtrYoyk12Ix4Q9lOb6dGK/M7+oSxBoq6Mq306j2Qj0ylJ9iS7xybflVJdEUoL2v1hTvqzM6QCFGKd1FX853lL70rsl0iLSInio7HpPdFOXdqFi0pHp0Kukk+3pPGUybDYjRfM9fvNRKTD2AaRkbnIyAAAYZkwwNGRyJWaSJIo4hHnYiJ6laJSqwIrm8fQPKwWI8GrxqPyM4VPspeU+pqMvROpxVC54eNweskq6Vz57861NbGuZ6xyhzfBfCHJpUqr0YrKnVeqK8yb2R3S2anla3syqNZPJ7ubet65zEwq3yg0yk6pjlHvX3f9kVe0zEq2im92fX8X1+0pxbfxnz6kl0u2Rmco6tJtLPN63v5uZe8Iw8QzDrM1dSC/+mjxUFuCt3UZi7IpcIwRXqcNQWuSXWKF+Kks02mTxrSflNrnjop9jXc0c/U4zUl8pH7yK0+NdPZK/Qm+4DrYwg90n9N5/mduwlk2tasudWXUcPLjM35MJv0Je1Cnw3iPk6NRdHi+0tI7fTGmcjS4Sx71UYv68F3xSfrPQwuIxjfj4el0RlVj+pyFDqMHjdHKXk7/ADf9HrU6l8077b70cpQo4iWuhb+7l64Hr8GYarB+N4sfNU9LPo0fXc3jbMvZBrE2NoAADVmkkSWMNAVqkStUpnoOJq6RKV5FSiUq+EudC8OaPCCi3IYjgy+wqU8BWpq1Kdo6+TklOn1Rl5Po2O48BQWBW4lFuJXhO2hTlzxnUh6pORuo4l6sPTT3yq1JepWR2ywa3Gywy3DpLcJUwOLnrlBLYlkl0JWSNf8AwOJeutFdEX7zv1QW4yqSHSW+f/8AqlaXlYmXVGK9hsuJN/Kr1X6bXcz6ByY5MdJbhIcQqXxtOXTNvvLFLiLh18in0naaA0C0W5elxSoR1Uo9hbp8X6S1U4r0T3dE20RRbyafBMFqivuonjgYrYX9EWFFqscNHzUSxpW2E1gVEagbKJsAMJGQAAAAAAAAAAAAAAAAAAAAAAAAYYC5kocq1d6SlKMHdpZRk2rR9RLVqSi1eUbZXbaW3N26rW5wLQK3LNOza8pJR2qL2sj8Idr3Xkynq3NKIF0grVtFrK+97jVzcpNReUVmt8nfJvZsIdLSWbU7OC8lWTbzS3sC7TnpJNanmbFJ12k3dWtUlq2QdooklVlpJXik97zsld9fuAsgrPFJbHrts13tv/5G1DEKeq+pPtbXsYE4AAAAAAAAAAAAAAAAAAAAAAAMWDQACwsAAsLAALCwADRW4KIAH//Z"/>
          <p:cNvSpPr>
            <a:spLocks noChangeAspect="1" noChangeArrowheads="1"/>
          </p:cNvSpPr>
          <p:nvPr/>
        </p:nvSpPr>
        <p:spPr bwMode="auto">
          <a:xfrm>
            <a:off x="0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QEhIUEBAVEBAVFBUQFBAVEBQUFBAPFBQWFhQVFBUYHCggGBolHBQUITEhJSkrLi4uFx8zODMsNygtLisBCgoKDg0OFA8PFyscHB8sKywtLCwsLCs3KywrLCw3NywrMC0sLyssLDcrKys3NyssLywuNDc4KyssNzErNzcrK//AABEIAOMA3gMBIgACEQEDEQH/xAAcAAEAAgMBAQEAAAAAAAAAAAAAAwQBAgYFBwj/xABEEAACAQICBAgIDAcAAwAAAAAAAQIDEQQhEjFBUQUGE2FxgZGxFCIyUoKhwdEHQkNTYnJzkpOissIjM2OD0uHwFRbx/8QAGgEBAQEAAwEAAAAAAAAAAAAAAAECAwUGBP/EACcRAQACAgEDAQkBAAAAAAAAAAABEQIDBBIhMQUiMkFCUWGhsdET/9oADAMBAAIRAxEAPwD7iAAAAAAAAAAAAAAAAAAAKHDXCkMLSnVqtqMU5WXlSaV7RW1nz7hf4QcTRm06VKEsv4bcpOF87SldXlvscWzbjr959fG4W7kzWuH1AHz/AItfCTTrTjTxUFh5ydo1FK9KUnqTvnBvnuuc76LNYbMc4vGXHyONt4+XRtxqWwANuAAAAAAAAAAAAAAAAAAAAAAAAAAAAww2edwlw1Qw/wDOrQp7M5JZvUunmJMxHlccZymsYuXzv4XOEpxqKjmoypRlHnblO9uuMfUcDwtwi683UkrSndvc538a3WdDx94f/wDIYj+ElyOHUoRm1nOUraX6VZc3OcbPEyWkk/FlbSi1dNrU7Pat6zOp3zGec9+z2/p+v/Hja5nGsv6TqXy3n3n4M+Ep4jA03UblOnKVByebkoeS23rei4pvemfCeD8HKtUjCHlSdkrXd+ZbT9FcVOB1gsNSorXFNyeu9ST0pu/S2c3DxmMpmPDrvXdmM68MZ96/w9gAHYvMAAAAAAAAAAAAAAAa6a3gbAxcyAAAAAAAABzvHfh7wKhpR/mVJqlB7nouTfUovrsfDMfwjPEVtKUs9PRjKTuo7E+m+fTbmPrXwvcHyq4NTh8hVVWX2bjKEn0Jyi3zJnxrg+pS0pRr6SpyunKCTlCVvFdnrztfrOv5U5ddfB6j0XHXjpnZ83e1nFzUEoR1L1va3zl/iNwTTxWMoxrv+FKTWi1flHGLnodDSz6bbUeDi8nbTjUXnK+fbZnSfBthp1+EcN5tLSrO2qMIxffJxXWfNpw9uL+rtObtrRnU1UT+n27g3gDDYd6VDC0qMmrOUKUYytuulc9NIwmZcjuKiHhJynKbmbZBo6qW1dpHLFRW31MqJwYTMgAAAAAAAAAABhnjOvyeJUX5NWLtzVoK/wCaN/wz2Wc3xojJR04eXTlGrH60Xe3Xmuskj3UZIsLXVSEJx8mcVOP1ZK67yYjRexrpPeGzARtpPeNN7zUAbab3mNN7zAApcNcIQoUak6tnDRcdB2tNtPxXfZrvzJnxnAcRq+PovE4aMIUpzlyNOUnGU6K1TjdWUW72TztbM7zjpwNWx2JoUHJRwL8atJTtPRVnKmo6252S0tiTW07SjTUIxjFKMYpRjFZKMUrJLmMZ4Rn5fVo5OfH74T5fDcL8GuOcrSpRgvOlVgo/lcn6j6jxL4pw4OhK0uUr1LadS1kktUILYs277exLpAYw044TceXJyPUd2/HoyqI+3xDWUDYHM+FDKJo4lixq4EpVmi8l0I3IsPqJTbIAAAAAAAAAAMM8fheGlFrmZ7EtR5mPWRJHl8S8TelUpPyqM2l9lO8o+vTXonQs4ngWvyOPUfi1oypelG84P8sl6R2rIokLAXClhYXFwFjBm5iWoiPHxUv4sXznrU3dHh4yfjrPaephsRG2vvJHlZWxYjjVW9EiZpCwsZMMKWFiKpiYR8qpFdM4r2ktwJKJIRUmSmmQAAAAAAAAAAazKOMWRdqFPFLIkrDguMUnSqRqx105Rqr0GpW67WPocZKSTWaaunvTzRw/GWldHQ8UMRymDoNu7jHkn0024X7Ip9ZlXqVqGlbxpRt5s3G/TbWR+B/1Kv4rLIKK3gn9Wr+J/oeCf1av317iyQYirbJa9+4CvVppfK1W/tF7itVg7fzKj9P/AETWNZwb1doR5FWnnrl2lvD0vpT6ptEjw2/MtUKS3GY8qg8FXnTf92fsZtHDpbZ/jVP8j0Hh09WRBVouPOt5pGKWFpS1xbfPUm79siVcHUvmoPpin3ldF2hU0lnrJSs06EI+TCMeiKXcjexkAZhrJiCJOahkABQAAAAAAABpUKmI1FqoVq2oiw5fh6neLMfB7X8XEU/NqRqL6tSOj3032lrhiF4s8PihW5PGuLdlUpyj6UGpx9Sn2mVd/cgnUqJu1NNbHytm10aOXaTXW9dqMXW9doRXniKiV+RX4y/xKTqz+bX4q9xcxc9Svz6yvcqlLlH8mrfa2/aTVJ1Pm4L+8/8AAsUskl/1yviql8l1kRTnXnshD8ST/YYjWqfQXXJ+wkULkscO/wDmKViGIq76f3Jv96J4KpL5aPVR982QSy1mIVrPIozWwklny0rc0IK35WRwpNa6lR+mo/pSL8aya1ZFOpJp2sBaWBg9enLprVXfq0rE9GhGCtGKir3st5Vw9d2tfVzEjnLe+4iLZKjzW3vfay9hn4q6LdmRqCUoAKgAAAAAABgRTIKuonkQ1dRFh4nCUcmcaqvJYqhU2RqxTf0JvQn+WTO3xyyZwnD1LKVsnnnzmZWH0Wxic1FXk7LezXg+uq1KnU+cpwqdcopv1tlpMzRbzK2Jg35ce0xTrwuvG9UvcWsTJ317DSEs10moE3hsFqv1Uqn+JT8JW6f4U/celJ5FAQJqFay/l1G/s7ZdbRL4RLZRqdtNd8zem8l0EWJm1awGZVZv5H71WK7rlSrGa+LBenJ/tRaw1TYxinkukCDDqerShHb/AC5PvmjOJw8sm6r3ZQhHvTFJ+MibEvLrFCDD4dNu8pvL5yUf02LNLDRjnFWeq+bbXSyLCvN9BasOwxolrCausq3J8JLNlhJWgAaQAAAAADDMmGBHIiqEkiOoRYeXi0cbw3DWdpiTleG4aySsPW4k4jTwkFfOnKpSfQpaUfyzj2Hu3OP4g1rPE0+eFZdd4S7qZ2BkVMXXhfOpC6ya043XSrlfwmHzkPvx956NSF0U2WBNDHU7fzYffj7yvWxEL3U4tczv3EtGro9Bb0r7bogo0sdFZZvohN/tMVsWpaoz/Dl7Ui3KinzCNBLnLYr4eo1nyU39xd8jGIrSdlydumov23Lc52KcpXdyDWjptryF1yl7Eb4hTyTqLf4tO3fJk+HjZXf/ACIZPSeQDD4e6u6k+qSj+lImjhYXu05PXeUpSs9/jNksVZWMgZub0JWkuwjAR6aBiLukZORAAAAAAMSMmrA0kRzJJEcyLDzsSjm+GYazpcSeFwrHIkq8LivW5PGwWypCpS67cpH107dZ39z5hWrcjVp1fm6kKj+rGScl1q66z6c/+6DIzcirU75rX3m002snovfo3y6GR8nL52XVCmu+LC0gMxm1qN5YW+upN/cXdAjeC+lJ/wByS7mLRNHEPdcSxD3WKzwa2xb6ZSfezMcDH5uPXFAYqYmPxqkeuS95tRrRe1v6sJyv2IsUqCW7qVkTaQsQVK7a8WnN+io/qaNaSmtVOKf0qmrqin3lm4uFpFo1HrnGP1YNvtlL2Dwe/lTnLm09FdkLElxcgU4KKtFWW5bza5pOairyait7dl6za5Sl7CTvHoy9xOUMJUtLp79hfNwwAAoAAAayNjVgaM0kSMjkSVhQxB43CMcj2sQjy8bHJkVxPCtK90dxxfxfK4ahJu8tBQl9enenL1wv1nKcI0tZ6PErEWjWpP4slVj9Wa0ZJdEop+mZHU6Q0iPSI5VJbIpre5terRZLVZ0jGkVtKf0F1yfsQ8fz4ropv2yFizpGVO3eVdGW2pLqjBexjkr65zfptfpsLR6lRRetdaIZwtqzIpYg0eILYxLExTtdtrYoyk12Ix4Q9lOb6dGK/M7+oSxBoq6Mq306j2Qj0ylJ9iS7xybflVJdEUoL2v1hTvqzM6QCFGKd1FX853lL70rsl0iLSInio7HpPdFOXdqFi0pHp0Kukk+3pPGUybDYjRfM9fvNRKTD2AaRkbnIyAAAYZkwwNGRyJWaSJIo4hHnYiJ6laJSqwIrm8fQPKwWI8GrxqPyM4VPspeU+pqMvROpxVC54eNweskq6Vz57861NbGuZ6xyhzfBfCHJpUqr0YrKnVeqK8yb2R3S2anla3syqNZPJ7ubet65zEwq3yg0yk6pjlHvX3f9kVe0zEq2im92fX8X1+0pxbfxnz6kl0u2Rmco6tJtLPN63v5uZe8Iw8QzDrM1dSC/+mjxUFuCt3UZi7IpcIwRXqcNQWuSXWKF+Kks02mTxrSflNrnjop9jXc0c/U4zUl8pH7yK0+NdPZK/Qm+4DrYwg90n9N5/mduwlk2tasudWXUcPLjM35MJv0Je1Cnw3iPk6NRdHi+0tI7fTGmcjS4Sx71UYv68F3xSfrPQwuIxjfj4el0RlVj+pyFDqMHjdHKXk7/ADf9HrU6l8077b70cpQo4iWuhb+7l64Hr8GYarB+N4sfNU9LPo0fXc3jbMvZBrE2NoAADVmkkSWMNAVqkStUpnoOJq6RKV5FSiUq+EudC8OaPCCi3IYjgy+wqU8BWpq1Kdo6+TklOn1Rl5Po2O48BQWBW4lFuJXhO2hTlzxnUh6pORuo4l6sPTT3yq1JepWR2ywa3Gywy3DpLcJUwOLnrlBLYlkl0JWSNf8AwOJeutFdEX7zv1QW4yqSHSW+f/8AqlaXlYmXVGK9hsuJN/Kr1X6bXcz6ByY5MdJbhIcQqXxtOXTNvvLFLiLh18in0naaA0C0W5elxSoR1Uo9hbp8X6S1U4r0T3dE20RRbyafBMFqivuonjgYrYX9EWFFqscNHzUSxpW2E1gVEagbKJsAMJGQAAAAAAAAAAAAAAAAAAAAAAAAYYC5kocq1d6SlKMHdpZRk2rR9RLVqSi1eUbZXbaW3N26rW5wLQK3LNOza8pJR2qL2sj8Idr3Xkynq3NKIF0grVtFrK+97jVzcpNReUVmt8nfJvZsIdLSWbU7OC8lWTbzS3sC7TnpJNanmbFJ12k3dWtUlq2QdooklVlpJXik97zsld9fuAsgrPFJbHrts13tv/5G1DEKeq+pPtbXsYE4AAAAAAAAAAAAAAAAAAAAAAAMWDQACwsAAsLAALCwADRW4KIAH//Z"/>
          <p:cNvSpPr>
            <a:spLocks noChangeAspect="1" noChangeArrowheads="1"/>
          </p:cNvSpPr>
          <p:nvPr/>
        </p:nvSpPr>
        <p:spPr bwMode="auto">
          <a:xfrm>
            <a:off x="0" y="-1036638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thumbs.dreamstime.com/z/sheet-paper-notes-pinned-pin-2163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333750" cy="3418728"/>
          </a:xfrm>
          <a:prstGeom prst="rect">
            <a:avLst/>
          </a:prstGeom>
          <a:noFill/>
        </p:spPr>
      </p:pic>
      <p:pic>
        <p:nvPicPr>
          <p:cNvPr id="8200" name="Picture 8" descr="http://t2.gstatic.com/images?q=tbn:ANd9GcRLZrLzIPCntu57HK7yJTzjcJya7I6gnBfsTmk_gZQOr7Pspr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44" y="1981200"/>
            <a:ext cx="3420932" cy="2276476"/>
          </a:xfrm>
          <a:prstGeom prst="rect">
            <a:avLst/>
          </a:prstGeom>
          <a:noFill/>
        </p:spPr>
      </p:pic>
      <p:pic>
        <p:nvPicPr>
          <p:cNvPr id="8202" name="Picture 10" descr="http://t3.gstatic.com/images?q=tbn:ANd9GcQKihWPLw5NzPH0Q8mWTxvIIWHmq4agB19ioOjLActOBiYUnr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peek</a:t>
            </a:r>
            <a:r>
              <a:rPr lang="en-US" dirty="0" smtClean="0">
                <a:solidFill>
                  <a:srgbClr val="FFC000"/>
                </a:solidFill>
              </a:rPr>
              <a:t>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quick look, especially through a small opening</a:t>
            </a:r>
            <a:endParaRPr lang="en-US" dirty="0"/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KEAogMBIgACEQEDEQH/xAAaAAACAwEBAAAAAAAAAAAAAAAEBQACAwYB/8QAPBAAAgEDAgMEBwcCBQUAAAAAAQIDAAQREiEFMUETIlFhFDJxgZGhsQYjQnLB0fAzNENSYnPxFSQ1grL/xAAZAQACAwEAAAAAAAAAAAAAAAACAwABBAX/xAAlEQACAgICAgICAwEAAAAAAAAAAQIRAxIhMQRBMjNxgSJRYRP/2gAMAwEAAhEDEQA/AFFe1KlYxxK9qV7ioQ8r2pXtQh5UqVYVCyteGr7Ab1iZMP5ChbotKyzbDJrC6nWKJXQZLHqa8aXtSADj21qZbZ4gcYI2Az0xQSkMUQcPIYDcLHlVPXlQ8PbZcswK8zn9KPkVZrQRwLp56jnmP59KHWBol+7jkAxucUGwxJFooPSBhHAY8gRj60FNG6esM749lMbNVaJu1bQRzZs4Pt/4xVntY5QxyWJHdxyq1MFxQjYg1XFHPYsCFCsM8tqxktzERll36dRTVNAuJSJc0wt484rGCPNNLaHltRWDR4IlwO6fjUo8Q+VSoSgGpUxUxUFkr2pXtQhMVcIV3IBzVQKtnbJJqiyrjG5+VV1gIWHQ4rx3y2jmRXk2kxJsVC53x1JoGxiiZXMpRMj1s4odppMxxlNJJyXx4/pVbuKSUKi6FABZ3c4AAoNrtZgY3DDu4DLz946/GqsOMRmkKN2ZW5hbfTJhth58uWKrDDE1xiNZJFAOGA9UDqQfIUpXUR2KO2jORkdT1o6C7FjHc+juWaYdkrNz0n1j76BsaoHvprwszICu3LriiIuOXKxqrvqZz1Xp4VTh86BCJLWKcMdw/MD25om8jjmS3kSDs2gHdI5uCds++h49l0ApdOVBcDSRnfliiIpTAutASCOQyQBQz3TC1MCqSM9fnV7KFnglmZ1GFB0jr+236VZepqOIlp1xsApwpG4PjXkkv/Uoo1K6WQadYXd/L41gsa6XYksyrqUHqapbdrFcySwkatXdzvUX9lNDCG1eEqj9RqBNNbWLlStZ7q4hXtl1aGwuBg/HrTqxbXDHr/qfio1IU0EdlUogDapR2VRzde1K9FGZyVAK9qwG1Qs8Arx9gM7VrjOMVe7jCwo2pWOOQ6UDYSQrnTTJrDbkDlRRnWSNx2o7uzofrQMsrPHhsHHTwqyyvKgGhgx2LDH8+dLbsalQM9uzy9nIwVSdgG3plBwSF410EKzthWZsY6VlHGEcsys0ukkDwGOdNrGILZxyY7+TnpQWNBrXgsEM7GRjJpO+ORFaXXC4Tg28ShRyGMmmFuhAJLHSaLQnkuB5mhYyKOfXhV3EM9i6qfAcq39H0oRMvMYOBvXRRgj1mJPQ+FVltxIDsGP+oVVBqzkp7NlYKoDJnmOtDSxMg0gELjBA2GK6qSwKEHFCTWWod4YoW2g6OXVCM51DwyK1NhIsbbnTscjp0z5V0KcKVkyQG64r1uG9mmqNu4R3S3zFEmxU6FUVyp4Ytv8A4pkPaScmxjb45pjwv70JsAwXYUpvRpYlVwdsjoB4iiLF0TBmbde8DvyNHF2KkqOjr2lhnHRzj21KYALa9FQVYCn0ZTwVavQKsFqiyKxG+kH21Li5DAqVwANseNe8hiqSNqGkAagMUuSGRYM8AcooK75IAG5zj5VVJvRroQum77EHqP4KJtiHuy5UAIAFyPhQOmVuJu7qW7+22/8AP2pI+hvGqds88ajvALj60SmFUjOcnOKGEscMaqxLStnCL9a3tsySEEb1JdDoQfbCI1ZgKb2VtqUZFA27W+wSVnlB7yadhXQ2iqUUryoaGPhGQtR4V6bYY3FMlSvTCCOVHqBuK2txpwBQstqPCnZixWTxDwqnEJTOfkh7M5AoKZ9JK8gdyfA+NdBcxDBpHdx6c7Up8BtJoQ8QQMoOAGUZzWEGkQq7sNR5+Bo7iIURDB/Fg+QoVUXI5lAflTI8IzyQescTKDjGR4V5WqwkKAC+MbbVKOwNULwtXCVuIquI61GSjAJVgnlRKx1cRZqUSgMpmsJULMuMZzg007A1hNGI8tpyMUEkFEAiiWOXv8idq8d0t/vVTVg9a9cqzllByp2HjWc57uSO6w2XxNZjXGLs1Ofumk553YDANOWEfZrNHzXnjqKAtU9LtdC43Gaa8O0NCVl2YbEHoaFs0IpboPTpQp7rKGOB1ro+FHMGjO8ZKnPy+RrneGqqX8sTNkAjT5LTaKZra4dBIEWRdWsjIGOY+Yq49kkm0PHkEUets+GBua9tpxMWTS6MvMOMUpS9FzaziOXU8LKdXUV5Y3Eq8aiE0hbtUIyfHGf0ptoW8fDHUgxWJG1S+lMa90ZJOBQ9pcLI8sJkR2UasrVMGMXrZncDY0h4jsCRT26bAOBXPcSl7pzSZD4dCOY64m1b94URDaxsVkDcgcrQzp2sRQHGXGfMDejWXs3Ku2nYbiij0IyfJjKO1xGoz0Fe1WNx2a5mHIVKZwAYmDHSvBFTRrfyrIwY6VoM9Aix1qkdbrD5VqsflRIFowMYxWEsOVIxnyo/RtVWjqmWhC9oNfbR51L086E4lb9nNDKTmNiwKeDV0ghQELjuswz7c0D9prWOK3GlvvC2w6VmnE3wltEWW8xshpxs26Hyq1pLKXkmkk2Y5wBSx7h3uEU8kXAHgepoyzB0BSciszschxbaFkMigl2O9NLiPtbcMVzo3x9aX8PQU80ZiOBtjejggZcCrezvGJGmK4Xszjx/D+3vo6/XRbx3MW0id4HwI3ofiKC54aFXOrTjboRyPxFbys0nDEbGSEGatulRO+Q2e5W4gikjOz6WX2HegUkFrxxfVUTRFd/HIP6GgeCu7sbU84H0gf6cZH7e6g/txC920EMa6n7ZCFA3OP4aO7oGmk0dbPA8illdT5VzHGYmCMSCNq3trZ7O0s0gaRJIYwspGQsnu648edEX2bqE5Ix18qvJFIrG3XJyQbSh50RK6tAHdtJOAM1aC2aft9P4WC0W9gJECsuMYxQpASTcgdbSQqPvjyryj1twFA8BUplB6HUtb+VYtb+VNSgrNoxT6ObYr7DHSp2eKPaMVi6VZLBSlZMtEuKwc4qFoEugViYrzG49tJOLSS3FqjMoCl9mJp5O2UYeVc5fRTGx1SPyfCoOnnSZ9mzA/wCNCl1IvGY47o07UdbSKCBml0jNg6RlmNGWNjK+CSc1mlG3Y9SOh4dICa6CJgYj7K52xtZYsbginHbdnHk8+VXHgqXJa1EcsUniHYfM15aOBDNA/NSSPYf4az4VFNGHMnqyMX9mTmiGgUMzjnjFU+w/8AuEhIuK3BOzSIuPdqz9azuykn2htMnuhmJ9ytVbhO/rRtLIcgigIJmuOMxofxqw+BBNVF20g9fY/urmAghMkZxqxtSe6dolYAkZpxe9mssFsNhgu3ngfvilPEl1bR8zsPaaZPlkSSROFQ6bMN1kJf8AnuFFNHREMKoiovJRgVt2WaYkZ9uRb2ZqUw7DyqUQf/QelxVC4oH0nzqjXO3OmWYHiDHcUPJIKXX/ABSO0TVIck+qo5saRXHHL2Zj2AWJfZqPzqnJFLG2dNI49tCyuPMe2uYPEuKxt2kd2dQ3wVGPhijrT7VQzxNDxqERXKbrLBH3ZPaPwn5eyri4y9klCUfQbK2aUcUmjCNDgGRuQHTzNWvuKiZylggHRn3I/wDX+eysrOyZm1Pkk7knfNJySpmnHB1ZhZWLO2txua6KytNONtqlra6QKaQoFGKT2x/REjUDlQyBZ+IrBjKout9/cB9fhRM8giUkkYHOk/2UufT5bu+wQJZiI/yLsMe8E++iSKbOk0FedB3D6ScUxY5jpTeHvUMy4di+Z9m86E4TILficcr47Mko2Ryz1+OK2mbdqBkcRxv4kcvOkp1I0P4j2Q+k8QllXdI10A+Z3Pyx8aDPevIV8Wz8N6YxQi1so0J7wGXPix5mgLRTJdSSHkvdHv5/pWinYtuojWIUXHHkUNBR8Ip6MMmU7GpRWKlEBuc0ZjWMtzoRnbkBVZNqV8Ul0oqeJyaA0zoHlla4mMjnOfkKuOzUbkCl01z2S7HmKvaxPcbscjrSpccsGKvhG8lyWytsgJ/zHlVY7F5m1Skk01tLADG1NILQDpQbX0O1S7Fdpw8LjY01t7UL0oyO3x0ohYsVEiNmCRBRV2wF2rRlxQl5MsMTOzYAGTVlHPfbDiEghi4db4Nxev2agdFOxP8APE09srROGeiW8e0axaB5kc/rXCcKduLfaiTiFzMLdQCLXXjv42A+pxz3rt/SS8XZSjTcxkPGBuHx4HzGRT9deGK2Uuh7jKGld8vPAo+zmWaAFW2xWN2mc0nIhmN8nN3QKqxofgaelXzTTbxWx5f5m6fDn8KPv4SyEZIz1FJeGQ3EE88RmARyH2G56ftSMaW/Jok3qdJeXevuIQWPSvLZQihfjQcKqnq/E86MiNbEjJKTGENHRGl0Jo2I0yhEuQvVXtZZqVBdHMuupgPE4pBxd/8AupAeS7e7/nNPpJViWR23KoTiuXnH3wjyTjG55mpNaxHbbzpegRYZLiYbHTmul4dahY1oe2iWKLU2MU44WnaYI5Vjb27NcUooNt4MAUakQArWGHAG1bFQBRJAORiqgVYjAq+BWcjdKsCzGQgZJrkftHcG9uF4ZE+FYa7h1Pqx+HtP70543xFLK1Z8M7HZUHNj0Fc7ZW7KC07q08xLzHON+i8jsOXKtfiYd5bPpGfys2kdV2y9pHowXhVQnMBRnGBzHgcDl5beFDHNDZKY3BCRgqHUlZJHc6QBzXA6jHjRzqY4Vd1H3hCghtR5797AB5dOW29CzXJiKFyGBkYgkZAbkp+ZNdOUIy7RztpY32NvsnxJp0mgkQRzQSlJF1Zweex6jwNdHLHrUGuO4U3oVyhCEptF2hG8nNix8hnHl8a7W0kV4xXKz4dJUdTDm3jsJ7yAgHakV3G0b9onrL/MV2lxbhl5UlvbPntWKUafBthNMV28qyoGX3j/AC0VE29LpUe0m1qpK/iUdaNiIIBU5BGxp+OVoRlhqxjC1HQtS2E0dC1OEMMzXtUqVYByN5/Vk/22+lJZv79vzVKlTyPivwTB9kvyMZv7Ue2nfAf6a15UrCuzoPo6WOvHqVKcZ/ZSh5+tSpQkOP8AtJ/5bh35z9DWMP4fZ+hqVK63h/V+zneZ9n6NP8JfzPQHFf7Bv9xfoKlStq6MS7ZpY/2Nx+Z//pK7zhv9MVKlc7zO0dLxPgxk/qUtvKlSudI34hBf/irCw/t19p+tSpQ4vkxmf4oZRUZDUqVqMbCxyqVKlW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wgHBgkIBwgKCgkLDRYPDQwMDRsUFRAWIB0iIiAdHx8kKDQsJCYxJx8fLT0tMTU3Ojo6Iys/RD84QzQ5OjcBCgoKDQwNGg8PGjclHyU3Nzc3Nzc3Nzc3Nzc3Nzc3Nzc3Nzc3Nzc3Nzc3Nzc3Nzc3Nzc3Nzc3Nzc3Nzc3Nzc3N//AABEIAKEAogMBIgACEQEDEQH/xAAaAAACAwEBAAAAAAAAAAAAAAAEBQACAwYB/8QAPBAAAgEDAgMEBwcCBQUAAAAAAQIDAAQREiEFMUETIlFhFDJxgZGhsQYjQnLB0fAzNENSYnPxFSQ1grL/xAAZAQACAwEAAAAAAAAAAAAAAAACAwABBAX/xAAlEQACAgICAgICAwEAAAAAAAAAAQIRAxIhMQRBMjNxgSJRYRP/2gAMAwEAAhEDEQA/AFFe1KlYxxK9qV7ioQ8r2pXtQh5UqVYVCyteGr7Ab1iZMP5ChbotKyzbDJrC6nWKJXQZLHqa8aXtSADj21qZbZ4gcYI2Az0xQSkMUQcPIYDcLHlVPXlQ8PbZcswK8zn9KPkVZrQRwLp56jnmP59KHWBol+7jkAxucUGwxJFooPSBhHAY8gRj60FNG6esM749lMbNVaJu1bQRzZs4Pt/4xVntY5QxyWJHdxyq1MFxQjYg1XFHPYsCFCsM8tqxktzERll36dRTVNAuJSJc0wt484rGCPNNLaHltRWDR4IlwO6fjUo8Q+VSoSgGpUxUxUFkr2pXtQhMVcIV3IBzVQKtnbJJqiyrjG5+VV1gIWHQ4rx3y2jmRXk2kxJsVC53x1JoGxiiZXMpRMj1s4odppMxxlNJJyXx4/pVbuKSUKi6FABZ3c4AAoNrtZgY3DDu4DLz946/GqsOMRmkKN2ZW5hbfTJhth58uWKrDDE1xiNZJFAOGA9UDqQfIUpXUR2KO2jORkdT1o6C7FjHc+juWaYdkrNz0n1j76BsaoHvprwszICu3LriiIuOXKxqrvqZz1Xp4VTh86BCJLWKcMdw/MD25om8jjmS3kSDs2gHdI5uCds++h49l0ApdOVBcDSRnfliiIpTAutASCOQyQBQz3TC1MCqSM9fnV7KFnglmZ1GFB0jr+236VZepqOIlp1xsApwpG4PjXkkv/Uoo1K6WQadYXd/L41gsa6XYksyrqUHqapbdrFcySwkatXdzvUX9lNDCG1eEqj9RqBNNbWLlStZ7q4hXtl1aGwuBg/HrTqxbXDHr/qfio1IU0EdlUogDapR2VRzde1K9FGZyVAK9qwG1Qs8Arx9gM7VrjOMVe7jCwo2pWOOQ6UDYSQrnTTJrDbkDlRRnWSNx2o7uzofrQMsrPHhsHHTwqyyvKgGhgx2LDH8+dLbsalQM9uzy9nIwVSdgG3plBwSF410EKzthWZsY6VlHGEcsys0ukkDwGOdNrGILZxyY7+TnpQWNBrXgsEM7GRjJpO+ORFaXXC4Tg28ShRyGMmmFuhAJLHSaLQnkuB5mhYyKOfXhV3EM9i6qfAcq39H0oRMvMYOBvXRRgj1mJPQ+FVltxIDsGP+oVVBqzkp7NlYKoDJnmOtDSxMg0gELjBA2GK6qSwKEHFCTWWod4YoW2g6OXVCM51DwyK1NhIsbbnTscjp0z5V0KcKVkyQG64r1uG9mmqNu4R3S3zFEmxU6FUVyp4Ytv8A4pkPaScmxjb45pjwv70JsAwXYUpvRpYlVwdsjoB4iiLF0TBmbde8DvyNHF2KkqOjr2lhnHRzj21KYALa9FQVYCn0ZTwVavQKsFqiyKxG+kH21Li5DAqVwANseNe8hiqSNqGkAagMUuSGRYM8AcooK75IAG5zj5VVJvRroQum77EHqP4KJtiHuy5UAIAFyPhQOmVuJu7qW7+22/8AP2pI+hvGqds88ajvALj60SmFUjOcnOKGEscMaqxLStnCL9a3tsySEEb1JdDoQfbCI1ZgKb2VtqUZFA27W+wSVnlB7yadhXQ2iqUUryoaGPhGQtR4V6bYY3FMlSvTCCOVHqBuK2txpwBQstqPCnZixWTxDwqnEJTOfkh7M5AoKZ9JK8gdyfA+NdBcxDBpHdx6c7Up8BtJoQ8QQMoOAGUZzWEGkQq7sNR5+Bo7iIURDB/Fg+QoVUXI5lAflTI8IzyQescTKDjGR4V5WqwkKAC+MbbVKOwNULwtXCVuIquI61GSjAJVgnlRKx1cRZqUSgMpmsJULMuMZzg007A1hNGI8tpyMUEkFEAiiWOXv8idq8d0t/vVTVg9a9cqzllByp2HjWc57uSO6w2XxNZjXGLs1Ofumk553YDANOWEfZrNHzXnjqKAtU9LtdC43Gaa8O0NCVl2YbEHoaFs0IpboPTpQp7rKGOB1ro+FHMGjO8ZKnPy+RrneGqqX8sTNkAjT5LTaKZra4dBIEWRdWsjIGOY+Yq49kkm0PHkEUets+GBua9tpxMWTS6MvMOMUpS9FzaziOXU8LKdXUV5Y3Eq8aiE0hbtUIyfHGf0ptoW8fDHUgxWJG1S+lMa90ZJOBQ9pcLI8sJkR2UasrVMGMXrZncDY0h4jsCRT26bAOBXPcSl7pzSZD4dCOY64m1b94URDaxsVkDcgcrQzp2sRQHGXGfMDejWXs3Ku2nYbiij0IyfJjKO1xGoz0Fe1WNx2a5mHIVKZwAYmDHSvBFTRrfyrIwY6VoM9Aix1qkdbrD5VqsflRIFowMYxWEsOVIxnyo/RtVWjqmWhC9oNfbR51L086E4lb9nNDKTmNiwKeDV0ghQELjuswz7c0D9prWOK3GlvvC2w6VmnE3wltEWW8xshpxs26Hyq1pLKXkmkk2Y5wBSx7h3uEU8kXAHgepoyzB0BSciszschxbaFkMigl2O9NLiPtbcMVzo3x9aX8PQU80ZiOBtjejggZcCrezvGJGmK4Xszjx/D+3vo6/XRbx3MW0id4HwI3ofiKC54aFXOrTjboRyPxFbys0nDEbGSEGatulRO+Q2e5W4gikjOz6WX2HegUkFrxxfVUTRFd/HIP6GgeCu7sbU84H0gf6cZH7e6g/txC920EMa6n7ZCFA3OP4aO7oGmk0dbPA8illdT5VzHGYmCMSCNq3trZ7O0s0gaRJIYwspGQsnu648edEX2bqE5Ix18qvJFIrG3XJyQbSh50RK6tAHdtJOAM1aC2aft9P4WC0W9gJECsuMYxQpASTcgdbSQqPvjyryj1twFA8BUplB6HUtb+VYtb+VNSgrNoxT6ObYr7DHSp2eKPaMVi6VZLBSlZMtEuKwc4qFoEugViYrzG49tJOLSS3FqjMoCl9mJp5O2UYeVc5fRTGx1SPyfCoOnnSZ9mzA/wCNCl1IvGY47o07UdbSKCBml0jNg6RlmNGWNjK+CSc1mlG3Y9SOh4dICa6CJgYj7K52xtZYsbginHbdnHk8+VXHgqXJa1EcsUniHYfM15aOBDNA/NSSPYf4az4VFNGHMnqyMX9mTmiGgUMzjnjFU+w/8AuEhIuK3BOzSIuPdqz9azuykn2htMnuhmJ9ytVbhO/rRtLIcgigIJmuOMxofxqw+BBNVF20g9fY/urmAghMkZxqxtSe6dolYAkZpxe9mssFsNhgu3ngfvilPEl1bR8zsPaaZPlkSSROFQ6bMN1kJf8AnuFFNHREMKoiovJRgVt2WaYkZ9uRb2ZqUw7DyqUQf/QelxVC4oH0nzqjXO3OmWYHiDHcUPJIKXX/ABSO0TVIck+qo5saRXHHL2Zj2AWJfZqPzqnJFLG2dNI49tCyuPMe2uYPEuKxt2kd2dQ3wVGPhijrT7VQzxNDxqERXKbrLBH3ZPaPwn5eyri4y9klCUfQbK2aUcUmjCNDgGRuQHTzNWvuKiZylggHRn3I/wDX+eysrOyZm1Pkk7knfNJySpmnHB1ZhZWLO2txua6KytNONtqlra6QKaQoFGKT2x/REjUDlQyBZ+IrBjKout9/cB9fhRM8giUkkYHOk/2UufT5bu+wQJZiI/yLsMe8E++iSKbOk0FedB3D6ScUxY5jpTeHvUMy4di+Z9m86E4TILficcr47Mko2Ryz1+OK2mbdqBkcRxv4kcvOkp1I0P4j2Q+k8QllXdI10A+Z3Pyx8aDPevIV8Wz8N6YxQi1so0J7wGXPix5mgLRTJdSSHkvdHv5/pWinYtuojWIUXHHkUNBR8Ip6MMmU7GpRWKlEBuc0ZjWMtzoRnbkBVZNqV8Ul0oqeJyaA0zoHlla4mMjnOfkKuOzUbkCl01z2S7HmKvaxPcbscjrSpccsGKvhG8lyWytsgJ/zHlVY7F5m1Skk01tLADG1NILQDpQbX0O1S7Fdpw8LjY01t7UL0oyO3x0ohYsVEiNmCRBRV2wF2rRlxQl5MsMTOzYAGTVlHPfbDiEghi4db4Nxev2agdFOxP8APE09srROGeiW8e0axaB5kc/rXCcKduLfaiTiFzMLdQCLXXjv42A+pxz3rt/SS8XZSjTcxkPGBuHx4HzGRT9deGK2Uuh7jKGld8vPAo+zmWaAFW2xWN2mc0nIhmN8nN3QKqxofgaelXzTTbxWx5f5m6fDn8KPv4SyEZIz1FJeGQ3EE88RmARyH2G56ftSMaW/Jok3qdJeXevuIQWPSvLZQihfjQcKqnq/E86MiNbEjJKTGENHRGl0Jo2I0yhEuQvVXtZZqVBdHMuupgPE4pBxd/8AupAeS7e7/nNPpJViWR23KoTiuXnH3wjyTjG55mpNaxHbbzpegRYZLiYbHTmul4dahY1oe2iWKLU2MU44WnaYI5Vjb27NcUooNt4MAUakQArWGHAG1bFQBRJAORiqgVYjAq+BWcjdKsCzGQgZJrkftHcG9uF4ZE+FYa7h1Pqx+HtP70543xFLK1Z8M7HZUHNj0Fc7ZW7KC07q08xLzHON+i8jsOXKtfiYd5bPpGfys2kdV2y9pHowXhVQnMBRnGBzHgcDl5beFDHNDZKY3BCRgqHUlZJHc6QBzXA6jHjRzqY4Vd1H3hCghtR5797AB5dOW29CzXJiKFyGBkYgkZAbkp+ZNdOUIy7RztpY32NvsnxJp0mgkQRzQSlJF1Zweex6jwNdHLHrUGuO4U3oVyhCEptF2hG8nNix8hnHl8a7W0kV4xXKz4dJUdTDm3jsJ7yAgHakV3G0b9onrL/MV2lxbhl5UlvbPntWKUafBthNMV28qyoGX3j/AC0VE29LpUe0m1qpK/iUdaNiIIBU5BGxp+OVoRlhqxjC1HQtS2E0dC1OEMMzXtUqVYByN5/Vk/22+lJZv79vzVKlTyPivwTB9kvyMZv7Ue2nfAf6a15UrCuzoPo6WOvHqVKcZ/ZSh5+tSpQkOP8AtJ/5bh35z9DWMP4fZ+hqVK63h/V+zneZ9n6NP8JfzPQHFf7Bv9xfoKlStq6MS7ZpY/2Nx+Z//pK7zhv9MVKlc7zO0dLxPgxk/qUtvKlSudI34hBf/irCw/t19p+tSpQ4vkxmf4oZRUZDUqVqMbCxyqVKlW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blog.lib.umn.edu/meriw007/myblog/peek-a-b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867150" cy="3845094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T-fkgfs_l5RCtgYJ2N-z6nubWdjkY44VVrsTza6vu87abAXOKb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0"/>
            <a:ext cx="2143125" cy="2143125"/>
          </a:xfrm>
          <a:prstGeom prst="rect">
            <a:avLst/>
          </a:prstGeom>
          <a:noFill/>
        </p:spPr>
      </p:pic>
      <p:pic>
        <p:nvPicPr>
          <p:cNvPr id="7178" name="Picture 10" descr="http://t1.gstatic.com/images?q=tbn:ANd9GcREV8ho3Vxt2FfooOKnotgoJrAGVzJf1TkCzUppmrW8hnlPUXY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1895475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underneath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Under, below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Underneath</a:t>
            </a:r>
            <a:r>
              <a:rPr lang="en-US" dirty="0" smtClean="0"/>
              <a:t> the bridge    </a:t>
            </a:r>
            <a:r>
              <a:rPr lang="en-US" i="1" dirty="0" smtClean="0">
                <a:solidFill>
                  <a:srgbClr val="FF0000"/>
                </a:solidFill>
              </a:rPr>
              <a:t>Underneath</a:t>
            </a:r>
            <a:r>
              <a:rPr lang="en-US" dirty="0" smtClean="0"/>
              <a:t> the car</a:t>
            </a:r>
            <a:endParaRPr lang="en-US" dirty="0"/>
          </a:p>
        </p:txBody>
      </p:sp>
      <p:pic>
        <p:nvPicPr>
          <p:cNvPr id="6146" name="Picture 2" descr="http://t3.gstatic.com/images?q=tbn:ANd9GcTkQ98WenFGSvUNoK_ST4zRlZcgIqhDTmqUcBDyWZO0FPgQvZ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1743075" cy="2619375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hQSERQUEBIUFBQQFhUUFBQVFBUVFxgXGRQVFBcYFRgZHCYeFxwjGRcWIC8gJCcpLC4sFh4xNTAqNSYrLCkBCQoKDgwOGg8PGiokHyQsLCwvLS8sLC0vLCwsKSwsLCwsLCwvLCwsNCwsLCwpLDIqKi0sLCwqLDUsLywwLCosLP/AABEIANMA7gMBIgACEQEDEQH/xAAcAAEAAQUBAQAAAAAAAAAAAAAABAIDBQYHAQj/xABCEAACAQIEAwYDBAgEBQUAAAABAgMAEQQSITEFBkETIlFhcYEHMpEUI0JSM2JjcoKhscFTotHhc5KywvAIFUPS8f/EABsBAQADAQEBAQAAAAAAAAAAAAADBAUCBgEH/8QAOBEAAgECBAMFBgUCBwAAAAAAAAECAxEEEiExBUFRYXGBkfATIqGxwdEGIzLh8RVCFFJicpKiwv/aAAwDAQACEQMRAD8A7jSlKAUpSgFKUoBSlKAUpSgFKVQz29qAqNeFq13jfPuFw1w8od/yR2dvexsvua57xr4r4iQkYdVhXYGwd7ep0HsKr1MRTp7s1sHwfF4vWEbLq9F934I6xxLjEMClppFjX9Y2v6Dc+1aNxj4wQILYaNpD+Z+4v0HeP8q5XjOJNLITM7s7fickk+hP9Kx8sdjr9aqTxcpaR0PSUPw9QpK9V53z5JfX4m0cY5zxWK/STHL+RO4n0G/vWwcl/Ed4CIsUS8R0Dkkunr1Zf5iubRy2qYj32qp7ScJZrm88DhcTR9g4JLs0t2r13n01h51ZQykFWFwRqCPEVerinIXPRwrCGckwMdD/AIZPUfq+Irs8UwYAgghgCCNQQRcWrYo1lVjdH5zxLh1TAVck9U9n19cy5SlKmM0UpSgFKUoBSlKAUpSgFKUoBSlKAUpSgFK8qJj+JxwrmlkWNR1ZgB7UPqi5OyV2TDVmfFKilnZVVdyxsB7mue8w/FtEumDXtDt2jXCfwjdvewrnfGOY8RijfESs9tQuyj0UaD6VTq4yENFqejwX4cxOItKp7ke3fy+507jnxZgiJXDqZmH4r5Y7+u7ewrnnHedcTiie0kKof/jS6p79W9yawJNKzamIqT3Z7TBcFwuE1jG76vV/t4AmlKVAbFjyRAwswuDUfVe65up0V+o8A3n59ak14ygix1B0INdxlbR7FetRze9Hf59j9aciHJHavI5LG9XL5WyPs36Nj/0nzHQ9atyJY1L3mffnHSz8n626k1HuLit45H+JS4QrBjGIgbSOUgkRn8rHop/l6VzuKW396llQwsdQdCKU5ulPMMZho8Qw7pO1/k+p9N4fEq6hkYMrC6sDcEHYgjcVer525J58l4VKscpaTAObW+ZoCTunW19169Na+gcDjElRZI3DpIAyupuGB2IPhW1CanHMj8vxOGqYao6VRWa9XRIpSldlcUpSgFKUoBSlKAUpSgFKpZqxfGeZ4MKt55ApOybufRRrXxtJXZ3TpyqSywTb6LUymcVj+M8dgwy5p5VQdAT3j+6o1PtXLuY/i1K4K4ZexT85s0h9Oi/zNaFPxVpWLSszMfxMxY/U1SqYtL9Cuemwn4cnJp4mWVdN39l8TpfG/i+TdcJFb9pJqfUINPqTWgcQ4pLO+eaRnbxY3t6DYD0qJSs2pWnU/Uz22D4bhsIvyo2fXd+YpSlRGkKUpQClKUApSlAUTwB1Kt1+oI2I86sJc9xz3lFw35h4+vjUqqJos22hXVT4Gu4y5Mp16OvtI78+1dPt08WQ2W1XsPLbQ7V6wzC9rMujDz/82qPUm6syonkalEnTRBlKtqGFjW2fBjnQ4ac8NxJukjE4didnOuT0bUjwbTrWoYeS48xVjiWDLAPGcssRDIw0NwbgfWxHmKlw1b2Usr2ZQ45w7/HUFVp/rj8VzX2/c+qlGle1rPw/5uXiGCjm0Eg+7nUfhlW2bTwO49a2atk/NBSlKAUpSgFKUoBVLNavSa07n7nhcHHkQg4iQd0b5AdM7f2Fcykoq7JqFCdeoqdNastc9c+jCDsobNOwv5Rg7Ejq3gPc1xzE4lpGLyMWZjcsxuSa8nnZ2LOSzMSSSbknzNW6w61aVV67H6pwvhdLA07R1k931/YHzqLLBbb6VKqPiHA0fQHQONLHpr09ajhe9i5iVFQuyiOUr6VKVr7VC1DZW+Y3sRsw8QOhHUf2qqOQqa7nArUMRl0e3y9fwTKV4rX1Fe1CaadxSlKH0UpSgFKUoBSlKAjYxin3g1A0ceK33HmN/SvJI9RbZtRVeLxaILOfm0CgXJvpYCqOFRsIlDixF997XNv5VOr5Mz9fwZEsrxDpRelrv/S015Zk/hfmyfwvhUk0giw8bSSML2W2g/MxJARfMkVmeOch43C4dsQ6QskYLSKst3VR11UK3oDWd+GvOeCwcDx4lmineV2djE7Bxf7vK6KRYJYWOxvUPn/n/wC2jsMKGXDXBldwUaW2oVV3VL2JJsTarHsYxjmkeYqcS4hXxLo4dZUnbblteV/P7kT4Q8VMHFWgH6PHRFrdA8YLBvcZh7+Vd6FcG+DXDziOKPiQD2WFhZA9tDI+lh/DnPsPGu81o0b5Fc81xF03iqjp7XZ7SlKlKIpSlAKUpQGD5t5mTBYZpX1Pyxp1ZyNB/UnyBr534rxR8RK8spu8hLMenoPADYCtp+KfHWnxjx6hMKezVf1tC7epNvYCtLrLxFRylbkj3fB8EqFJVJfqlr3Lki/BP0NSax9X4Z7aGqUo80emo17e7Ik14yggg6gixHSvaVHsXmlJWZjp4sgyuSY/wv8AijI2ufDwPsdK9VzfI/zjUHo48R523FZC1Y7E4TKLX7l7qw+aI+I/V/p6VahNS0fr18e8xcRh5UHnh+n5Lp3dH/b/ALb2vRS29Kl3qBGxN1a2ddSBsw6OvkauwS232qOcSzhsQrdny7H9SVSlKhNMUpSgFLVTLKFF2IAHU1C+2PJ+hWw/xHFh/COtdxg5a8irWxUKby7y6LV+X1enaS58SqC7mw/828aiDEyS/oxkT87DU/urV3D8NVTmYl36s2v0HSpkaFnVEVndzZUUXY/6DzOg61JG17RV365fcqVXUlFzryyQW6T18Zcu6PmRcNw9UudWbq7G5/2FS3wc5gkxEcX3EIzM73XMLgHshu1r3J2rceEcnxwKZ8eyHs+9lJ+5j83JFpGvYeFyLAnWs/A0mJWQSRCOCWMoivftWDAgl12jW2y/Npc2q/Swt/eq6nkMbx/J+Vgllinv18Pm3qzmvDMBJiZUhw6hpJdVubKqjd3PRR/oOtZrnblSPh8EWbEmTESvcplVU7IKTIwXVgAcoDE6kgVqPC+MnChJI8Q8MmTs7xkXKhtiCCCLj+VSuFYJ+LYzsElLmT7zEYiRiW7NSL2J1O4AGg16DWoadJXsl8Cxj8dXc1WdVRgkmoxfvNtXs129uiR1/wCB2BMfCYiwt2zyyDT8JawJ/wCX+ddBrHYGJYkRIwFSNVVFGwVQAoHsBU5JL1qniiulKUApSlAKUpQHA/iLy7i48YWkD4iKb9DOsd3H7KbIu4GzEai3nWj/AGxNNxm1HdOo2uPKvrFkrgfxR5bjwuPVoUCJPApAXYMjlWt4aFD7mq08PGcrm1heMVcPS9nZO21/lv5GnKwOxvXtevCDuNfEaH61aaQp8+q/ntt4Zh/caVWqYaUdY6m5g+OUqzy1Vlfw/YlQz20O1Sr1AtVyKa3pVGUbnqqNfLpLYl0orX2pURoaNEDEYKxGToe6eqE/1Q9R0vRZMwOmVl0dfA+XiDvep9WMTCSQyfMvQ7MPynw8j4+pqdVM2jMqrhPZXnT25r7d3y06WYeXofar9QlGYBlvYm3mCNwfMVWcaflRc7Dfog/ebx8hXLptvQlpYqMY+8+7nfu6klmAFybDxOgqC2PZ9IFv+0YEIPT81VpgMxzTHORstrIPQdfU1MAp7se1/A+tVq+/uR/7P6Lwu+1ENOGi4aQmRh1Pyj0Xapl/p/KrmEwzzP2cCGR+oGgW/WRtkHrWz4LlSLDshxgOKxEh+5w0SFxpuVQ2z26u9lFT06FStq9F62MnGcVwnDrwprNPov8A1L+WYjgPLsuLIKApF1mYGx/4Q0Mnr8vnW2w9hg7xYSMz4lxqq2Zj5zS6pEg8D9CaykuKnjxEMU0USdukj5FlMksaxgWaSyhAMxC2BbXYm1XcbgiyhEcxISTJ2a2dl8EYEZCTu1i1trHWtOlQhS/SeHx3FMRjX+Y9OSW37+JhTG5cGbJicTGSwRSVwuF83J1LC51a7noEBzVi+K81jDgtHmxE0ymKFmupkJNy0UQ0jgH593OgJALVTzFxNYiuFjhDEAFMEhGQdRJjmBN1B1Ed9TqxN61tXKuxVjNipj97Nv0+SP8AKosB6CpjMIOD4HHhwAyrNiW3B7yRk9ANmPr41sfI2FMvGkZAoGChYTsgCqXKlMumh7zAfwmsFxXiK4JCA2bEyLoRr2YP4teu/rpXRPhRgoouHo0TZ2xBLzN1zi65P4dvcnrQHRo5qkxS1iopalxS0BlY3vVdQopKlq16AqpSlAKUpQHhrm/xt4Tmw0OIA1w8uVz+zlGU/wCcJXSaxnMnBVxeFmw76CdGS/gbXVh6MAfagPmWRCVbKbEC4PhqBp7En2qXiuESQnK5Di5yuBbMOoK9GA1t4Xq0UaN2SUWeJnjlX9YXV/qL29RWw4GUTRGOQ3ZALt4i145V+lz5hwetwNQc9n/wz/kvt/D/AEvV41fx2H1ZWA3KsNhfrbwGzD1FYnBT5XML7r8pPUdKo4ij/dE9TwfibusPVfc/p9jJRykVLSQHaoNSsIuhPjWbNK1z22HnJSy8i/QVdwmFeWVIolLySmyKOvUkn8KgaknYV0jhfwfQWOMmaQWF44rxrfrd75mHpl/tSFJy15FfiHGcPgvdk7y6Lfx6HKZMDdrgkBvnUaZvD0/vV+OMKLKAANgNKzHOvAsNg8Z2WCkcjKzTxE51hJ+RVbcE6nKb2FV8t8sviohOziKFr2O7sFJDG3yoNNyT6VM6NSbyrUpUOLYSFD/Ezjlcm9N27b27PJXvfUxEcZYhVUsx2VQWY+gFbJwzkg27XHOIolF2jDhWt+1kvZB5DXzrNcMkijGThuHM5Okk+bLHp+adgTJr+FAQPKrGNhDyhcQ/26ZSCmDiskEZ6NLckC2velN/BavUcJGGstWea4j+Ia+JvCl7kfi/Hl4eZkOW8YjZkwmHyYWMfdzaqsr372VfmZf2h1PTerXLy4+IysyYZZpiRJinZ5mKgnIsEQCiNFB0VmOpub1kOEwSd95pQ7OQOzjP3MQUaJGDqTqbsbE+AAtUPj/OEOFIQ3lnb5II9XPm3RF8z9KuHmjIwYVIc8sjlnYAzYiVhmYLsS2gVR0VQFF9K0/jvPDzFo+HEKi6S41vkXxEN/mbz+njWK4/jZMRY49wEvmTBxE5bjYyvu589vCsczGVczFYcPF7Io8FH4moDzDR6tHhgxz6yysbvIerOx2F9bVD4pzDHhVKYYiSbZpLXVfJddTf/U1jOLc0FlMOFBSPZm1zyeZ8AfD6+FWJeVXEOfN37ZilunW3mPCvqi3sRVK0Kds7tcwk+IaRizkszG7MdyfM1v8A8H+OTpifs6gvDLmZx0jIW4k8trW61RyN8MBjI0xE04ETEjJHrIcpIIYnRP5nUV1zg3A4cLH2eHjCL1tqWPizHVj6+1q+EpmIZKmRPWMiapkLUBk4nqZC9Y2JqmRGgJwr2qIzVdAKUpQCvCK9pQHGvjFyq0cwx0S/dSBVxAUfK4NklPkwIUnoVXxrQsFjjEwO+U6+a3uw/v6qD1r6bxmFWRGjkUMkilWU7EEEEH61wPnfkKThzZ1JkwrGySH5ozuEm/oH2I0Ou4GI4zjEkZTHvY5ja19rXHkNK1bjkWVkceh9tf6VmKx/HV+6v4MP70PqdndEpZbsQRYjUa3uPEVdabKoPRGBb903BPte/tUXDTLMoyE5l2t8wO3uP61k1wMiSRrOvZ9owUNoVP8Aof1TWO4a7eB+kU8SlG+bR7S9dH595nOTOZvsGJkmaATLLGqAhgHSxzHLm0Ksct9eg9KzPHfili5wVhC4VDuVPaSn+MgBPYE+davxbhEeFMeSRgspICGxFwL93Tu77VlOS+WBj5pUabskgVS2XL2jFr2CZgQFABu1jravuaa9yO1tylWw/D0pY3EJt31V7q++m3LryMFa1z1JJJOpJJ1LE6knxNb9y1Av/tmFvCZyYlIj0ykks12zEKNTub+la7z7hcDBKkfDyxeIMcSwlaRLZe6rFiR2mbXTYXvV/hPPGDTBYaEvLLIsKK0MCPmLW+VnFvoDVrCwcXK76fUxuM42GLpUZQhlSzJL/jqvXU2QyuzkTyF2QXGFwmZso2AlkFiT0Aui+RrGcY4tFh1y4qVMJGe8MJhjfESX/wAR0tlv1y2v+c2qFJx7FyIUgijwEI62Dy28QBZEPmdawGHjhhcmJWxGIY96VyWYnqb/ANx9aunnDJS8YxMqZMMg4bgx1AAmYHU+GW/18zWOjnSO6YNCzv8ANK12djuSSdT6nTyqjik4QZ8bNl6rCli59ht6m/rWt43nJyCmFQQodCRrI3q3T2oDM47GRYck4hu1l/wVa5v+0bp6a1isVgsVi+89o0GqR3yqB5L/AHOtXOCYGOOzS3Mh6nVQT1t4+tbETViFG+5jYriEoPLTXi/oa/wbgLwsHdUc7Wvqo/ML6e2/hWekmCgsxAA1JOlHcKCWIAG5OwrB47HF8rlLx5rQxkayvsGYflGtTaU1ZGfeeLnml67F67WZnknm1cHiJFfMMHiGzLJlbLG9vmGmx2NvAHpXVm4vCEDmaIIwDBjIigg6gi5HT/8AK5ng+V4ygbFL2kjDvZicqfqxqLBQPGricnYQaiEH+Jz/AN1V3SbNeOOhFZXd2N2l57wCHvYyH2Zm/wClTUhfiHw9VDHGw2PgWLf8oW49xWlJy5hhth4vdAf61cg4HAjFkgjDeOUf3vT2L6j+oQ/ys6bwLmTDYsE4WdJcvzBSQw9VIzD1tas9E1cOxfAULrLCTBPHqksXdII2zAaMPHyroHw+53bFmSDFKseKw1i4X5ZENh2iDpc7gaC4riUHEs0MRGstN+hvkLVfqNEakVwWT2lKUApSlAKtzQBgQwBDAgggEEHcEHQ1cpQGgcf+DuEnJeAvhXO/ZWMZ9Ym7o/hy1xL4hciY3AP9/eTDk2SZBZD4BgPkbyPtX1Was4rCLIrJIqujghlYAqwPQg70B8gcC4LNIO1iZVKN3bm12Gv+2vjWexfNfboIJ4isyuu2oJGh03B1rpPM3wekiDNwiUKGJZsPLZgD+xcjT90/WuTwRyx8QVcYR2i3U3t3SVIUG1rH/auJQUtyxQxNSi7xfhyNlxHB5pFzztGURNFLG4A7xN/E2v5VVxHExnBQEHNqgvYsbWbTTU1rfHsJiRLKygtGy9CCAttdL6GtoxfMEb8Ow4ZuwIMeoBy2yttbaoFh9XdmvLjFoRUYLTe6+Hd8uRE43HLJJDD2aQrICucbZbgHSwN/D1rM4Pg8ygx4WFEVbKGY6tpuSBqb9T16VZ47xfDx4nC2DTMb2/CtyRrrWN4/xDFy4uNo/u4hl1U2AAPfBO+o8N6nhBQ2MnEYqpiGnPlsuS7i7NABL2eLmvLqexU+Gt9rAfSsbx3GYhYm+zLHHGvzGM5pLabnp521q3isDHPjSHN+yjXMAbEm9rMfIb1m+XuWpp4psmGEEQzAM2ikBTdvP28a7KxoWH5fnnVZAQ3aG1y3e3Iu30rL8F5OZXZsQjZUbKh7yguAGO41FiK6vwPlSLCcPXJdpO6DK24zvrkGyb9NfOtgwnCojnRlDB11DEsTYjW5ubjx3oDhU8RRsjWzEBrDwN7b71kMBnyZzlESmxZ2yj0U9T5U5t+Gk2HvLh80gXvyJoZIxckNcaOnnv5Vi8biGkw2GexZIg2YAf8Ay9C31qZVGZ1TBRb7DJx4AyzBXyyuwzxQxsGQLvmc7X8SdBes7wzlzIWxErxyuun3bB1hHgv/ANqxHJ36HEdmSJ5otQdG31UA62ttWx8t4y4kMihVSJgxtlBBBGU363qRO+pTnFReVd3d3eteZNXCkqGuoU37xIAFvG/jWIxWHlikZRIiJYMpZ1y2bbKd736VPdb4bDBtbyPceYjBF/S9ap8Q8E0jYOOJSzyhwqj8TZgoA/pSUmlcUaEaksr6E9sdJBIUd1LaHKWBuD1B8NDUKfmQOxHbKtrjKGygWqLxnkfHsMOEw0hYQDMAVvoSNe9Wm4/AyQytHMhSSM2dDuDvr9aj9qy5/T4dWdQ4HxUP3cwbexBvqNbXqTgHccb4d2OjsXEnnDrmDe2f3tWI5M4dljViuUgbfrHc/S1bJyZFn4+n7HByN7tdf+6u5v3CrhYpV7LZXO0Q1JFR4xUgVWNs9pSlAKUpQClKUApSlAQOIQPYmOTJfe6hvcX2NaRz18PcNicOqsLTtIqpiLXkDMbtmI1cWGx26GuhyLcEVh5OEgNmzMxW+QOxZV9AaA+c+a+UeI4EiNjLKjKSXjDOluova40I38602XHSFAhdiq7LfQW8PCvrOdZZJELKEWMltGzFiVK26aW6Vr3MHw3wOLbPLAFfq8R7Mn962jHzIv50B874LirGeJ5nZhGwNyb2HW1bGYcVjMSRw4uyEKGYXWNSLglmOi11TC/Cfh0RBGHLkf4kjuPcaD+VbHDgUjUJEioi7KgCqPQDQUBovKfwwjw33uIcy4g63BIRD1tfVz5tp5VtxwR1vNKSRYnP010t0Gp2qYVry1ARGwIsFzvlW3czd3TUaetX5UvsWUjYqbEVXS1ARPsHzEyyFnGUtmF8uoy7WtrWq8a+HUawSnAZopye0WznKbCxjAOgB3F9jat1tS1AfMeIx86TFneRZYzYkkh1I6eVvCtm4Px6WcffSlmjIKqTv5ldq6Rzt8OY8cDIlo8SBo/4XtsJB6aZuml64nxLhE+FlyTRvG63tfS9uqnZh5iuoyyshrUlVjbZ9TrGGxIlykMe7rkvoCRa9qicwcD+0xgZyHj1hN9EbfTqAf7A9Nda4JxXtFDBrSLo3jfxt18623h3EBILHRhuPHzFWtJIwW50p9GjO/DzmcYrNHPmXGYdcsiNaxUN86e9rjpe+xrTvjVy8YsVHi1XuTAByBoJE018My2t6GpHG+HSBlxWEOTE4exUj8a2IyEbHTod72rpfKXHouJYJZGVCWHZzwkBgrgWZSp6W1HkfKq0o5WblCuq0b+ZzXgeLFmU6aZ/Cwtrfw6VnvhOyTcUxsySIwSFIlAa7HvKSwXfL3SM3iRWrfEjk84LEDJ2hws1jGpYlEYaNET1tYEX6HyNY/huJIZJcK32fEQfIV0A8mX8SHqD41zUrq9iXBcKlGLqKSfYfTcQq9Wo8g87pj4bPZMTDYTxbWP508UbcH2NbfXwkatoxSlKHwUpSgFKUoBSlKAVHlWpFUut6AgSJUR0rIyJUd0oCA8dWWSpzJVpkoCGyVbMdTDHVBjoCL2dednUnJXmSgI/Z16I6v5aBKAtCOoXHOXYcZEYsQmZfwnZkP5kP4T/ACPWsqI6qEdAfOHNvJ0/Cp1N80TH7qYDQ+KuOjAbjruKv8J48shFu44sQL/0PWvoHinB4sTE0M6B45BqDptqCD+EjcHp/Kvm/nfk+ThuJMZJMbd6GXbMv9mGxHv1ruM3Er18PGstd+p0DBcSWTTZvDx8SpqLhOMycKxb4mOMy4bE2+0xroVYG4degPrpqQbXrUOCcdzjLIQrrqGvYN/vW94PGK6jvAsQLg6X8dOoqw7TRkRlPC1Nf5OmcM4lg+K4UlMk8L2Ekbrqp3s6nVGHQ+Wh61yr4l8hpw1oZsIWWGZjGUJLdnJbMLMdSrLm0J3HnpY/9jeCTt+HTNhZhvl/RvubMu1vKxA8KzsHxMinj+x8w4XKrkDtkUmMkbMQuqH9ZCfQVVnTdrM3MLjIuSlB69DU+AcT7PF4TFocrRzRxygX70bsEceejXsfLwr6XFcz5e+FPDWlTFYbESTRIwdYxMJIsykMtyBc2IByk9K6YK4imlYtYipGpPMlY9pSldEApSlAKUpQClKUApSlAW3So7pUyrbx0BCZKsNHU1kq2UoCEUqnJUtkqgxUBGKVTkqT2VedlQFjLQJV/s6COgLISqgtXRHVYjoC0ErFc18oQ8Qw7Qzi34o5B80b9GXxHQjqKzoSq1WgPmfjfwb4jA5EcH2hNbSQ2YEeanvKfKtawnFJcOxRge6SGjcEFT1GuqkV9ghKwfMXw/wWOB+04dS5Fu1XuSi23fGp9719TtscyhGatJXOE8E5qziw1I/Ax738LdRWeXHxTLkcCx3VwCp/89q95m/9Pc8RL8OmEoGoikskg/dcd1v8taFPicVg5eyxsUisNSsgs1vFTsw89RU0avJmXWwLWtPyNsj4RLgXbEcNneBlBZor5kcAXykH5ha+hvbpW98s/HrCSrCmLzxzOAJHCfcq9yN8xYDbW1hfeuecO5qjVQXcGP8AzDyy7n0rG8PwSyYazKCGMhXa4uzFdeh2qOs4xs0XuGQq180ZcuvyPqdHvVVcP+HHxajweHTCcTWWMxXWOaxkUoTcK1tRluQLXFrbWrsnCuLw4mJZcPIskbbMpuP9j5HWuCy01oyZSlKHwUpSgFKUoBSlKAUpSgKGSrTR1IrwigIpSqMtSylUGOgIuWmSpBjqnJQFnJTJV7JTJQFkJVQSroSqhHQFoLVax1dVKrC0BQiVWBXtKA8IrE8w8qYbHR9ni4VkUXyk6MpPVGGqmsvSgOVwf+nnBAyZpp2Dj7vVQY9b3uB3zbTUVofNvw9xnCiZIi2Jwul3C95PKVBt5NqPTavpCqGjB31r40nuSQqSpu8WfLOH43BOuWTL5htvYnb1rL/DXj2JwWKxCYGF8XCygtGl2CtmGViRoCBmXz08K7Vxb4acOxN+1wcWZt3Rezb1BS2tZXgPLmHwcQiwsSxoOg3Y+Ltux8zXMYZSatiPbJXWvUydKUrsqilKUApSlAKUpQClKUApSlAKUpQHhFeWrylAKWpSgPQKqpSgFKUoBSlKAUpSgFKUoBSlKA//2Q=="/>
          <p:cNvSpPr>
            <a:spLocks noChangeAspect="1" noChangeArrowheads="1"/>
          </p:cNvSpPr>
          <p:nvPr/>
        </p:nvSpPr>
        <p:spPr bwMode="auto">
          <a:xfrm>
            <a:off x="0" y="-9604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hQSERQUEBIUFBQQFhUUFBQVFBUVFxgXGRQVFBcYFRgZHCYeFxwjGRcWIC8gJCcpLC4sFh4xNTAqNSYrLCkBCQoKDgwOGg8PGiokHyQsLCwvLS8sLC0vLCwsKSwsLCwsLCwvLCwsNCwsLCwpLDIqKi0sLCwqLDUsLywwLCosLP/AABEIANMA7gMBIgACEQEDEQH/xAAcAAEAAQUBAQAAAAAAAAAAAAAABAIDBQYHAQj/xABCEAACAQIEAwYDBAgEBQUAAAABAgMAEQQSITEFBkETIlFhcYEHMpEUI0JSM2JjcoKhscFTotHhc5KywvAIFUPS8f/EABsBAQADAQEBAQAAAAAAAAAAAAADBAUCBgEH/8QAOBEAAgECBAMFBgUCBwAAAAAAAAECAxEEEiExBUFRYXGBkfATIqGxwdEGIzLh8RVCFFJicpKiwv/aAAwDAQACEQMRAD8A7jSlKAUpSgFKUoBSlKAUpSgFKVQz29qAqNeFq13jfPuFw1w8od/yR2dvexsvua57xr4r4iQkYdVhXYGwd7ep0HsKr1MRTp7s1sHwfF4vWEbLq9F934I6xxLjEMClppFjX9Y2v6Dc+1aNxj4wQILYaNpD+Z+4v0HeP8q5XjOJNLITM7s7fickk+hP9Kx8sdjr9aqTxcpaR0PSUPw9QpK9V53z5JfX4m0cY5zxWK/STHL+RO4n0G/vWwcl/Ed4CIsUS8R0Dkkunr1Zf5iubRy2qYj32qp7ScJZrm88DhcTR9g4JLs0t2r13n01h51ZQykFWFwRqCPEVerinIXPRwrCGckwMdD/AIZPUfq+Irs8UwYAgghgCCNQQRcWrYo1lVjdH5zxLh1TAVck9U9n19cy5SlKmM0UpSgFKUoBSlKAUpSgFKUoBSlKAUpSgFK8qJj+JxwrmlkWNR1ZgB7UPqi5OyV2TDVmfFKilnZVVdyxsB7mue8w/FtEumDXtDt2jXCfwjdvewrnfGOY8RijfESs9tQuyj0UaD6VTq4yENFqejwX4cxOItKp7ke3fy+507jnxZgiJXDqZmH4r5Y7+u7ewrnnHedcTiie0kKof/jS6p79W9yawJNKzamIqT3Z7TBcFwuE1jG76vV/t4AmlKVAbFjyRAwswuDUfVe65up0V+o8A3n59ak14ygix1B0INdxlbR7FetRze9Hf59j9aciHJHavI5LG9XL5WyPs36Nj/0nzHQ9atyJY1L3mffnHSz8n626k1HuLit45H+JS4QrBjGIgbSOUgkRn8rHop/l6VzuKW396llQwsdQdCKU5ulPMMZho8Qw7pO1/k+p9N4fEq6hkYMrC6sDcEHYgjcVer525J58l4VKscpaTAObW+ZoCTunW19169Na+gcDjElRZI3DpIAyupuGB2IPhW1CanHMj8vxOGqYao6VRWa9XRIpSldlcUpSgFKUoBSlKAUpSgFKpZqxfGeZ4MKt55ApOybufRRrXxtJXZ3TpyqSywTb6LUymcVj+M8dgwy5p5VQdAT3j+6o1PtXLuY/i1K4K4ZexT85s0h9Oi/zNaFPxVpWLSszMfxMxY/U1SqYtL9Cuemwn4cnJp4mWVdN39l8TpfG/i+TdcJFb9pJqfUINPqTWgcQ4pLO+eaRnbxY3t6DYD0qJSs2pWnU/Uz22D4bhsIvyo2fXd+YpSlRGkKUpQClKUApSlAUTwB1Kt1+oI2I86sJc9xz3lFw35h4+vjUqqJos22hXVT4Gu4y5Mp16OvtI78+1dPt08WQ2W1XsPLbQ7V6wzC9rMujDz/82qPUm6syonkalEnTRBlKtqGFjW2fBjnQ4ac8NxJukjE4didnOuT0bUjwbTrWoYeS48xVjiWDLAPGcssRDIw0NwbgfWxHmKlw1b2Usr2ZQ45w7/HUFVp/rj8VzX2/c+qlGle1rPw/5uXiGCjm0Eg+7nUfhlW2bTwO49a2atk/NBSlKAUpSgFKUoBVLNavSa07n7nhcHHkQg4iQd0b5AdM7f2Fcykoq7JqFCdeoqdNastc9c+jCDsobNOwv5Rg7Ejq3gPc1xzE4lpGLyMWZjcsxuSa8nnZ2LOSzMSSSbknzNW6w61aVV67H6pwvhdLA07R1k931/YHzqLLBbb6VKqPiHA0fQHQONLHpr09ajhe9i5iVFQuyiOUr6VKVr7VC1DZW+Y3sRsw8QOhHUf2qqOQqa7nArUMRl0e3y9fwTKV4rX1Fe1CaadxSlKH0UpSgFKUoBSlKAjYxin3g1A0ceK33HmN/SvJI9RbZtRVeLxaILOfm0CgXJvpYCqOFRsIlDixF997XNv5VOr5Mz9fwZEsrxDpRelrv/S015Zk/hfmyfwvhUk0giw8bSSML2W2g/MxJARfMkVmeOch43C4dsQ6QskYLSKst3VR11UK3oDWd+GvOeCwcDx4lmineV2djE7Bxf7vK6KRYJYWOxvUPn/n/wC2jsMKGXDXBldwUaW2oVV3VL2JJsTarHsYxjmkeYqcS4hXxLo4dZUnbblteV/P7kT4Q8VMHFWgH6PHRFrdA8YLBvcZh7+Vd6FcG+DXDziOKPiQD2WFhZA9tDI+lh/DnPsPGu81o0b5Fc81xF03iqjp7XZ7SlKlKIpSlAKUpQGD5t5mTBYZpX1Pyxp1ZyNB/UnyBr534rxR8RK8spu8hLMenoPADYCtp+KfHWnxjx6hMKezVf1tC7epNvYCtLrLxFRylbkj3fB8EqFJVJfqlr3Lki/BP0NSax9X4Z7aGqUo80emo17e7Ik14yggg6gixHSvaVHsXmlJWZjp4sgyuSY/wv8AijI2ufDwPsdK9VzfI/zjUHo48R523FZC1Y7E4TKLX7l7qw+aI+I/V/p6VahNS0fr18e8xcRh5UHnh+n5Lp3dH/b/ALb2vRS29Kl3qBGxN1a2ddSBsw6OvkauwS232qOcSzhsQrdny7H9SVSlKhNMUpSgFLVTLKFF2IAHU1C+2PJ+hWw/xHFh/COtdxg5a8irWxUKby7y6LV+X1enaS58SqC7mw/828aiDEyS/oxkT87DU/urV3D8NVTmYl36s2v0HSpkaFnVEVndzZUUXY/6DzOg61JG17RV365fcqVXUlFzryyQW6T18Zcu6PmRcNw9UudWbq7G5/2FS3wc5gkxEcX3EIzM73XMLgHshu1r3J2rceEcnxwKZ8eyHs+9lJ+5j83JFpGvYeFyLAnWs/A0mJWQSRCOCWMoivftWDAgl12jW2y/Npc2q/Swt/eq6nkMbx/J+Vgllinv18Pm3qzmvDMBJiZUhw6hpJdVubKqjd3PRR/oOtZrnblSPh8EWbEmTESvcplVU7IKTIwXVgAcoDE6kgVqPC+MnChJI8Q8MmTs7xkXKhtiCCCLj+VSuFYJ+LYzsElLmT7zEYiRiW7NSL2J1O4AGg16DWoadJXsl8Cxj8dXc1WdVRgkmoxfvNtXs129uiR1/wCB2BMfCYiwt2zyyDT8JawJ/wCX+ddBrHYGJYkRIwFSNVVFGwVQAoHsBU5JL1qniiulKUApSlAKUpQHA/iLy7i48YWkD4iKb9DOsd3H7KbIu4GzEai3nWj/AGxNNxm1HdOo2uPKvrFkrgfxR5bjwuPVoUCJPApAXYMjlWt4aFD7mq08PGcrm1heMVcPS9nZO21/lv5GnKwOxvXtevCDuNfEaH61aaQp8+q/ntt4Zh/caVWqYaUdY6m5g+OUqzy1Vlfw/YlQz20O1Sr1AtVyKa3pVGUbnqqNfLpLYl0orX2pURoaNEDEYKxGToe6eqE/1Q9R0vRZMwOmVl0dfA+XiDvep9WMTCSQyfMvQ7MPynw8j4+pqdVM2jMqrhPZXnT25r7d3y06WYeXofar9QlGYBlvYm3mCNwfMVWcaflRc7Dfog/ebx8hXLptvQlpYqMY+8+7nfu6klmAFybDxOgqC2PZ9IFv+0YEIPT81VpgMxzTHORstrIPQdfU1MAp7se1/A+tVq+/uR/7P6Lwu+1ENOGi4aQmRh1Pyj0Xapl/p/KrmEwzzP2cCGR+oGgW/WRtkHrWz4LlSLDshxgOKxEh+5w0SFxpuVQ2z26u9lFT06FStq9F62MnGcVwnDrwprNPov8A1L+WYjgPLsuLIKApF1mYGx/4Q0Mnr8vnW2w9hg7xYSMz4lxqq2Zj5zS6pEg8D9CaykuKnjxEMU0USdukj5FlMksaxgWaSyhAMxC2BbXYm1XcbgiyhEcxISTJ2a2dl8EYEZCTu1i1trHWtOlQhS/SeHx3FMRjX+Y9OSW37+JhTG5cGbJicTGSwRSVwuF83J1LC51a7noEBzVi+K81jDgtHmxE0ymKFmupkJNy0UQ0jgH593OgJALVTzFxNYiuFjhDEAFMEhGQdRJjmBN1B1Ed9TqxN61tXKuxVjNipj97Nv0+SP8AKosB6CpjMIOD4HHhwAyrNiW3B7yRk9ANmPr41sfI2FMvGkZAoGChYTsgCqXKlMumh7zAfwmsFxXiK4JCA2bEyLoRr2YP4teu/rpXRPhRgoouHo0TZ2xBLzN1zi65P4dvcnrQHRo5qkxS1iopalxS0BlY3vVdQopKlq16AqpSlAKUpQHhrm/xt4Tmw0OIA1w8uVz+zlGU/wCcJXSaxnMnBVxeFmw76CdGS/gbXVh6MAfagPmWRCVbKbEC4PhqBp7En2qXiuESQnK5Di5yuBbMOoK9GA1t4Xq0UaN2SUWeJnjlX9YXV/qL29RWw4GUTRGOQ3ZALt4i145V+lz5hwetwNQc9n/wz/kvt/D/AEvV41fx2H1ZWA3KsNhfrbwGzD1FYnBT5XML7r8pPUdKo4ij/dE9TwfibusPVfc/p9jJRykVLSQHaoNSsIuhPjWbNK1z22HnJSy8i/QVdwmFeWVIolLySmyKOvUkn8KgaknYV0jhfwfQWOMmaQWF44rxrfrd75mHpl/tSFJy15FfiHGcPgvdk7y6Lfx6HKZMDdrgkBvnUaZvD0/vV+OMKLKAANgNKzHOvAsNg8Z2WCkcjKzTxE51hJ+RVbcE6nKb2FV8t8sviohOziKFr2O7sFJDG3yoNNyT6VM6NSbyrUpUOLYSFD/Ezjlcm9N27b27PJXvfUxEcZYhVUsx2VQWY+gFbJwzkg27XHOIolF2jDhWt+1kvZB5DXzrNcMkijGThuHM5Okk+bLHp+adgTJr+FAQPKrGNhDyhcQ/26ZSCmDiskEZ6NLckC2velN/BavUcJGGstWea4j+Ia+JvCl7kfi/Hl4eZkOW8YjZkwmHyYWMfdzaqsr372VfmZf2h1PTerXLy4+IysyYZZpiRJinZ5mKgnIsEQCiNFB0VmOpub1kOEwSd95pQ7OQOzjP3MQUaJGDqTqbsbE+AAtUPj/OEOFIQ3lnb5II9XPm3RF8z9KuHmjIwYVIc8sjlnYAzYiVhmYLsS2gVR0VQFF9K0/jvPDzFo+HEKi6S41vkXxEN/mbz+njWK4/jZMRY49wEvmTBxE5bjYyvu589vCsczGVczFYcPF7Io8FH4moDzDR6tHhgxz6yysbvIerOx2F9bVD4pzDHhVKYYiSbZpLXVfJddTf/U1jOLc0FlMOFBSPZm1zyeZ8AfD6+FWJeVXEOfN37ZilunW3mPCvqi3sRVK0Kds7tcwk+IaRizkszG7MdyfM1v8A8H+OTpifs6gvDLmZx0jIW4k8trW61RyN8MBjI0xE04ETEjJHrIcpIIYnRP5nUV1zg3A4cLH2eHjCL1tqWPizHVj6+1q+EpmIZKmRPWMiapkLUBk4nqZC9Y2JqmRGgJwr2qIzVdAKUpQCvCK9pQHGvjFyq0cwx0S/dSBVxAUfK4NklPkwIUnoVXxrQsFjjEwO+U6+a3uw/v6qD1r6bxmFWRGjkUMkilWU7EEEEH61wPnfkKThzZ1JkwrGySH5ozuEm/oH2I0Ou4GI4zjEkZTHvY5ja19rXHkNK1bjkWVkceh9tf6VmKx/HV+6v4MP70PqdndEpZbsQRYjUa3uPEVdabKoPRGBb903BPte/tUXDTLMoyE5l2t8wO3uP61k1wMiSRrOvZ9owUNoVP8Aof1TWO4a7eB+kU8SlG+bR7S9dH595nOTOZvsGJkmaATLLGqAhgHSxzHLm0Ksct9eg9KzPHfili5wVhC4VDuVPaSn+MgBPYE+davxbhEeFMeSRgspICGxFwL93Tu77VlOS+WBj5pUabskgVS2XL2jFr2CZgQFABu1jravuaa9yO1tylWw/D0pY3EJt31V7q++m3LryMFa1z1JJJOpJJ1LE6knxNb9y1Av/tmFvCZyYlIj0ykks12zEKNTub+la7z7hcDBKkfDyxeIMcSwlaRLZe6rFiR2mbXTYXvV/hPPGDTBYaEvLLIsKK0MCPmLW+VnFvoDVrCwcXK76fUxuM42GLpUZQhlSzJL/jqvXU2QyuzkTyF2QXGFwmZso2AlkFiT0Aui+RrGcY4tFh1y4qVMJGe8MJhjfESX/wAR0tlv1y2v+c2qFJx7FyIUgijwEI62Dy28QBZEPmdawGHjhhcmJWxGIY96VyWYnqb/ANx9aunnDJS8YxMqZMMg4bgx1AAmYHU+GW/18zWOjnSO6YNCzv8ANK12djuSSdT6nTyqjik4QZ8bNl6rCli59ht6m/rWt43nJyCmFQQodCRrI3q3T2oDM47GRYck4hu1l/wVa5v+0bp6a1isVgsVi+89o0GqR3yqB5L/AHOtXOCYGOOzS3Mh6nVQT1t4+tbETViFG+5jYriEoPLTXi/oa/wbgLwsHdUc7Wvqo/ML6e2/hWekmCgsxAA1JOlHcKCWIAG5OwrB47HF8rlLx5rQxkayvsGYflGtTaU1ZGfeeLnml67F67WZnknm1cHiJFfMMHiGzLJlbLG9vmGmx2NvAHpXVm4vCEDmaIIwDBjIigg6gi5HT/8AK5ng+V4ygbFL2kjDvZicqfqxqLBQPGricnYQaiEH+Jz/AN1V3SbNeOOhFZXd2N2l57wCHvYyH2Zm/wClTUhfiHw9VDHGw2PgWLf8oW49xWlJy5hhth4vdAf61cg4HAjFkgjDeOUf3vT2L6j+oQ/ys6bwLmTDYsE4WdJcvzBSQw9VIzD1tas9E1cOxfAULrLCTBPHqksXdII2zAaMPHyroHw+53bFmSDFKseKw1i4X5ZENh2iDpc7gaC4riUHEs0MRGstN+hvkLVfqNEakVwWT2lKUApSlAKtzQBgQwBDAgggEEHcEHQ1cpQGgcf+DuEnJeAvhXO/ZWMZ9Ym7o/hy1xL4hciY3AP9/eTDk2SZBZD4BgPkbyPtX1Was4rCLIrJIqujghlYAqwPQg70B8gcC4LNIO1iZVKN3bm12Gv+2vjWexfNfboIJ4isyuu2oJGh03B1rpPM3wekiDNwiUKGJZsPLZgD+xcjT90/WuTwRyx8QVcYR2i3U3t3SVIUG1rH/auJQUtyxQxNSi7xfhyNlxHB5pFzztGURNFLG4A7xN/E2v5VVxHExnBQEHNqgvYsbWbTTU1rfHsJiRLKygtGy9CCAttdL6GtoxfMEb8Ow4ZuwIMeoBy2yttbaoFh9XdmvLjFoRUYLTe6+Hd8uRE43HLJJDD2aQrICucbZbgHSwN/D1rM4Pg8ygx4WFEVbKGY6tpuSBqb9T16VZ47xfDx4nC2DTMb2/CtyRrrWN4/xDFy4uNo/u4hl1U2AAPfBO+o8N6nhBQ2MnEYqpiGnPlsuS7i7NABL2eLmvLqexU+Gt9rAfSsbx3GYhYm+zLHHGvzGM5pLabnp521q3isDHPjSHN+yjXMAbEm9rMfIb1m+XuWpp4psmGEEQzAM2ikBTdvP28a7KxoWH5fnnVZAQ3aG1y3e3Iu30rL8F5OZXZsQjZUbKh7yguAGO41FiK6vwPlSLCcPXJdpO6DK24zvrkGyb9NfOtgwnCojnRlDB11DEsTYjW5ubjx3oDhU8RRsjWzEBrDwN7b71kMBnyZzlESmxZ2yj0U9T5U5t+Gk2HvLh80gXvyJoZIxckNcaOnnv5Vi8biGkw2GexZIg2YAf8Ay9C31qZVGZ1TBRb7DJx4AyzBXyyuwzxQxsGQLvmc7X8SdBes7wzlzIWxErxyuun3bB1hHgv/ANqxHJ36HEdmSJ5otQdG31UA62ttWx8t4y4kMihVSJgxtlBBBGU363qRO+pTnFReVd3d3eteZNXCkqGuoU37xIAFvG/jWIxWHlikZRIiJYMpZ1y2bbKd736VPdb4bDBtbyPceYjBF/S9ap8Q8E0jYOOJSzyhwqj8TZgoA/pSUmlcUaEaksr6E9sdJBIUd1LaHKWBuD1B8NDUKfmQOxHbKtrjKGygWqLxnkfHsMOEw0hYQDMAVvoSNe9Wm4/AyQytHMhSSM2dDuDvr9aj9qy5/T4dWdQ4HxUP3cwbexBvqNbXqTgHccb4d2OjsXEnnDrmDe2f3tWI5M4dljViuUgbfrHc/S1bJyZFn4+n7HByN7tdf+6u5v3CrhYpV7LZXO0Q1JFR4xUgVWNs9pSlAKUpQClKUApSlAQOIQPYmOTJfe6hvcX2NaRz18PcNicOqsLTtIqpiLXkDMbtmI1cWGx26GuhyLcEVh5OEgNmzMxW+QOxZV9AaA+c+a+UeI4EiNjLKjKSXjDOluova40I38602XHSFAhdiq7LfQW8PCvrOdZZJELKEWMltGzFiVK26aW6Vr3MHw3wOLbPLAFfq8R7Mn962jHzIv50B874LirGeJ5nZhGwNyb2HW1bGYcVjMSRw4uyEKGYXWNSLglmOi11TC/Cfh0RBGHLkf4kjuPcaD+VbHDgUjUJEioi7KgCqPQDQUBovKfwwjw33uIcy4g63BIRD1tfVz5tp5VtxwR1vNKSRYnP010t0Gp2qYVry1ARGwIsFzvlW3czd3TUaetX5UvsWUjYqbEVXS1ARPsHzEyyFnGUtmF8uoy7WtrWq8a+HUawSnAZopye0WznKbCxjAOgB3F9jat1tS1AfMeIx86TFneRZYzYkkh1I6eVvCtm4Px6WcffSlmjIKqTv5ldq6Rzt8OY8cDIlo8SBo/4XtsJB6aZuml64nxLhE+FlyTRvG63tfS9uqnZh5iuoyyshrUlVjbZ9TrGGxIlykMe7rkvoCRa9qicwcD+0xgZyHj1hN9EbfTqAf7A9Nda4JxXtFDBrSLo3jfxt18623h3EBILHRhuPHzFWtJIwW50p9GjO/DzmcYrNHPmXGYdcsiNaxUN86e9rjpe+xrTvjVy8YsVHi1XuTAByBoJE018My2t6GpHG+HSBlxWEOTE4exUj8a2IyEbHTod72rpfKXHouJYJZGVCWHZzwkBgrgWZSp6W1HkfKq0o5WblCuq0b+ZzXgeLFmU6aZ/Cwtrfw6VnvhOyTcUxsySIwSFIlAa7HvKSwXfL3SM3iRWrfEjk84LEDJ2hws1jGpYlEYaNET1tYEX6HyNY/huJIZJcK32fEQfIV0A8mX8SHqD41zUrq9iXBcKlGLqKSfYfTcQq9Wo8g87pj4bPZMTDYTxbWP508UbcH2NbfXwkatoxSlKHwUpSgFKUoBSlKAVHlWpFUut6AgSJUR0rIyJUd0oCA8dWWSpzJVpkoCGyVbMdTDHVBjoCL2dednUnJXmSgI/Z16I6v5aBKAtCOoXHOXYcZEYsQmZfwnZkP5kP4T/ACPWsqI6qEdAfOHNvJ0/Cp1N80TH7qYDQ+KuOjAbjruKv8J48shFu44sQL/0PWvoHinB4sTE0M6B45BqDptqCD+EjcHp/Kvm/nfk+ThuJMZJMbd6GXbMv9mGxHv1ruM3Er18PGstd+p0DBcSWTTZvDx8SpqLhOMycKxb4mOMy4bE2+0xroVYG4degPrpqQbXrUOCcdzjLIQrrqGvYN/vW94PGK6jvAsQLg6X8dOoqw7TRkRlPC1Nf5OmcM4lg+K4UlMk8L2Ekbrqp3s6nVGHQ+Wh61yr4l8hpw1oZsIWWGZjGUJLdnJbMLMdSrLm0J3HnpY/9jeCTt+HTNhZhvl/RvubMu1vKxA8KzsHxMinj+x8w4XKrkDtkUmMkbMQuqH9ZCfQVVnTdrM3MLjIuSlB69DU+AcT7PF4TFocrRzRxygX70bsEceejXsfLwr6XFcz5e+FPDWlTFYbESTRIwdYxMJIsykMtyBc2IByk9K6YK4imlYtYipGpPMlY9pSldEApSlAKUpQClKUApSlAW3So7pUyrbx0BCZKsNHU1kq2UoCEUqnJUtkqgxUBGKVTkqT2VedlQFjLQJV/s6COgLISqgtXRHVYjoC0ErFc18oQ8Qw7Qzi34o5B80b9GXxHQjqKzoSq1WgPmfjfwb4jA5EcH2hNbSQ2YEeanvKfKtawnFJcOxRge6SGjcEFT1GuqkV9ghKwfMXw/wWOB+04dS5Fu1XuSi23fGp9719TtscyhGatJXOE8E5qziw1I/Ax738LdRWeXHxTLkcCx3VwCp/89q95m/9Pc8RL8OmEoGoikskg/dcd1v8taFPicVg5eyxsUisNSsgs1vFTsw89RU0avJmXWwLWtPyNsj4RLgXbEcNneBlBZor5kcAXykH5ha+hvbpW98s/HrCSrCmLzxzOAJHCfcq9yN8xYDbW1hfeuecO5qjVQXcGP8AzDyy7n0rG8PwSyYazKCGMhXa4uzFdeh2qOs4xs0XuGQq180ZcuvyPqdHvVVcP+HHxajweHTCcTWWMxXWOaxkUoTcK1tRluQLXFrbWrsnCuLw4mJZcPIskbbMpuP9j5HWuCy01oyZSlKHwUpSgFKUoBSlKAUpSgKGSrTR1IrwigIpSqMtSylUGOgIuWmSpBjqnJQFnJTJV7JTJQFkJVQSroSqhHQFoLVax1dVKrC0BQiVWBXtKA8IrE8w8qYbHR9ni4VkUXyk6MpPVGGqmsvSgOVwf+nnBAyZpp2Dj7vVQY9b3uB3zbTUVofNvw9xnCiZIi2Jwul3C95PKVBt5NqPTavpCqGjB31r40nuSQqSpu8WfLOH43BOuWTL5htvYnb1rL/DXj2JwWKxCYGF8XCygtGl2CtmGViRoCBmXz08K7Vxb4acOxN+1wcWZt3Rezb1BS2tZXgPLmHwcQiwsSxoOg3Y+Ltux8zXMYZSatiPbJXWvUydKUrsqilKUApSlAKUpQClKUApSlAKUpQHhFeWrylAKWpSgPQKqpSgFKUoBSlKAUpSgFKUoBSlKA//2Q=="/>
          <p:cNvSpPr>
            <a:spLocks noChangeAspect="1" noChangeArrowheads="1"/>
          </p:cNvSpPr>
          <p:nvPr/>
        </p:nvSpPr>
        <p:spPr bwMode="auto">
          <a:xfrm>
            <a:off x="0" y="-9604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picturesof.net/_images_300/Mechanic_Working_Underneath_a_Car_Royalty_Free_Clipart_Picture_081212-023779-46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28575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sip</a:t>
            </a:r>
            <a:r>
              <a:rPr lang="en-US" dirty="0" smtClean="0"/>
              <a:t>p</a:t>
            </a:r>
            <a:r>
              <a:rPr lang="en-US" dirty="0" smtClean="0">
                <a:solidFill>
                  <a:srgbClr val="FFC000"/>
                </a:solidFill>
              </a:rPr>
              <a:t>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Drink a little at a time</a:t>
            </a:r>
            <a:endParaRPr lang="en-US" dirty="0"/>
          </a:p>
        </p:txBody>
      </p:sp>
      <p:pic>
        <p:nvPicPr>
          <p:cNvPr id="5122" name="Picture 2" descr="http://t1.gstatic.com/images?q=tbn:ANd9GcQ4lxReUaB_lxwj-FrjEVCtTMnC-n-QLGC2lYrVEczTLRn5CYbs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1743075" cy="2619375"/>
          </a:xfrm>
          <a:prstGeom prst="rect">
            <a:avLst/>
          </a:prstGeom>
          <a:noFill/>
        </p:spPr>
      </p:pic>
      <p:pic>
        <p:nvPicPr>
          <p:cNvPr id="5124" name="Picture 4" descr="http://t3.gstatic.com/images?q=tbn:ANd9GcR0-308_XHFvNiw__-kf5i1lFpegYsGadnnYhO-G9HT572wdKAX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14600"/>
            <a:ext cx="1743075" cy="2619375"/>
          </a:xfrm>
          <a:prstGeom prst="rect">
            <a:avLst/>
          </a:prstGeom>
          <a:noFill/>
        </p:spPr>
      </p:pic>
      <p:pic>
        <p:nvPicPr>
          <p:cNvPr id="5126" name="Picture 6" descr="ima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333625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soar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Fly up or fly very high</a:t>
            </a:r>
          </a:p>
          <a:p>
            <a:endParaRPr lang="en-US" dirty="0" smtClean="0"/>
          </a:p>
          <a:p>
            <a:r>
              <a:rPr lang="en-US" dirty="0" smtClean="0"/>
              <a:t>The eagle is </a:t>
            </a:r>
            <a:r>
              <a:rPr lang="en-US" i="1" dirty="0" smtClean="0">
                <a:solidFill>
                  <a:srgbClr val="FF0000"/>
                </a:solidFill>
              </a:rPr>
              <a:t>soaring</a:t>
            </a:r>
            <a:r>
              <a:rPr lang="en-US" dirty="0" smtClean="0"/>
              <a:t> over the mountains.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Would you like to </a:t>
            </a:r>
            <a:r>
              <a:rPr lang="en-US" i="1" dirty="0" smtClean="0">
                <a:solidFill>
                  <a:srgbClr val="00B050"/>
                </a:solidFill>
              </a:rPr>
              <a:t>soar</a:t>
            </a:r>
            <a:r>
              <a:rPr lang="en-US" dirty="0" smtClean="0"/>
              <a:t> like a bird?</a:t>
            </a:r>
            <a:endParaRPr lang="en-US" dirty="0"/>
          </a:p>
        </p:txBody>
      </p:sp>
      <p:pic>
        <p:nvPicPr>
          <p:cNvPr id="17412" name="Picture 4" descr="http://t0.gstatic.com/images?q=tbn:ANd9GcT3XYYshbHfdoXCEQ2ZFBi8lhTWKE_6ORpZy5l0OuV3fm6CptBb:www.secrets-2-success.com/wp-content/uploads/2011/03/Soar-To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828800"/>
            <a:ext cx="1847850" cy="2466975"/>
          </a:xfrm>
          <a:prstGeom prst="rect">
            <a:avLst/>
          </a:prstGeom>
          <a:noFill/>
        </p:spPr>
      </p:pic>
      <p:pic>
        <p:nvPicPr>
          <p:cNvPr id="17414" name="Picture 6" descr="http://t1.gstatic.com/images?q=tbn:ANd9GcSpxQlBVZ6YriS0N2Fg_B-NOzo4SV_9CI_8RIoKIUrTGRjfFIOO:www.summit-academy.org/wp-content/uploads/2012/07/soaringEagleM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2619375" cy="1743076"/>
          </a:xfrm>
          <a:prstGeom prst="rect">
            <a:avLst/>
          </a:prstGeom>
          <a:noFill/>
        </p:spPr>
      </p:pic>
      <p:pic>
        <p:nvPicPr>
          <p:cNvPr id="17416" name="Picture 8" descr="http://t3.gstatic.com/images?q=tbn:ANd9GcRwC_RGb5spuBtpykhVlrk35z0SAgfwMtXDkTE0cSWDp93Y9UL7Zw:www.cumulus-soaring.com/books/Eckey/AdvSoaringMadeEasy-Photo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flat paper container for a letter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Stamp                               </a:t>
            </a:r>
            <a:r>
              <a:rPr lang="en-US" dirty="0" err="1" smtClean="0"/>
              <a:t>stamp</a:t>
            </a:r>
            <a:endParaRPr lang="en-US" dirty="0"/>
          </a:p>
        </p:txBody>
      </p:sp>
      <p:pic>
        <p:nvPicPr>
          <p:cNvPr id="10244" name="Picture 4" descr="http://t1.gstatic.com/images?q=tbn:ANd9GcRKbsfZJwSHVh5Z3s6TBVR5VvyaTvtGPv2ankCSOQypwnpJrY5m:quintaldesigns.com/wp-content/uploads/2012/09/feat-enve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3860648" cy="2209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4191000" y="30480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http://t3.gstatic.com/images?q=tbn:ANd9GcQ9e0BXHNz-jShjLQNvJRg6Nk8R9zBE9z2Nre6BCcJU6Ny5Z7U1Zw:www.clker.com/cliparts/S/i/7/d/8/P/red-envelop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714625" cy="1685926"/>
          </a:xfrm>
          <a:prstGeom prst="rect">
            <a:avLst/>
          </a:prstGeom>
          <a:noFill/>
        </p:spPr>
      </p:pic>
      <p:pic>
        <p:nvPicPr>
          <p:cNvPr id="10248" name="Picture 8" descr="http://t3.gstatic.com/images?q=tbn:ANd9GcS9xDggGK3juw5aA2BD2aEYB02V_x3xWKtcOQVTY7cmbYa6J2AH:2.bp.blogspot.com/-Zw_nnE7O7Pk/UNzLna53cHI/AAAAAAAAINU/Omll03lDVzs/s400/Envelope_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*photograph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1.gstatic.com/images?q=tbn:ANd9GcQJQ482JvPxt9vDO8ZMso1B4kVHCpTAyLBdKnHkYTXUC-vxSir7GA:4.bp.blogspot.com/-5F3lXQBf2bI/T0w38Jsc5HI/AAAAAAAAK6M/yYtIj-gDO1g/s640/dear%2Bphot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2619375" cy="1743076"/>
          </a:xfrm>
          <a:prstGeom prst="rect">
            <a:avLst/>
          </a:prstGeom>
          <a:noFill/>
        </p:spPr>
      </p:pic>
      <p:pic>
        <p:nvPicPr>
          <p:cNvPr id="9220" name="Picture 4" descr="http://t0.gstatic.com/images?q=tbn:ANd9GcRfmryAQyQLjqIm2UR9REUDB74WNZjvMcxPTffC4U_1fn3QuxuP:www.buffalohistoryworks.com/photograph/images/PhotographPage_sp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2466975" cy="1857376"/>
          </a:xfrm>
          <a:prstGeom prst="rect">
            <a:avLst/>
          </a:prstGeom>
          <a:noFill/>
        </p:spPr>
      </p:pic>
      <p:pic>
        <p:nvPicPr>
          <p:cNvPr id="9222" name="Picture 6" descr="http://t3.gstatic.com/images?q=tbn:ANd9GcSj0QAibE93DMUMBY8W5RsoRdOW5KqrCa5s01IuRHGkMxxavlr-zw:www.focusinfusion.com/wp-content/uploads/2013/02/photo-w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star</a:t>
            </a:r>
            <a:r>
              <a:rPr lang="en-US" dirty="0" smtClean="0"/>
              <a:t>r</a:t>
            </a:r>
            <a:r>
              <a:rPr lang="en-US" dirty="0" smtClean="0">
                <a:solidFill>
                  <a:srgbClr val="FFC000"/>
                </a:solidFill>
              </a:rPr>
              <a:t>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of stars</a:t>
            </a:r>
          </a:p>
          <a:p>
            <a:r>
              <a:rPr lang="en-US" dirty="0" smtClean="0"/>
              <a:t>The most famous paining by Vincent </a:t>
            </a:r>
            <a:r>
              <a:rPr lang="en-US" smtClean="0"/>
              <a:t>Van Gogh is called ” </a:t>
            </a:r>
            <a:r>
              <a:rPr lang="en-US" dirty="0" smtClean="0"/>
              <a:t>Starry </a:t>
            </a:r>
            <a:r>
              <a:rPr lang="en-US" smtClean="0"/>
              <a:t>Night”.</a:t>
            </a:r>
            <a:endParaRPr lang="en-US" dirty="0"/>
          </a:p>
        </p:txBody>
      </p:sp>
      <p:pic>
        <p:nvPicPr>
          <p:cNvPr id="4098" name="Picture 2" descr="http://t3.gstatic.com/images?q=tbn:ANd9GcR60lHOfOTx8yWszY9lHDCzw-xUy-yZvbzYRAyua3vMNeUehrBYAA:uploads2.wikipaintings.org/images/vincent-van-gogh/the-starry-night-188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3790194" cy="2362200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SzrV_CM5E7fmwLnV9cau9rCSuo-erC6yngstX3HUsX_ebTKE75:spacefellowship.com/wp-content/uploads/2010/01/415701main_wise20100106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00400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announc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105400"/>
          </a:xfrm>
        </p:spPr>
        <p:txBody>
          <a:bodyPr/>
          <a:lstStyle/>
          <a:p>
            <a:r>
              <a:rPr lang="en-US" dirty="0" smtClean="0"/>
              <a:t>To make something known to other people.</a:t>
            </a:r>
          </a:p>
          <a:p>
            <a:endParaRPr lang="en-US" dirty="0" smtClean="0"/>
          </a:p>
          <a:p>
            <a:r>
              <a:rPr lang="en-US" dirty="0" smtClean="0"/>
              <a:t>Apple </a:t>
            </a:r>
            <a:r>
              <a:rPr lang="en-US" i="1" dirty="0" smtClean="0">
                <a:solidFill>
                  <a:srgbClr val="0070C0"/>
                </a:solidFill>
              </a:rPr>
              <a:t>announced</a:t>
            </a:r>
            <a:r>
              <a:rPr lang="en-US" dirty="0" smtClean="0"/>
              <a:t> that they have released a new</a:t>
            </a:r>
          </a:p>
          <a:p>
            <a:pPr>
              <a:buNone/>
            </a:pPr>
            <a:r>
              <a:rPr lang="en-US" dirty="0" smtClean="0"/>
              <a:t> I-Phone</a:t>
            </a:r>
          </a:p>
          <a:p>
            <a:r>
              <a:rPr lang="en-US" dirty="0" smtClean="0"/>
              <a:t>What  do you think the man  in the middle is </a:t>
            </a:r>
            <a:r>
              <a:rPr lang="en-US" i="1" dirty="0" smtClean="0">
                <a:solidFill>
                  <a:srgbClr val="0070C0"/>
                </a:solidFill>
              </a:rPr>
              <a:t>announcing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http://t3.gstatic.com/images?q=tbn:ANd9GcTiRl__QPeKo6LZrWsizN03GFk-YSLp99SSLjT0Sm8ccroFKAi7rA:us.123rf.com/400wm/400/400/michaeldb/michaeldb1008/michaeldb100800058/7616456-group-of-audience-people-listen-to-speaker-announce-in-speech-b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267200"/>
            <a:ext cx="2143125" cy="2143125"/>
          </a:xfrm>
          <a:prstGeom prst="rect">
            <a:avLst/>
          </a:prstGeom>
          <a:noFill/>
        </p:spPr>
      </p:pic>
      <p:pic>
        <p:nvPicPr>
          <p:cNvPr id="3076" name="Picture 4" descr="http://t2.gstatic.com/images?q=tbn:ANd9GcRz0CLP57pzPp8EbeD7DjgXmSFej_04_hfenfHbsZjj8DNz6LCpBA:rack.0.mshcdn.com/media/ZgkyMDEyLzEyLzA0LzY3L3doYXRhcHBsZXdpLmFEWi5qcGcKcAl0aHVtYgk5NTB4NTM0IwplCWpwZw/b9999501/392/what-apple-will-announce-at-wwdc-2011-8-predictions-af010fa3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27813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*crackle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105400"/>
          </a:xfrm>
        </p:spPr>
        <p:txBody>
          <a:bodyPr/>
          <a:lstStyle/>
          <a:p>
            <a:r>
              <a:rPr lang="en-US" dirty="0" smtClean="0"/>
              <a:t>Meaning 1:The sound that fire or fireworks make</a:t>
            </a:r>
          </a:p>
          <a:p>
            <a:r>
              <a:rPr lang="en-US" dirty="0" smtClean="0"/>
              <a:t>Meaning 2: To break with a lot of tiny cracks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Dry soil will crackle.</a:t>
            </a:r>
            <a:endParaRPr lang="en-US" dirty="0"/>
          </a:p>
        </p:txBody>
      </p:sp>
      <p:pic>
        <p:nvPicPr>
          <p:cNvPr id="14" name="MS900069674[1].wav">
            <a:hlinkClick r:id="" action="ppaction://media"/>
          </p:cNvPr>
          <p:cNvPicPr>
            <a:picLocks noRot="1" noChangeAspect="1"/>
          </p:cNvPicPr>
          <p:nvPr>
            <a:wavAudioFile r:embed="rId1" name="MS900069674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http://t1.gstatic.com/images?q=tbn:ANd9GcQAD2M62PIfx9ywuJAhIFV2Gm36zkIhS68GI2zXX_950z__3FDxTA:www.danfulwiler.com/images/crackle-finish_gardner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419600"/>
            <a:ext cx="2143125" cy="2143125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RIWrvy8_iDcgBw13Qya_6eRmgEpgVEUMb0KtiPXSKN6FjwN5Qs:www.vintageimagecraft.com/image-files/crackle-paint-step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399" y="2819400"/>
            <a:ext cx="1752599" cy="1752600"/>
          </a:xfrm>
          <a:prstGeom prst="rect">
            <a:avLst/>
          </a:prstGeom>
          <a:noFill/>
        </p:spPr>
      </p:pic>
      <p:pic>
        <p:nvPicPr>
          <p:cNvPr id="2054" name="Picture 6" descr="http://t3.gstatic.com/images?q=tbn:ANd9GcR3VMv3uC6uWTinP5k1OxHeaO-a2I4U2PnHKuNm_p9JCqfqFWLr8w:shard2.1stdibs.us.com/archivesE/1stdibs/052913/NestCC_DM2//3/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038600"/>
            <a:ext cx="2143125" cy="2143125"/>
          </a:xfrm>
          <a:prstGeom prst="rect">
            <a:avLst/>
          </a:prstGeom>
          <a:noFill/>
        </p:spPr>
      </p:pic>
      <p:pic>
        <p:nvPicPr>
          <p:cNvPr id="2056" name="Picture 8" descr="http://t0.gstatic.com/images?q=tbn:ANd9GcSs-u198DfVSUHyM3ZJbdLlofXtLOmtMLP060pBf5IZmlVEVc-M:https://s3.amazonaws.com/luuux-original-files/bookmarklet_uploaded/nail_2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800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Shooting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star that shoots across the sky, usually a meteor</a:t>
            </a:r>
            <a:endParaRPr lang="en-US" dirty="0"/>
          </a:p>
        </p:txBody>
      </p:sp>
      <p:pic>
        <p:nvPicPr>
          <p:cNvPr id="16386" name="Picture 2" descr="http://t1.gstatic.com/images?q=tbn:ANd9GcTmfnxz5RmDOInjRzWsN0f-YQSjGpylf-CZeeiQhU0DjL7A7IP_:2.bp.blogspot.com/_7vCxtECHz60/TJRVX3NEePI/AAAAAAAAAUI/nexh0Bk0l3Y/s320/shooting-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705100" cy="1685926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ANd9GcRFyv1D5-Cwxcv7KcFY2udSoc25PMTFjEyzFGkqv6LD8Xt8qtwhfw:scienceblogs.com/startswithabang/files/2010/05/bukiki-shooting-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466975" cy="1847851"/>
          </a:xfrm>
          <a:prstGeom prst="rect">
            <a:avLst/>
          </a:prstGeom>
          <a:noFill/>
        </p:spPr>
      </p:pic>
      <p:pic>
        <p:nvPicPr>
          <p:cNvPr id="16390" name="Picture 6" descr="http://t2.gstatic.com/images?q=tbn:ANd9GcRZrPLFSGNukHpo2fsTmYb1L3G5cQ63ibT4u-H0GaxGW5dcyD-b:www.engeika.com/data/engeika/product/20130615_2414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4196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Seoul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Capital of South Korea (a country in Asia)</a:t>
            </a:r>
            <a:endParaRPr lang="en-US" dirty="0"/>
          </a:p>
        </p:txBody>
      </p:sp>
      <p:pic>
        <p:nvPicPr>
          <p:cNvPr id="15364" name="Picture 4" descr="http://geology.com/world/world-map-click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4572000" cy="2540977"/>
          </a:xfrm>
          <a:prstGeom prst="rect">
            <a:avLst/>
          </a:prstGeom>
          <a:noFill/>
        </p:spPr>
      </p:pic>
      <p:pic>
        <p:nvPicPr>
          <p:cNvPr id="15366" name="Picture 6" descr="http://t0.gstatic.com/images?q=tbn:ANd9GcSRUDkTPBi9QJYYGF7oVTC_L8wKq9XOmB_Wuvrjfw_PnKUdla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381250" cy="1914525"/>
          </a:xfrm>
          <a:prstGeom prst="rect">
            <a:avLst/>
          </a:prstGeom>
          <a:noFill/>
        </p:spPr>
      </p:pic>
      <p:pic>
        <p:nvPicPr>
          <p:cNvPr id="15368" name="Picture 8" descr="http://t1.gstatic.com/images?q=tbn:ANd9GcTjoXARL7fDJQQjMONc2vzRUzd7ykeFEZsxkwfWVrkLIYDoxfmh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19600"/>
            <a:ext cx="2143125" cy="214312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H="1">
            <a:off x="4800600" y="32004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AutoShape 10" descr="data:image/jpeg;base64,/9j/4AAQSkZJRgABAQAAAQABAAD/2wCEAAkGBxMTEhUUExMWFhUXGBwYGBgYGCEcIBgbIBsdGh4cHB8cHiggHSAlHh0YIjEhJSkrLi4uHx8zODMsNygtLisBCgoKDg0OGxAQGy4mICYvLywsMTQsLDQsLCwsLCwsLCwvNCwsLCw0LCwsLCwsLCw0LDQsLCwsLCwsLCwsLCwsLP/AABEIALQBGAMBIgACEQEDEQH/xAAcAAACAgMBAQAAAAAAAAAAAAAFBgMEAAIHAQj/xABEEAACAQMDAgQEBAMGBAUDBQABAhEDEiEABDEFQRMiUWEGMnGBFCNCkVKhsQczYnLB4RWCktEWJLLw8UNTYzREg6Kj/8QAGgEAAwEBAQEAAAAAAAAAAAAAAQIDBAAFBv/EADERAAEDAwIEBAQHAQEAAAAAAAEAAhEDEiEEMRNBUfBhcYGhIpGxwRQyM0LR4fEFI//aAAwDAQACEQMRAD8AEJVI8uD7zOrdLc28HOgm0omBolRp62toBZDUhE16yxFuojuDz31pT2+rR2ggep7e2rNpsapuqEqFtwWySST3OtalYmJzqw9ERAH39deLRPbV229FIuKF10ntqudvo3+F15+E1UPAS3FBDt/XXtGnawMAwQc6M/hdaNtdKXBMHlH/APxgFQKi6EnrVZiWCfcDVP8AC6l8JvUxERrEdKwflVxqOqgrdSrMe+pl3ta20OY761G2Ore12oJAJCj1PbTigwDKU1idlVQHvrd2jR7fJtwy+GAUAg8yT66obxUYgKloGPr7nRZUadmlB0jchCPxGTg6t0t0tlsGSZMjU1bbAt5Vga0O0OngOGUpfCgu1tGtxtjqVNsdNhLeqVQahzot+DOvfwHtoghC4oOZ1kHRX8Drb8Fo3BdcUICnW4pHRL8Hqb8ITzOlvC64oP4R1iqdGTsdaHYH00LwukqgAdboDPB1bGzOt1oMDImRpS5C5QbosMRaBiO/31Xp7ZmmATHOr/4Ukyc6mscCAYHtqcwMJrsoFVpxxP31CF0Xq7XUH4U64kQi1yj29HWaLbXpdQibDj1Gs1lc9s7rU2YS/sttIGitDY6t7LZREiPto3t6FNfmJ9oBH3yNMawapWFyEUene2rp6Sy8own20STdogIGTxwf9BoZuqdWofnx2Cg4/caXjklNwRC0Ox9tefg9X9peoPLe5XPp3/7a328Hk5OmFdA0kN/B68GxnjResFAOCTqCjVxi5W76J1GMLhR6qsnSTjj99e1ujeYIDLHgaso+ZYuY4ANv9NQbvcVCWChVnvJLfeedT41QlU4TIVPf7JKLBWdZ9uP3jW67Magp9KDf3hLH9tGtvRRAL3x6TJj/AE1TjQMlT4QJwh9Pp09tWeoCnRpKpg5lo5J/7DWu639K6Euj+mtNzs6TT5x/PU3VHOiU7WBq06dUoM1z/LzA4+k/9tTb3qG0E20WMYx/qec6jodNSMs0DiD/AEkaiOxS7CgD3Ykn65jQL5dklG0AbLbYLTqmA6r9f/edWhslZgqOpJEicT7D/fQ2t0qnUNy1LYxA/rqOjQZCQtWPqv8AvpjVPIpRTEZCK1+m2taYn2M6l2m0pCTVaAIgDk6h21ItBLLyMwRP1ydX6YUGbot4Mc/TSurG2JyiKQmYVfd1Nv2VgB3g/XuNRVatAIrSZMYBBiftqv1NHqyDVUL28mT/AD0M/wCDlYK1Sf8Al/lzpGPPNydzR0Rsba4SBjW1Lp7MYC+8nEaj6PRqqYBWDzJP7aIbrdOoKXIpI5Akn6zxpnV3AwEgotOSrO36NSCksZP7aHvRpswFPgGCxaf5aEihXIINUERGrnTukFc+Un3B/lB1O9wyXJ7WnACsfhxmDIHfXh241KqtyzKAMWqP9dSKwPf/AE04rFIaSrtsBgA3MeAP++rGz6TnImO3afc8fbWpqsJsAB/i51t+M3MQjqq+pGovrPIgFO2m2ZIRLZ0laRUprjkkiAB9Ma03tLbE+QAniB20uVdpXJJbcKLuQD/tqfb0rBaj98nn+Z1IA7hyYkdFfHREaSxsUZjk/aNZtxtqZuXsOSZM+w4Gh1XbFuaj59DH9NDd30xFHBn1JM6c3OwXJBa3IamBuuUSO5Pp/wDGs0oVaDnCNaPpk/U6zXCk3qnvJXu5+I6aqo8QH/KJt+vpol0vfrVlkqBiPb+euSeaflI1dobh1giQex4/prXwhCSV2ZWEepPt/vramxHB1y1eoVyILO3eLpz68zqT/jFYDNV19i5xGIInS8DxRuXT6lQHmTqBaagzGucUfiWopxXx/iIP9dWKnxI9YW+Io/ykLP1zocIjmjMp/qblRIMDPrrWl1Omki5J9yJ1zuo5P6l/6x/31qagEAleezA/vGjwx1XSU+jeqchwfuNSyM65w+8UeYkYOpKHXColXZR/CQT94IiNcWdFy6CrW++oay3ck6UX+LCoyQfYKZ/pGrOz+JPEBkFYj5gMzjHmk/tpCCMrkz0go7D9tTBlPYftpZfrflJBBjkkWx9ibj9gdQ1OuMBN6D2tfGJ9InQyuhOMKRB4+uoPARc/1zpN/wCNswE7mmkzgCT97ZgR31lRJMncqS3YFm9s49fXQ25owm1t6rcOD9DqInPJ/fSzV2iWm2srH0IiT9ZOsfZVqWHLKebZbPbsp9D9dC5vVG0pj8YDF0fU6tioCOSfvrn9bY1mNwBcmcqjR6/wjW9CvvUHyOBxkcfuNG5p5rrSn5QvcDUjKO2lam29IEi3gZjEiZMAwI7+41661wPNVXPa45/lqfEb1RsPRM3iDjXtlP8AhJ+p0s7Xb1vMS5VVByMgkGIj/X21BW/FUwahVigjzBuZ9BEkfTRFRkxK6x3RNgheMa1fd2gktCjkzA/rpMbr9Yjioq+tv9WIMftoVut0zGXapHKzJH2J/wBANC4LrV0BN4jCQ4I9Q+P66lFQe5+51y64NJmPdv1ek62ob2rSJsYqR6GQf9DoygWrqqVcQMDUNdp51zup13cNE1GA9VEf051C2+qySKzD7kkn3ydCV0FdDXHA1um57SNc+TrjDBdqn+bsfbVij1tDkoY7+YY0wtO6UghPiVTOtd1W9BpOX4jT9Iqfvj+uoKvxIJ8wce4M/voYQhyZnqazSt/xpG/+p9iY/lrNMAuAKvt0/birWpgt5AriIAYEL8piblLZUz8p9cV22NMAFqVcSSpsF5BA5Mgct29Pfk/R6Va6sN0gCsHxUz9PkzIxMLojvqVB6NRFakhcgta2ALgT+n0UHjnWP8WQQFfhCEsdJ2dEI/jpVB8sGwgqDESAe49fX3GsPTKVxU0nVrQBfhj5iC1qkluwHYHGdF9v05QQDux8pRvzMkSVF3kHBMADghRONXN2prLHiUWIAM0XdWBNouAm35j6d+3Og7VGd/6TCn4IPR6bQpqbqVSrnzNYyhQZA7QPNGT6H10Qp9CpBvy6NJ2IcqrK2AAWFwuALEDE8z2jNmhQNI0/EqJg5ua4nMMvmSTJBzd6gY1PUUu0GrS8PxfETzFGXmIISJEt9saidQ4nc+6ewDkg9Tp1AW/kqVYRF5FplgHJlibgDAGPuNedS+GKFOg1S2+oQWRFl7oAOIbMScESYMx2ad703akASi2glbagXzDyoCRmAscTwNTbtx/5UypFxXytcJsbhsTleca5upcdiUHMAC5h8Q0qFGtR26r52LAkLaBHYE1O5PJ/Yat7PpJZFBpuwSZVQl2cyxZo44kcHVP+0ZY39A5+ZzP1VfbT3RimHYVKFQim7WAls3Az5hBH1GPfnWh1ZzGNM7pGtBklAk+H6FODFRnkEItMckTaD7SJkxIIxjWo6RSplwacsq3LIuLmaYaGzkAOYChou450v0PiGpSqVKgCCNyyt5ezsJIPAMd4n66Yt78SJRIRnUlmbC3uXLOGIAgHg8ZGT9Nc7jNiTK4WkKTZdCaratiKrUycwxJEDkAFZW7+IiMkk6np9KRfnQ3BR5yGtyLQDPAChgT2nIHaDp7VRTF9QWTE1CUJEjAKgQMHOZ5zE61pgFhFajLNLGk8MZm4EMmVgsYkfXUeKdi5Us8FZ2u1NvieEJFqBQAYE+5BmREfUZOqVPbJbSXy+G7sAKqKSscwEUHJtxPMzGi/TloCuwrEVFGFBqjBunKmMxAxPfQ+jewIJpFh5iwqEKwIjJAA/b29xocbfKNkqSgjIpYihEMgVEIMFSZYMJEwqxwZ9tarWqsCIk8A2mewKkgxM5nmfTMS7aLiKpomBOKpMt2zA9ffgY1FVBYmwhVClT+YxJPYwQJiBwDnScSSmtha7+iXQIQ/BJYgiDC+YWzFsGIwAfbWdH6MlUsalRw2AoZz5xkfKSB68T29wdOsdUBoui3XWCncBIDYyT7f76Ab/rbU3qliChBAEG4NYKZMwRH2+407LyICQkTlM9fdoiMzhvBYJ5hUJiFCluSOYMiO3ONeVVFN/DkqoFy2g5AQkgmeTa+D2HPqo0uoNW2ToIVYIp8+XIm7luR+301dPWXZ6TVB5kcO9oYqwhxaJUTIdQfST9NcWEY8UJRnr4u2brTBJu5GbiVEFYkxlR9Z171WpVGzdfMGFQgQCIUU54BMCc/z1B0vfQrBlVUyRbMyzkyZAjDEalXe+ZiPENO0BVkZPnnvMwVEt6fXSyQY6GU2Cs221qPTa1UWpJtRktBAUMWMyxgAgRz6a0rUtxYC5oOo5vLQMTNrSMCDMDmNWanWYLQFBCm2+JuKlQBJHEz6TrT/AI3TlBUqAVHXzWSFBAJxkkTAAk+pnSXOlNAhC9zsyVDOmztglPMy3QMzaZEQef5anTpSLS8R6dDLGLKpCWgx8xk/NibY9zOJ911a6CtYAssW/N4bg94OT2Kg6mpb2mtRTUki3BZuSfaBjgae90JYC0obCi6XLSoDkmGDxHMkED1P2++oK3Tafl/KQh8i1IxGc3ADIIz7Rzi1tuo0maHZZNxBcFSVAM2mIkCDE517sqqcCqFkzk5UTxIEKTme+he4LsKV/hpFpPU8NMCQCgIb6HknHrEnSxu+iAi6mKfzxLkwB75jnHyxznGju534HlDMQsqMYbzEyQBJ7ZiD6ZnWbPcCsgp80wYyrEZMsRxB75PHGi2o4ZKBaEu1eiOpUXUjJhrZNpiRx80+3tq/S+HqS0fzayrUHa3yg3G0E4PmH00d2gpVLy5gqkQRZGbZAj+FiYJ7CQdb7fwvPaFVgqGAYEHMY5zcfYxEDGg7UEYQsSftfhq+tYWRqcyxRrRESIZhHpjMazTNXVGJLVGe1rAl8AEBDJ/iOQYPHvwPNcdQ480BTJ2UqdJRrfLaqJcw5dgWDKQIBJYXKJEjGMaNdWojbslKmSqVAyoobuwKtyZx5ffOttp0pDWFIljUDF/EchyYIGMLEx3DcjvnS/8AGNKpt4+W3xfygAGKtIkGU82IH7fUGm8vdaT2UXgDIVpdxXFqqzVXdVqAlQWCO4/LAgnGJMyTGMaG9S3VWhXqIEueqgwWCQb1iGBH6QsS3bV3Zlq1PxKSw9FQsmYiQflAUQIU8CMjAM6v0UetQRmWK6AhSSLbiyABCMQVHMzycY1UODXQQpOO26q9HbyH8WqySwipUFQD5eSWJmQxyZAkjS509DVrGm1OwiqUlcSoOD5mgmBOOdX9s9SnVu3NtKixeAiqDjhTNPBErImYI99e9IofiHqrVelUSIpO6/mJObotATtlSRjtzo06lhcSRlLfe4NP1Vvd9HVlY0WquablHlZVSDDCVEkjI8oM/wBS9AkbPanIKblVP3qlCM/5iNbdKKUWqUqavUpX+e+0ywCgiALi36iYM3E6udTIO3qkCBT3Cx6EK1MiPaONQdVcXWHbcFWLABI3SB/azRjc0D/+SP3Uabfh1SdnXDdweHJ/TEn0Mj20G/tXoG7bmJiqpP7MPTjU/wAPdSc12olvKdt/CuSpCjIE8Ej/AONaSC7T45KQPxELm+7k0d0QTd4obJk5sPPfnnTHT2aMSadNGYEKWSG8xEgXCcwfXQjcACnuM5IQn6i0cduBpsT4vBQ02opmylJAJuP6vlMriYOtTnvDW2iUrQDuUJGyq1BKU2cD+EEx+3HH8te06Vem0WspjOTwc/8AbRhetrZWsXwUpBwVpSLiB8xCkTkmB2k6qf8AE23ZNOgHNSxlAqyCrBy5Pmk/J5T9x21F1RwPxNEd+iYARgqxtqlcoFLC0cYyMzzE62NasOKh+/8AvpP6n8S7qgxoi1qqkq7QCAYHyW4jvmT/AE0N6b1zfVqopByXYwBCiIyZlY4B51WKcXWiEAH9U/tuK8ZqfvGq9etUPmeooAz8g7DJ4gAep9dA6nVanFWq0qbaiFVAzmLmGIx9zrVfiSvaTSF0HyMQG80cYQDHv6LHrrOXNP5WDv0VAHc3FHdxSVKd9YilTGZtAepIDC0ADDKWAYmAREHnQOrdu/IlMUtuD6C6pHBdj9JgYE61r1BVdW3dQowgBG4ED9AxMyYx7Rpi2u3UqLGUjHysDE8AxwT6aag1g+J5/hdUJ2CgF9JFVIhQADAmBjsBrap1N8TPbJOZ+0as7jaH0MjGqlegMgnIEmSB/XVTSpHOFMOfsrey62sjxEZwAfKSY9BHmx+x1FX6kC5K0aYWcLBMDuOR3zoaVzwdSquODrjpafRdxX9UQTrAU/3Kn7kZnPc49tZU6qpk+CszIycew5EfbGhT0we5/fU+z6cXqWKZbPPaBJ/ppfw1EZIR4rzzUx6rOBRpgZMR688Aa9/FAgflr+5z9fXWbrp70ovESJE9/wD36agg6YaeluB7oGq/mVMdxIjwlI+sR/LXpJaZVs8xVP8ALGPtqrYdS0hHfSmhT6e5Q4ruq1NNV7NA4BrE/wBQdVw6gAQ9o7eMI/bw9XH99V2C+g0OBT6e5XcVyjp1guV8QR/+UH9iaZMasU+rACCHPaS6n1z/AHfP+2oLl9tRVFWMRpTQZ0XcVylq9bUCPDB9CQpj9lGvNCN0n01mmGnpo3ldCPWC1ahV2zVGfwQaiEAkm8cn5Qe0MRxHrqLqW1r7pQlfw2Fr+WmjkiCBPlMM5B/UI8uqfwx0p6qzdeG8jLD0jhriGggEg+pHeO+ugdM+FqNMQaAz/jZpPq1zH+p/pHnVaooPmM9+C0BheEJ6H0+oNiFem9LcU0BuXyklAHAuGJukRPriNVtr8SBh+Z4JeTPj0/CfkD5xaDzyJnTXtej00q+KBDEMpGeD/CLoHE59T66QtoHpB1qeJSAUtFVPFpwSACD8yjPymIE9ho0qrapLo5pajS2JR7qle/bVCm2uNuDTrkg8Hkg4j+WlUboD50oUfTxqhafSLnX/ANPpo/t6NNqZ8OjtiARmlUtIEGGKx2geU8xpE6ygG5NqbUOxOapL1CZxCK0jAH6f6a1sa3aO/mpAnv8AxdB+G+t7ZkquK1M2tTd4MW2i1senljE8xr3p1dq+yrqfnL1EXkA2Hyk8kEqFPHOuT7tdxR3N7V6SMsESQgIIBgIzAgRzIE5+unXpG6qUaS1abG1iCqLdVVpkEz2UexEe+NR1NHhAOGQrNdxJndXf7Xh+QlT0ekT/ANX++g/w9WA3tI9moOP6t/ppj+KKIdwUh1IV1BJZIxwLox+2kXqFPcpuXelQqfl+ZSKZCqPDlhIBxcTjOr0HA0SzqpEQ+UM+JqQoV6yMQfFVBM/Lhx3HooxoZT3hIZzVoraVcJ5ixKrgC1YzPMwPaNX91sq26qLX3ZUD5WVSFiGMACSTNxIjn3zoj0fpG08EVCtSopewlB5WaJtyCSY5+v21UV2hoBO3RMKJOyCU97WqncNRRlp3C9fmYXHJJgmSQeBiPbRDpfQalQGo9R08Q8SJIK3FjkduJk+vME9sKNKmzW07Wck2IPMoUWqCAJkgEnGNE9wQolqbhmUWl/RjBBBaQfciDwD21lrV3zDMeklXbRYRkoaej7SWVR5SQEm+WAkYOQpPHnAzdn01FJdizVlRbo5aWBHEiACLhA4ke84tbegrbtmIgrTTBCsCDJIZmBAlmBzHHbQ34h3qr8tEK7sStrXLKBSbrTIkFoUHMZxx3xVHQSTIGEIDQtdpQph0S39S+dGmQQCA5gQoBMjjzZ9dQbjo8+QVlYTmHJMqLYJCxZBHmOJHtqbolSpUtaoVRZDAPdKEGblUQWFvl49CDoy6IK5ZGCiws807QxbMsbiRm8kTmc9pk6WPOc/Ndg4CB9K6GqrNSvSogyIprgkgj5zdxOSB+3OiybXp+3RmAFdgCLnqSATzaS1wJ+nfU42qSoObGBQrMXMCe4iRgQIMATzqKtsnBSoyeCFZohImnESSWi0AzjPrpXvc85d39UwZHJUt5U3BKmlVFFBSErBtx6k2nIA8xEY5AMaZKHUqfgotQqXIESsgwSYBiO47nnQZ9jYjgCRBPlZUBxN0ghiOTHfPrOpm2bkOQb3gubAkEETTKhmnvktfNxI4jS2gNATCwnmpuj7QVNv4rO4Ipy3lwoBafKRIMKo+v8qZ3OSBSeqoB8yrbJCkwVAJQmCAGbmOBnTD0jd7eht3YVbvERiADObYAEnzGQRj2x31p8N9HpVK64qqXLNJaDaabCCoMRKoQ0+o7A6sKsScqbmCAlwAPaDt6qFiQoKjMY/S7ED3gDVv4fNNt0wVzd+Z5SrehEi5VB+xP7a860q0q8LUeVqPTDsxZrQGaJ55M+ujXRKg3FFatE2tcSq1ceVSQT5c5/aNdUqvtnkfulDG7c1S63QD1KQBhY79xIHaQJM8nuM6irbF/FqB6BpIL2UiR5RNo7gnjEg8+mtN/wBMqVa9Osz2UadVhErBhg4BLGJIJhVlvudNHWf/ADO0ZqbkQzIYXIwVY+YrNokx3jStrFoaGommCTKTtvsndDUGFBjOJPpJhZyME99TU9rbhmIOOUIBn0Jwftps21KjVDIiAUwLzaWWagjLKCM9iJI8vJnSDQ+Ig9WpTAChHYKoqBLgGjlyVJHoBP76d1Wq8m0x8kopsaMiUXbZrElx/wBBj99D61Gn2dSSYAKxP30a2XT2ZhetRFKzJJMC0n5VSOcc/vqHqmwZL7CDhClzsJk5nE+UQcAzJ9MoKlYbv9gutpHZvuUu1N1TVlVhz3BkT3ExqQUy4kUnC+ptX7+YjRRtozopT8O75u/NYgCTHytJJ5mMZGp36Nc4BFEU4gtNQkmWjAb+G3ljknR/FHr7JeCOiU6myLcTd6Rj9+I99Zpv6d0ilUrOKh2yrbKEI7GcSGioIHzduI1mnGpPX6IcNDun9dWmDdUdY81R5NuYNuTIfDe5uMgdmAddqU/zAoKqlzqqhXUhRm9p+affg49Of0KjbTcMG3BqKQVJtJhiotYTzJkTPByBor8PdXoWmRUamL3qlzgmAQqgEeVSFz7ay1qLnNubJG/n9O4VqTgN0zdP+La1eptyrErespj5Ga2Sw5YGMdvuJu/FNybksoqyVe40mBI4YXUzySXJwPT10k1upWA+Cotp1KTLaCGibyJEllAMxwJb309fHYU23WeYeUMxpsSVJFtQcMbDjsB6aagyx22D3lCoZaoNjuqdRWRm2zTaYq0zSfm3Mx/FH1PvpT3FG1xVrNt1Zp4VqrlucGWnvgKvtpl6fuWVQKj1UFpMbmiKq4E/3lPticnSz1jq9NGZVqopkwKVI1Dnusr5QewuHA9NbmzOFnAQPq25R65Y1KRZsg1Ns7OcnhYgKOBOcZ9S09BWr4aOkOfDcT4VpADm4skCFsPyTmJgRoHtK1SR/wDrzdwSiyfcEN5B7DGnLozP+HtBqqwZsVDczDBywBxn5eeNW1LQ7TwmpmHowdl+Jogr5AqhQWIki8sDyBPAImZnV7rdB69J9vIAtLXW3BistHzzBI5H8tL24oOFFrGmXLTaRaj2MC5OBkGfbMCVgtnRKoNOi9QkXUxMjk22njBk+mvJpPdME7cu+S0OiMJQ+J+pbJadMJUsJqCowRSzvhQwBJEDtdMQCBoF8J13q13WhTIRKgKGGIkrgsHZhIGOCR20xdL+EaIh61Lx3AIfxKuFnzWoDxAAAnGTnS38P1XowKPnpl0Z6lNWBBazytYSDaGyTGB7a1iw0yAJPjspCWuiUWq7DeVXq+HtqSqlr+drjVZkJ4tZZLTnGe51TfdPuqRFYeZEF9nCwABLEYFoBmIM/bXQzvCKbKLg0sWamthuEHLXeYt7Y7YjShsUjf8AgEAU229Q2BRE2uQSZOQGP0k6kx5eIGIz8kBUaHCcyhlBUSkaailaTdggm8yQ5kSW5zPb7apbHpVvmT84OjK1wgy1rFVyABBItnM54MXqNJrQUSnUphzF0+U/MpLOwUvNreXGP3Yekb6klGoSPFmnOAsC0rcqt4cANPEEY51Fjqpda3MnvvZaXFoF0bBLdLpvj+HVoXuKQ/MaJJIXw4sAwDgznMwcaL9C29IncVaioy0qGUeUDjLX8wyxg4/WJ7a82/xPd+Gq06dpqCpTqj5cDPb2Zc5+UfXU+x6rt1o0UFyTSdcyREuMx294nWtumqwCQenp9eag7UNyFvU2+1/v6JAuIBWyw00CkqJJ4XjJAmfpr3a06NU2uQpViSWbysIMAmcdxJ/mZ0X2xRqQZCGwpmbj/d1OZOOBoV8SUTffBtTuAhj+6/TUVge3pGc6gKV74JhPx4bsvNtt6FVqMMAQxJUmbSFtEMYLhmA8pJz2xo1X6ZQ/Dm0K6qpIYjJNMSTkQCSCJjXNtx1tgwZWMeIpn0BRnGDMeaMav9H+IKh25rBGeo94qUlIEXKUHJxiGMjnVamhc0YPkkFYE7Kz1HdGg9VlQ06bObnBISED4GOzSMcxHbBEUN0RRroERnpIRUvaT5cQogcE4IIyY1W2G+pi4VaRe0XEloaTBMgyt2ckRnRHp/VqRZBdZTtBh8ee5hjsJHPbGhVY8AfDtz6oNe2ZlLfW/h5zd4rAmYCqSpveKQMm6fuRzyM63r7J9vTdmpQ1O0KrIBTaYpmPNIJDHJwZJ0z9XQNWpkNKnc0JIIgAVLyZ+g1H8ebSjWarTrVFVGgkFgCwDggDMwYGR76hxNgVXqhvxFvtqURdvWQ1ACCimIIpYMAwxmYMfq9hol0hHVN1aFagCAi3YwB4hPBEiYgnvxrn+0+HaZqVAzflo5WmiqBf5IvxMnzEY7g89nzpm5FDbjbhGtKlQbTK3T5jPzjgYz7aNVzRhuU7Wn8xVapuXp2tt48OsakC1iykMFIMiFySLiYkjQ7a9KpIWvoWVMsrC0tZJDNawtExM/XngXdvu2TalKYNaxj5gpUgirLQMmLycxiIPE60VKVOWChkKmmPK7sWkkXOSREMeIPvjSTIMf6lJggFMu9o00QKotC0xgYjBHy/tjW/WFCUJDNKrOM5CHA789tBk2ZU0TDpRUNdBLgxgKAII8xBAkTB+mrqbwKoK1HqxVSiL4BlmEklfmAWGtgcZznXSZU7YMpA6ZsyaYWqSrAySUejEyqkMvlBMdyP6aIEvSiWYAQZqHxF58vnElj3++inXE3dRPI6oqE1HMECIiAE+vGR7aA7q4M5kDKedWtYIEKISgHlUzBYAAlQPbVnVW3bfdAMxhFnrmquUNRgOUYMewiw5UfUj2Gs0A2VdatQUyFYg5ceVk9XAUC/PqsiZn1zQLmt7K4Bx2Wmy6V+J3Cr4VVkKt4he2mivKlZanCMBEWSewPGmTe9Av8AIq0oIFRnDsQFEAAlQC1xIFoJBkk6JV9ytzWCs63QCzKoPlm0AKXuMwQCoAI94C72vUqJSESVMOh8xtyQKpAtUDEAAxjMZAq6hzSG0iMbzHj3CUFuSUS2fUqbJZRpURF1xNtOCBP67/NEeujHxRuA+zp1DlfDVnATxFMqJDJyZDcj+EffnzFF25rmDDXLec1m4VhLEBYIgkDOY7aZNrWNbo1IsQSFZZDlYKyfK4+UmwGTjGgxhD7vGPVVcZZle/DhBUGkHVZInbVBUp5kZpvlfWAMe+lXrr1DuKgWtuWJta2jQFI5UHzMbTJ7wTo30J/OJtNQMD+Z/wCXrf8AWvkrfUYOrVfaE7p0qLuCrKCRUhwACy4gsGkR8w7D01tJDSSswSNuem2QalIKGPm8beGTEReIE88Ce+dMXROo0qe3ZWNAhqgH5RqMAWQ2k5lm8pzkQMgc62+K+k06dNTTppTmoIAoiqwkEGFBtBmOwAxoa1Nfw1Q1xuiitTZb6dOnJkr5I+QebJIPaNbGBtajBCWSHSm/YFGdGZDAMMgt8uO2JBgmAIET66M7LaNRqtXLmCfDa5YVqa8c8MCWjiZjGJUumVa9Zcou3tIQOSGZp+VajtJyYgkL8wg5jTHt6qAGnUvdXHyyZkGGQgHuczg8e+vI1FMh0jf7LU2CifRtjTTxbSQ1SreRdABsVQIhvKREnBH7nS51zbfgaW1VhSRFcJYokl8MHZcAwqsJk5YYxqffdYXbVkpFXAqKXJUYhZFtsXcMOMgCYImUrr1KrUpVqlOfM14iB8zSCCMOP3wOdHSsdVy7bsIPNuxzzXYam1ouJcKeZ/UzA+x+U8GADPtOlHaoq9V26qoVTSqgCIIlfTn07acdgC1NfKDESZKxicwZMzHGJ9tJb1GXq2yNtsioIweUEeYkn179tJpSZcPA/QrK4fEPNA9x1Jb6fiOzuCINSfnAzNNQFIOcMV4JBI1d6juFrJRVQE8KZNPGWJf5TgBZiAx5IB7aR/j/AKg67kLepUqHJWOSWVgWILRyIk4+ur2z6k9Om9Q02KzPaV7eYE+WTBnjXraGg0ODyq6mqXNhohGCfDFBZVoqVIIMyLaftP2OqdXfCyhkRZUHtEsB/Ual6Zu6ooA0qVJ3Woz+MAGIVj5U8y5XkkKbsYBzqj1Le1qFdBXRBWmUAVmV5bDdkK+2YjOdbGVxdHqM77LOaRiU2fCW+EvmYoAz/wAtT/TVr4s6oW21XwQWdbcQcgtSB5+hx9NKXxL8QLTIanDTSioMwfMlokQfKSwie/7VNn1Cp5qdS0uVuEXtarKCO4EjGWnODqJ0ge/iHw9kboEBadF6DuvFovuQiIputdlBeARxmIUwAR7HRDfbqjtywtWmJEGIuGSRPc8c6q/+IDSvik7AqFva02mGEqUmCZn6jQpfieuARTEqVI+QPEHjK4GT9vbGtL6TWNuB9EoLnHZOe92lQtUKOvn/AIlYACBmRg8RE40n9Xo7ym6szLFlqlWADAEkHLYMsc/9zohterB7EL1GqPi1aloMnGaazEe/roruvhSnVooGAVjVMG5msXOASe+CY9B9dedV1dGk4Coe/dXpUKj5t7+iAfDm4qfiPMzEQS/8I8oBYcTAdcGZnnXU6e23H4ahVoqqmqgqOPDDReC3hot6cCQCZMCI0C6WaWz2/hKlN3Nw84ukAlYAJJwRyIie0ak3PxFuBC0zaUtZECwoA8sQ3HlOBjkY141bVtqVJaPXw9lsFAhouhMm+2QEKKVqfOFECTMszAzJLGY++TGgXU67y60qwVm4LkwhiJ8zYAIBIg/SNV96d7uAKzNKkAoMjEwLbQBJPv8A01nT9rtwGZwXaQPzrvKwwSIBBWRyRBI5OSepOccwhVAHNUOlbZKJZn3JqM7zarWgK5EgteQiiP0+/wBNMRqIaKUKlGk6JTCyWJNS1RBJAlZaMG4RoFuuj02qgi8gWqLQTAIBBMEDhuZ+2hm5Aki3yDiVDL/zD5p/xauwXug77pXCwXDZFtr8VBGdNvTp0mUwygzGSCDBB9M8ah/G7h/IlS5aLB7mMszlTzjMBo5PI5gas9K6LSqUUaQrimzqsxd4jXGZBJURz2B441e6N0IDxKlSohpCpIcMMYCgGeODjIMjiQQhADiN1MuNstSrUeq0KxPingSfJIBAcxAz/DP74037CmVour0MWkWvJJFrsePOAQgxMS2I1D1hUpUy9O1lMCKRi4yGLEiBzJiTz6jRHeUq1VF+cDxdsXC4HlXxqgkkDzSEzzpMAHkJQk3b8kD2nR1LM/hhaJeoDTHkLAFluDzxMNmOBk3Rr3Tf03ZFaNK4QSJwATN3YAnIJgZImW9NZq4dhE9Ut7q6pu2StarMjLTCMTbd5Ud8CDyARJMxI0sb/f0lNWls1rCoAoPhJmRdNxOCoaYmI/YaqfGfUKm4WktE+Wkq+cAlgwDeUkd/LP0E4xonvqF7inSpvbapCKCS/JvIFobzZLTJI++s2j0TyGl3Tblg7/17pS5s9ylvdjcVWk0qgpo5BaqQQqg/NByYBiBiABznXUPh/YIuyqUabM6hpDEq5cVArMSBggMzyPRTrnnXqKMxG4ZyKflRAha7JdptYCAzsJukHEYMdB+DKYSnXoLSKIFDJddDR3ggNZIB9SbtelXovawO5dI95Vb2OkDeOZS90w+UqP7oDPk8WjdyQaf97RP+H5RqbrNSlTqLUBorcPnG4NmYc+UspWcGAZONNXw58P06quWZ0qSfDdWh7RIHnH94voGBjvpY+PunugRnencHC3PtpqZU/wAEo/HMQO+la9r3WyoERkoR1jrniIRSY1IAJNIeGg8wMtWqZiJwJmffVDp9BCm4X8mWo3nw6r1XMOjglj5I/wAIyce+ot1tWiai1GHIfcOoX/8Aj26SHPouJ0W6CKpJRhXKvTqKL6VOjTko0Qi+c5jPbntr0tMGtaVN6G9O6qVDMXDC0UWdjm1TIW222YCCSxgT7jV09W3lNXlRUiPM44nuIM+0HiPvrWrtKb+Ht6dWWwptWVUyAxLggQGLqSJOBMydHOkdBXxQrUEZ/mNM1bvNk3MqSqiDFpYAenA0t9KrS4lonpzgeccvRH4muiUDp7bddSqKGDFJ8rlQvhmcEMPmjI9JM8cNHw90Hb0z4m6e40/4UtAkql5sIkC4DIMDTAOqVgoSaaiVkIJFhXs0AFwcYAAkc96doqEkyKsRaBaHBaC0EGZBhv8AfHj6jWvIhghvMBaqdG5wnJTF02vTFMrUtJUWgt7A5HIAic86Ut7sHfqW0qrSJpo7szTgAeUkXNB7CAJz9Yyvtt1SpLS8MOFJnzC4j2vZRMfYxq1v9xuLAVRUImYambRyZM8EgAsY9uY1joahzMuHh45xMSnq6ZhIcwnrEbesZXMviHoyLXpfKhKVbSRAuTc1lk9sGzJ9vrqjtqZRy1r+HTiCexnI/wAvEqcc6N9dWszgVShYy62wQB4pqMe8Sb274Ptql0yajVKVpLMskBcNBHtzHEYP7a+ho1DYFldTwT0TvsOjHY1TVoz4DsGYySs/wupBAAls/uZE6Af2nVtrV8KvRp2OlRCzYOGvYg2k91WCROYmNdDRGLV0YwCAafvCCUIPJkNM5iPTSN1bZFtk4qOak1KZhzgYfgDjv31gofqXymfVkBhAPiucbmKi1bHZzbxbCgXBpwTJNp/98e1+sETF1xVRdJB8oAwMe/I03UaNFLh4SmGI4uOMZnv9BrXdVKZLBqVNaZEhSo8pwJB+b9/T9/XDhEXLPJnZUPhcmtTcuoJviGE8ARgnzZMQYOcGYGi3Ufh4G6wU0qhPFQqWwgEFWAFpB7Mc9u06p0VO3NrU7EY3CB9Bmc/v6kczDDW6iop1YIMbf2OSj+semuqUoELgcyuY7JrKt97BkMwBb9s+nGO2nbYdTr1qqHw3NIIb6YM4AbKtgx5iSGJJk86j+FelHc7lKAlcy1RUFoAEkkROYjJ5Oum1fhkbUU6m0ppUqA2k1BJ7K5DEyP14HPHGdYNUzTtdFSS6MY/v5GFem+p+3bml7bbev4gpL+HSnYSyhlDowAyYloiRk+vOr+86XTXamo7jxKbEXqCcEjAEx2GSDH1E6p7fb7+m1lWpRpUS5WJIyJItAhwCR64nIA1N1tqq0lWwVblKGo7gAiJDtYVQASoBBJM9xdry62nFN8MIJ6ifc7d81dtUPw6fJRdG+JVtam7m61mAZQoUWsQFIPMgcwTJ50M2PTXJSqhUvYVClxEMymSYaZCcayptytEirUVaNjQqL8yjzwajqGqZu+VTg54nQ3ortS2tOsppNAYBFpDxKiz5lBX5syRJEYBGqU6NoLwc7fVBzgYbyUtXq1paoYDWh/BeRYEGWW3JlUmDjy95jVyhuaKZNNSfmutzZwJJn158v0xOgO7dXqNVNodwFA5KgEU382MT4kCBOMjg3x10tUtVZQqWPlBMORFwggYTv/8AJhpXGbYJRHaVqd4FIlEHEMB58WxFyzAmYUe3JJpN1UpBKr1lU1FGXT5pxBJeD6SFHY8aW1Ws5R2VppzbKi0QpgGDHJMYzj1Gru/2dcgvUouwVXWkY8uGAWQMBfnaYgGONRuBK4Q7IIW26istRFcBw600gjPlpkOsAQZdgOxjXU9xsKTIwdAQtq9wSIXkgyfm1wbcfE9LbbgeCjGpSkF5CqFjgTccmzHGP2ad9/ayRRDKqXEyw7cYgmPbGrupPgQ058kmA7JT1tVVajsFCwGYwCJiYyDafm7iZ/lmkf4e+LjuKZZVIuARltVFJYetwz6mRj9tZrJVDmmIVqVsfFlJ1OpQQlbFLtktNxwJtELIUwcXGRGrWy+LmpKzWBjMMCZD8nziPOPMYBJHGrG2/sx3im816Qtk5knj2GcYjUvWf7N623oVKrVabH2JByYxIgQNfRsvGLh7LznBpQ/f9dKqECC0uswxlpuH6jjzNOI02/Au9/8AO2FUS6nUUgd2/KYEwzSQA3B0ir0S1gCqOYABqEm4/QH3H102fCFHw9ztmJpoBVtgJblldAokT6GR++qaujUOnN58U2nLWvAaOzhdB6QxRyMyMnAJP+JlHzf509wRqf4v2wrbRmVmwVPlaP1AHMgg5PEHVeutlZpgKDd3AWScyMoe3iL5Tm4A51Y6puJ21UNg2MwLmAYUkEVE8rDA9DrwLTeHBaScEFc43VNacrC0qjcFZq1G7T8sAx+pv30F+HWp/iEMULiwBsWrWfJgzWPlQZ5AxnRXdb0kmLmUDLUiKVOO19ViW/roXSr2urNUhbpU1N2tNIBkFKdITUHoTyInnXt6RrhIKg8poHwC6JTmu/hrAtpmxmFszfcOeIHMDTCPhqiPCBRposTTskGSZPm8uJzzn+WrdffWGn4oeAtyMoIVYJAuCMCzQO4j051I+9p+JTZ1KsytYzKVNQDNubWBj6j3OvMrVa7RFx6eHstDGMJ2Rekwtz5T3BgR9gTGqW+VjhVBcGZIJge0RP3Oge9+NqVNJWn+ZgLSYAMTwZAkqBnn0+5B1esVtwCni09sT5nKAy2QpIJMCBA7H66nR0Fapyjz2TO1DGpm6h1ba0c1HK1B/wDSVozHNoac5OfTS38Qdc/FbY09tTVQQpcqwUx6M3v6AaXq3Tdss+IajFpOZCggjJgdxiTPP1ik+8U1Kb0mVi6WtR4DEYPOCYIgwPlnmdeqP+fS04a6J/nwWR2pc/GyF198+2eiQyuhP5nJtg2tmYOGbj17a82G8qisVZgoViHC4gSCIA5nt66k+NqSFEsICksCoGFbHfvMd/Q6F7Is6pUzchC1B78Kx7wQI+oPvNalMR8KvpqkGHc8Luu8rgk2H85aIa48OGDKP+bBMdxpH6hv7unM8QWakbZj+MTAB7g5PpxjPQNtt6bbMunzUwQFnnGAfvn+euZ/EaGl0s0w0sj0gQJKhizziLQJPEkxzGNeTpckeYSVm21C2IhLFOtWrNFNAbyfl8xWSYOCCR9DohvfhLdq1NWQN4gImIKGZioZIGI7n99PXw/dt9qj0aN1SqstWc+WLiAoOSuZMAYzrfes52lS8qfM2AogeWfvmDOO2ttau0OsaMbTzUbsK18NdJ27u9Oo6vBgMCtjuMSoD3v7kgf66K9b+F9rUoOppqikKOLYlrcSRBgWjvxoNb4tWgymnRoYIPFxpsTwoi26AZ4knmJOde3ANGqzVGpW0ryyG9XQEeZRBMqziMZ/pi1NdxqwHSfor07YIAXMdnuq9amKCIyuTKVAgF6q0Eu2S4AIi08gT66b62/LL+HatUp+FSD+IhMNFNXe4SczccEZ5k6WdxuF3lKqtNarEU5SpUYUwCHRSUppPAJMl2jAIB1X6bS8JK0kk1UqBFnIVraSnnhjOfeddWex5lxjw5+aNIPjI98QmjpfxW+4qBVUilcoYkgSS6SCqwpkO0yO40KfqFOmWLeUmq7XQDyRaogXC7taZntoV4JQNRRo/KYhhHzrDB/WTKf9C6p1qx8wp8go47QWyOcBru3qR6wcbKnxfDt9v7VtwAUWTfJu/GoqQjMtoYsGMsP1D9UTII8w4OqXUuiMgFJJUKBbyJhvSSxnJPrJ+mhXSKVR9/t1W5S1VPEAwfmVjf3Ej7ZHeddG/AVKFeuyyUao7BqYynmUnyleJuFygiDyDnWmuQIt84Uy0icevgl7Y/D1QANVJRW5ZlIUyytED1IFsnORBjRPZUNuhso07yIN9VLUDH+Kmh8SnP8A9xkIJI+821rGm5qU69RwQQQ7XpLcQWLOveUDxwfbW+4Wp5TcoyGBURBIJHCBVGeZjPOoTIUjUb5q7u+rwCG2yM2YFtjRiDekXAzMBeI5nUew+PPCUUdxQuojyLUEZgcQTBIz3XiY0JqbdlLs1QiYudizGnGSTYbonECPqBOiuz6Wm4chadWtTVGRqtQBEZmBViDJJ4XKqSfXg65kTlcKknH2VX4n23SdzRer+X4hFqiAtQtyoAi4mQB3B44OuMdR6RXof3lEqP4sFSZxBGPtruSdJ2G3cvTppXdRzh6dI+nhqxdRESxU8T66FdZNLw1KRTqPH5dNi6MDPyq6hl4m2AMxEnGinqLMDITvmJgLkFLq9UEENbZTCKOxj1BwTJY517ox8XdGbbOlSAniqSKQxZEXARwsmRwde69Fpa8XQgvopqIgrJMofT+E+mdKnW+pVa3Sd49UqWQuohSmAMYYZPvptSCxiMIR8v8AhPfSl0uhdsd8iwT4jxa/iZIH8Uhf8nEfXSh/VQjBXF9h1g3O/lgQSpnvjBnMGOQZ0x9K609+3aSReCTaP01JXtjE6rfjfAiqKdMU5sqoq/IxBKMsZsaGweCGEkW68+J6j1hS8NhlVIUYDHzExnnzDB9NaDTY+CMlPeWrt3XKoWqpmJzMxEi0G79E2xOVMQwEg6zanJQSCwMqIRs4lqTeR+fmQwdAf+KeLsdtXY801Lea2CAFY54MkyxlcAMIMixstybbbblXJAS8L3lqM3ocYNIlTyO2vIpDEHkq1RkrnlZIYeLF4+U7lvFfH/29vTwv1/cas0KNQMxVaynlmWhRokyBl6ryoJ5hRj7aj3dSyvXFMEL4jFvBXwhBMzUr1MjH8OfXVbbsjP5EpsewSjVrn3ILkUmz+vuZ9Ne7QIuWZ0kJu3XWkp16cg+ZFplrpClkWpTdHXiWuEjkg9iNUes7+r1DbIJVH2+T5WLSuGHnIZrhxxOND+udNr12Xwg1zUFvm1SkF1u/LMXCwGFxiPUapdP/ACqhqNuVYm1awHDm2Qwu+YlYm2dK3SUQ6XAep80TUfbhb9B3NLwvEZp8QlXWArow4YQcHPEgRPtq+7UjSCinlmgNU4MATJNxAkp6jPHOgO92VOlUV5ZFqMwcGBYxkgyMENEhcnnjV6olRwfILacLM575ImRBnnsO043MfcLHbjf7KBaJuHNEt3sWVQXRfOsAoJWVbPB5j6seSAQCQu+2UgmmktAAjj1wAbZ4IP7cqSxmnVFGmoqhQxvFpJut5jEBoPpwQfrBu9tDkM4gEgLGeYAI+VTBAIyB5vUAK8dUWlKXjKJWqQwZSCscmQYJBgH/AFj3ij4VTaVBUAmk8gEiQQclG9e3v9CNMnxF0FBcUuLGYJIWY78jzCP/AFe8Nfw3s6dbYLSq0CVyDcvzzBvEZEZBPsOca8XW6z8G0PAls56jvuFro0+KbZymDqFAHbpUpyJSmSQxM4EccQD83OBODrmXxRI2tRjMCrTgkOZ87HBcx3/Qsep9OhFaO18KhUDIj3Ey2Ctqqhy10i0NMdo0r/EPSBW21RdsniOzqGNpE2liZdvMRH2njWTSvaM8t5XOD7odk7Iv0V79ltiD2cEf87fbUvV6LfgahUTlv9J/kTqxQ26UaSUgfy6aCAAC5kTUwSJljgxwD9dar8QU3Tw0BBBko7AsBjBAJtEwCP6TrPWrgEvbtM+6LNM4kAqXpnUVp7BEIAqgICCODdhlmCR5h5hwG9ZgP/4jpVDwWFa+h5pJDq1JiDjIim2T++qK9SWq4pjzVFksqAMVFwY+yDy+vp31tT6RIBDZ8VqsBTgxDA4lQZJkAznKyTrMbzcTP+ytlrG7KvLWbZh2dkc/5pukjv4gU5/7arLRYBSVdVZAoZlJElmYEAAkwbTgRkcRifp3SKe6NWnfIUIpIBKhhBFjAggiFYk+XAGSTBBQdtViqTaq2U6LjyrEfmFmJUJNwnBE8GZHNa2Szd28beP3Si6JOAhAU1HNsXPclOWnzqpub5GpgBQZ87Ygd9SdV2bLSQEPUpyGqMEAsRc5AAIYkLAELyYwCTe/6TRqMm4ptDrAptTLBKhti3JkMRgsIMDnGl6rvNztnZKoK1CxYVMkOQMtH6oEiTDZBAPajG3kNbAI/ad8Tz/j5Im0AzkdVf8Ahral97TOKgasKgdIhQFNoMEmMMf80YGun3IxJWLwCDMgxcQcH1Zee8c6SPgfYUqm9SuKSK6q/np4VuxwMXZBJIB/bTPum+WRJIBUFvMSEqP+XU4q8gBTgCToEHY999hAECbVFu+lU3JbKVTJLIIJ9mX5XHIzn3Gl/qNDc0ELEF0Iw9KYj1ZJlfqJGj/40qDd+YqSCQPOtqpyvLMSSZXAxq3Q3YYG1gwDFTByGByPqDOumN1F9Frkp7GrQCraor1Iu87eQH3VQWM5yA3vbrN719is1gyMGjwqoBFvrSekFYDvnA/UcRo4NrtPEqeIlFZYRcFBJtDMRwZ8yzHtoV1Xp1JXX8PTHiOkhhJCjInMqDhRP176cEbFBlNzRAhUB49aC7NTWYV6sNWIJ4DQCB74j11Z2m2VD+Qmf1VXznuJ7ycEL7zB1aXaAm6qbyf08rOTHq08dhkCNbbjcenYA45tiD7DvH1XXFwGAuDeZXL/AO0Cp4vUKFNyCFWmGwQDc1xMSYlY7691BU3NM9S3NZwSlIEAjIkAUwP34+n3Ga2upVS1oYYx3yQJErvl5lzJmw9/8J0t/AlYvT6gCF8u5gWoqzhDLWgSc8nPGs1mr8lnaufdYpApuQR/+2ZsfxJUplT9Rn9zpOqV2EwflRSPqACD/wD1/mdZrNW02wVCusfDNUv04AmIrOAVwRLjIPYyxPv3kY1D07dELQaAQ9VqVuQEgkXUyCGpkxwpC+ijWazWN36j/M/dUPL0+yEf2jAUdwz/AN4S6ACqS4SUXKqTF3uZOh/WiaVEVGLViRlartZ/0IVX7RrNZr0NN+3vkolGk3rJtaFVAqOQ6ygtgXGAAsD9R0gbLcVKwrX1H8iBlgxHmiOOMnWazWrUtF3zS0SbU5dGrmtsa4qAG2moU+krP05HpqXZIUo06iswaA3aDLspBEZEAYOs1mgw/wDsD4fwkP5SmQUABaJCsPEgcK2eJkwONCjVZnYMzMCL8nglLoHtJPM8xkazWa0bhTaj/wANbSmzy1NXgLAYXAe+eTgc+k86LUN03iziGqWEQIiWUH6iP/YxrNZr5f8A6OargV6enw0FM9ZFmLFxEGMj6aQet7pi9aTIpmVEkDvzBzx39TrNZrzKD3F8eJ+yu4CJXLuqfEu4uVrvK63FOFwJAEEGJHBJmSDjGvOndRIVFWnTHiPmFyJYJjOIBMDt9MazWa9yrTbaMd5WJ2Uc+D9qh37raAKQuWMeYYBPqRMz6x6a6tQ2qMKiWwMjykg4YQZmZyc6zWa8T/sEnhyf2g+uFs0Y+ElItKRRFMEil+JNHwwYUicse5YnJM+sQMaYaFu5SolVFZEDMiGSFKqkRcSf1HvrNZrZrADQLucEz49VKiTdHjHplKvXKrbWr4VJjaKaXHhqlzkHxGS0scDzc+pOnHf9Pp2UaJUNTqSWVvNMAN3kwT2n6Qc6zWa6p8ejY92TEz49V1PFQgbIf/Zugp7moi99s1We8tViJ7gBREyR66Yd7H4YNAh08yfpMoi4HKwOykDJ1ms0hcXAErm/mI8f4VevTu3HhtJ8jOr8Os1QSqsOF8q49hqlSHiU6lQm2opqAOuDHjsII+UyKaiYnn11ms13JcVS6xuGDVk7MrE4/wAdFI+lvb6as1Kh8v8Ahp0gPuhY/wAxr3Wa01f0mev1U/3FeMYAj0Ge4tJUR9gv7DUL8D/MQPYGP+4/Ya81msqJXGFcmjvm7moh/wD9DrNZrNe5S3d5/YIOX//Z"/>
          <p:cNvSpPr>
            <a:spLocks noChangeAspect="1" noChangeArrowheads="1"/>
          </p:cNvSpPr>
          <p:nvPr/>
        </p:nvSpPr>
        <p:spPr bwMode="auto">
          <a:xfrm>
            <a:off x="0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CEAAkGBxMTEhUUExMWFhUXGBwYGBgYGCEcIBgbIBsdGh4cHB8cHiggHSAlHh0YIjEhJSkrLi4uHx8zODMsNygtLisBCgoKDg0OGxAQGy4mICYvLywsMTQsLDQsLCwsLCwsLCwvNCwsLCw0LCwsLCwsLCw0LDQsLCwsLCwsLCwsLCwsLP/AABEIALQBGAMBIgACEQEDEQH/xAAcAAACAgMBAQAAAAAAAAAAAAAFBgMEAAIHAQj/xABEEAACAQMDAgQEBAMGBAUDBQABAhEDEiEABDEFQRMiUWEGMnGBFCNCkVKhsQczYnLB4RWCktEWJLLw8UNTYzREg6Kj/8QAGgEAAwEBAQEAAAAAAAAAAAAAAQIDBAAFBv/EADERAAEDAwIEBAQHAQEAAAAAAAEAAhEDEiEEMRNBUfBhcYGhIpGxwRQyM0LR4fEFI//aAAwDAQACEQMRAD8AEJVI8uD7zOrdLc28HOgm0omBolRp62toBZDUhE16yxFuojuDz31pT2+rR2ggep7e2rNpsapuqEqFtwWySST3OtalYmJzqw9ERAH39deLRPbV229FIuKF10ntqudvo3+F15+E1UPAS3FBDt/XXtGnawMAwQc6M/hdaNtdKXBMHlH/APxgFQKi6EnrVZiWCfcDVP8AC6l8JvUxERrEdKwflVxqOqgrdSrMe+pl3ta20OY761G2Ore12oJAJCj1PbTigwDKU1idlVQHvrd2jR7fJtwy+GAUAg8yT66obxUYgKloGPr7nRZUadmlB0jchCPxGTg6t0t0tlsGSZMjU1bbAt5Vga0O0OngOGUpfCgu1tGtxtjqVNsdNhLeqVQahzot+DOvfwHtoghC4oOZ1kHRX8Drb8Fo3BdcUICnW4pHRL8Hqb8ITzOlvC64oP4R1iqdGTsdaHYH00LwukqgAdboDPB1bGzOt1oMDImRpS5C5QbosMRaBiO/31Xp7ZmmATHOr/4Ukyc6mscCAYHtqcwMJrsoFVpxxP31CF0Xq7XUH4U64kQi1yj29HWaLbXpdQibDj1Gs1lc9s7rU2YS/sttIGitDY6t7LZREiPto3t6FNfmJ9oBH3yNMawapWFyEUene2rp6Sy8own20STdogIGTxwf9BoZuqdWofnx2Cg4/caXjklNwRC0Ox9tefg9X9peoPLe5XPp3/7a328Hk5OmFdA0kN/B68GxnjResFAOCTqCjVxi5W76J1GMLhR6qsnSTjj99e1ujeYIDLHgaso+ZYuY4ANv9NQbvcVCWChVnvJLfeedT41QlU4TIVPf7JKLBWdZ9uP3jW67Magp9KDf3hLH9tGtvRRAL3x6TJj/AE1TjQMlT4QJwh9Pp09tWeoCnRpKpg5lo5J/7DWu639K6Euj+mtNzs6TT5x/PU3VHOiU7WBq06dUoM1z/LzA4+k/9tTb3qG0E20WMYx/qec6jodNSMs0DiD/AEkaiOxS7CgD3Ykn65jQL5dklG0AbLbYLTqmA6r9f/edWhslZgqOpJEicT7D/fQ2t0qnUNy1LYxA/rqOjQZCQtWPqv8AvpjVPIpRTEZCK1+m2taYn2M6l2m0pCTVaAIgDk6h21ItBLLyMwRP1ydX6YUGbot4Mc/TSurG2JyiKQmYVfd1Nv2VgB3g/XuNRVatAIrSZMYBBiftqv1NHqyDVUL28mT/AD0M/wCDlYK1Sf8Al/lzpGPPNydzR0Rsba4SBjW1Lp7MYC+8nEaj6PRqqYBWDzJP7aIbrdOoKXIpI5Akn6zxpnV3AwEgotOSrO36NSCksZP7aHvRpswFPgGCxaf5aEihXIINUERGrnTukFc+Un3B/lB1O9wyXJ7WnACsfhxmDIHfXh241KqtyzKAMWqP9dSKwPf/AE04rFIaSrtsBgA3MeAP++rGz6TnImO3afc8fbWpqsJsAB/i51t+M3MQjqq+pGovrPIgFO2m2ZIRLZ0laRUprjkkiAB9Ma03tLbE+QAniB20uVdpXJJbcKLuQD/tqfb0rBaj98nn+Z1IA7hyYkdFfHREaSxsUZjk/aNZtxtqZuXsOSZM+w4Gh1XbFuaj59DH9NDd30xFHBn1JM6c3OwXJBa3IamBuuUSO5Pp/wDGs0oVaDnCNaPpk/U6zXCk3qnvJXu5+I6aqo8QH/KJt+vpol0vfrVlkqBiPb+euSeaflI1dobh1giQex4/prXwhCSV2ZWEepPt/vramxHB1y1eoVyILO3eLpz68zqT/jFYDNV19i5xGIInS8DxRuXT6lQHmTqBaagzGucUfiWopxXx/iIP9dWKnxI9YW+Io/ykLP1zocIjmjMp/qblRIMDPrrWl1Omki5J9yJ1zuo5P6l/6x/31qagEAleezA/vGjwx1XSU+jeqchwfuNSyM65w+8UeYkYOpKHXColXZR/CQT94IiNcWdFy6CrW++oay3ck6UX+LCoyQfYKZ/pGrOz+JPEBkFYj5gMzjHmk/tpCCMrkz0go7D9tTBlPYftpZfrflJBBjkkWx9ibj9gdQ1OuMBN6D2tfGJ9InQyuhOMKRB4+uoPARc/1zpN/wCNswE7mmkzgCT97ZgR31lRJMncqS3YFm9s49fXQ25owm1t6rcOD9DqInPJ/fSzV2iWm2srH0IiT9ZOsfZVqWHLKebZbPbsp9D9dC5vVG0pj8YDF0fU6tioCOSfvrn9bY1mNwBcmcqjR6/wjW9CvvUHyOBxkcfuNG5p5rrSn5QvcDUjKO2lam29IEi3gZjEiZMAwI7+41661wPNVXPa45/lqfEb1RsPRM3iDjXtlP8AhJ+p0s7Xb1vMS5VVByMgkGIj/X21BW/FUwahVigjzBuZ9BEkfTRFRkxK6x3RNgheMa1fd2gktCjkzA/rpMbr9Yjioq+tv9WIMftoVut0zGXapHKzJH2J/wBANC4LrV0BN4jCQ4I9Q+P66lFQe5+51y64NJmPdv1ek62ob2rSJsYqR6GQf9DoygWrqqVcQMDUNdp51zup13cNE1GA9VEf051C2+qySKzD7kkn3ydCV0FdDXHA1um57SNc+TrjDBdqn+bsfbVij1tDkoY7+YY0wtO6UghPiVTOtd1W9BpOX4jT9Iqfvj+uoKvxIJ8wce4M/voYQhyZnqazSt/xpG/+p9iY/lrNMAuAKvt0/birWpgt5AriIAYEL8piblLZUz8p9cV22NMAFqVcSSpsF5BA5Mgct29Pfk/R6Va6sN0gCsHxUz9PkzIxMLojvqVB6NRFakhcgta2ALgT+n0UHjnWP8WQQFfhCEsdJ2dEI/jpVB8sGwgqDESAe49fX3GsPTKVxU0nVrQBfhj5iC1qkluwHYHGdF9v05QQDux8pRvzMkSVF3kHBMADghRONXN2prLHiUWIAM0XdWBNouAm35j6d+3Og7VGd/6TCn4IPR6bQpqbqVSrnzNYyhQZA7QPNGT6H10Qp9CpBvy6NJ2IcqrK2AAWFwuALEDE8z2jNmhQNI0/EqJg5ua4nMMvmSTJBzd6gY1PUUu0GrS8PxfETzFGXmIISJEt9saidQ4nc+6ewDkg9Tp1AW/kqVYRF5FplgHJlibgDAGPuNedS+GKFOg1S2+oQWRFl7oAOIbMScESYMx2ad703akASi2glbagXzDyoCRmAscTwNTbtx/5UypFxXytcJsbhsTleca5upcdiUHMAC5h8Q0qFGtR26r52LAkLaBHYE1O5PJ/Yat7PpJZFBpuwSZVQl2cyxZo44kcHVP+0ZY39A5+ZzP1VfbT3RimHYVKFQim7WAls3Az5hBH1GPfnWh1ZzGNM7pGtBklAk+H6FODFRnkEItMckTaD7SJkxIIxjWo6RSplwacsq3LIuLmaYaGzkAOYChou450v0PiGpSqVKgCCNyyt5ezsJIPAMd4n66Yt78SJRIRnUlmbC3uXLOGIAgHg8ZGT9Nc7jNiTK4WkKTZdCaratiKrUycwxJEDkAFZW7+IiMkk6np9KRfnQ3BR5yGtyLQDPAChgT2nIHaDp7VRTF9QWTE1CUJEjAKgQMHOZ5zE61pgFhFajLNLGk8MZm4EMmVgsYkfXUeKdi5Us8FZ2u1NvieEJFqBQAYE+5BmREfUZOqVPbJbSXy+G7sAKqKSscwEUHJtxPMzGi/TloCuwrEVFGFBqjBunKmMxAxPfQ+jewIJpFh5iwqEKwIjJAA/b29xocbfKNkqSgjIpYihEMgVEIMFSZYMJEwqxwZ9tarWqsCIk8A2mewKkgxM5nmfTMS7aLiKpomBOKpMt2zA9ffgY1FVBYmwhVClT+YxJPYwQJiBwDnScSSmtha7+iXQIQ/BJYgiDC+YWzFsGIwAfbWdH6MlUsalRw2AoZz5xkfKSB68T29wdOsdUBoui3XWCncBIDYyT7f76Ab/rbU3qliChBAEG4NYKZMwRH2+407LyICQkTlM9fdoiMzhvBYJ5hUJiFCluSOYMiO3ONeVVFN/DkqoFy2g5AQkgmeTa+D2HPqo0uoNW2ToIVYIp8+XIm7luR+301dPWXZ6TVB5kcO9oYqwhxaJUTIdQfST9NcWEY8UJRnr4u2brTBJu5GbiVEFYkxlR9Z171WpVGzdfMGFQgQCIUU54BMCc/z1B0vfQrBlVUyRbMyzkyZAjDEalXe+ZiPENO0BVkZPnnvMwVEt6fXSyQY6GU2Cs221qPTa1UWpJtRktBAUMWMyxgAgRz6a0rUtxYC5oOo5vLQMTNrSMCDMDmNWanWYLQFBCm2+JuKlQBJHEz6TrT/AI3TlBUqAVHXzWSFBAJxkkTAAk+pnSXOlNAhC9zsyVDOmztglPMy3QMzaZEQef5anTpSLS8R6dDLGLKpCWgx8xk/NibY9zOJ911a6CtYAssW/N4bg94OT2Kg6mpb2mtRTUki3BZuSfaBjgae90JYC0obCi6XLSoDkmGDxHMkED1P2++oK3Tafl/KQh8i1IxGc3ADIIz7Rzi1tuo0maHZZNxBcFSVAM2mIkCDE517sqqcCqFkzk5UTxIEKTme+he4LsKV/hpFpPU8NMCQCgIb6HknHrEnSxu+iAi6mKfzxLkwB75jnHyxznGju534HlDMQsqMYbzEyQBJ7ZiD6ZnWbPcCsgp80wYyrEZMsRxB75PHGi2o4ZKBaEu1eiOpUXUjJhrZNpiRx80+3tq/S+HqS0fzayrUHa3yg3G0E4PmH00d2gpVLy5gqkQRZGbZAj+FiYJ7CQdb7fwvPaFVgqGAYEHMY5zcfYxEDGg7UEYQsSftfhq+tYWRqcyxRrRESIZhHpjMazTNXVGJLVGe1rAl8AEBDJ/iOQYPHvwPNcdQ480BTJ2UqdJRrfLaqJcw5dgWDKQIBJYXKJEjGMaNdWojbslKmSqVAyoobuwKtyZx5ffOttp0pDWFIljUDF/EchyYIGMLEx3DcjvnS/8AGNKpt4+W3xfygAGKtIkGU82IH7fUGm8vdaT2UXgDIVpdxXFqqzVXdVqAlQWCO4/LAgnGJMyTGMaG9S3VWhXqIEueqgwWCQb1iGBH6QsS3bV3Zlq1PxKSw9FQsmYiQflAUQIU8CMjAM6v0UetQRmWK6AhSSLbiyABCMQVHMzycY1UODXQQpOO26q9HbyH8WqySwipUFQD5eSWJmQxyZAkjS509DVrGm1OwiqUlcSoOD5mgmBOOdX9s9SnVu3NtKixeAiqDjhTNPBErImYI99e9IofiHqrVelUSIpO6/mJObotATtlSRjtzo06lhcSRlLfe4NP1Vvd9HVlY0WquablHlZVSDDCVEkjI8oM/wBS9AkbPanIKblVP3qlCM/5iNbdKKUWqUqavUpX+e+0ywCgiALi36iYM3E6udTIO3qkCBT3Cx6EK1MiPaONQdVcXWHbcFWLABI3SB/azRjc0D/+SP3Uabfh1SdnXDdweHJ/TEn0Mj20G/tXoG7bmJiqpP7MPTjU/wAPdSc12olvKdt/CuSpCjIE8Ej/AONaSC7T45KQPxELm+7k0d0QTd4obJk5sPPfnnTHT2aMSadNGYEKWSG8xEgXCcwfXQjcACnuM5IQn6i0cduBpsT4vBQ02opmylJAJuP6vlMriYOtTnvDW2iUrQDuUJGyq1BKU2cD+EEx+3HH8te06Vem0WspjOTwc/8AbRhetrZWsXwUpBwVpSLiB8xCkTkmB2k6qf8AE23ZNOgHNSxlAqyCrBy5Pmk/J5T9x21F1RwPxNEd+iYARgqxtqlcoFLC0cYyMzzE62NasOKh+/8AvpP6n8S7qgxoi1qqkq7QCAYHyW4jvmT/AE0N6b1zfVqopByXYwBCiIyZlY4B51WKcXWiEAH9U/tuK8ZqfvGq9etUPmeooAz8g7DJ4gAep9dA6nVanFWq0qbaiFVAzmLmGIx9zrVfiSvaTSF0HyMQG80cYQDHv6LHrrOXNP5WDv0VAHc3FHdxSVKd9YilTGZtAepIDC0ADDKWAYmAREHnQOrdu/IlMUtuD6C6pHBdj9JgYE61r1BVdW3dQowgBG4ED9AxMyYx7Rpi2u3UqLGUjHysDE8AxwT6aag1g+J5/hdUJ2CgF9JFVIhQADAmBjsBrap1N8TPbJOZ+0as7jaH0MjGqlegMgnIEmSB/XVTSpHOFMOfsrey62sjxEZwAfKSY9BHmx+x1FX6kC5K0aYWcLBMDuOR3zoaVzwdSquODrjpafRdxX9UQTrAU/3Kn7kZnPc49tZU6qpk+CszIycew5EfbGhT0we5/fU+z6cXqWKZbPPaBJ/ppfw1EZIR4rzzUx6rOBRpgZMR688Aa9/FAgflr+5z9fXWbrp70ovESJE9/wD36agg6YaeluB7oGq/mVMdxIjwlI+sR/LXpJaZVs8xVP8ALGPtqrYdS0hHfSmhT6e5Q4ruq1NNV7NA4BrE/wBQdVw6gAQ9o7eMI/bw9XH99V2C+g0OBT6e5XcVyjp1guV8QR/+UH9iaZMasU+rACCHPaS6n1z/AHfP+2oLl9tRVFWMRpTQZ0XcVylq9bUCPDB9CQpj9lGvNCN0n01mmGnpo3ldCPWC1ahV2zVGfwQaiEAkm8cn5Qe0MRxHrqLqW1r7pQlfw2Fr+WmjkiCBPlMM5B/UI8uqfwx0p6qzdeG8jLD0jhriGggEg+pHeO+ugdM+FqNMQaAz/jZpPq1zH+p/pHnVaooPmM9+C0BheEJ6H0+oNiFem9LcU0BuXyklAHAuGJukRPriNVtr8SBh+Z4JeTPj0/CfkD5xaDzyJnTXtej00q+KBDEMpGeD/CLoHE59T66QtoHpB1qeJSAUtFVPFpwSACD8yjPymIE9ho0qrapLo5pajS2JR7qle/bVCm2uNuDTrkg8Hkg4j+WlUboD50oUfTxqhafSLnX/ANPpo/t6NNqZ8OjtiARmlUtIEGGKx2geU8xpE6ygG5NqbUOxOapL1CZxCK0jAH6f6a1sa3aO/mpAnv8AxdB+G+t7ZkquK1M2tTd4MW2i1senljE8xr3p1dq+yrqfnL1EXkA2Hyk8kEqFPHOuT7tdxR3N7V6SMsESQgIIBgIzAgRzIE5+unXpG6qUaS1abG1iCqLdVVpkEz2UexEe+NR1NHhAOGQrNdxJndXf7Xh+QlT0ekT/ANX++g/w9WA3tI9moOP6t/ppj+KKIdwUh1IV1BJZIxwLox+2kXqFPcpuXelQqfl+ZSKZCqPDlhIBxcTjOr0HA0SzqpEQ+UM+JqQoV6yMQfFVBM/Lhx3HooxoZT3hIZzVoraVcJ5ixKrgC1YzPMwPaNX91sq26qLX3ZUD5WVSFiGMACSTNxIjn3zoj0fpG08EVCtSopewlB5WaJtyCSY5+v21UV2hoBO3RMKJOyCU97WqncNRRlp3C9fmYXHJJgmSQeBiPbRDpfQalQGo9R08Q8SJIK3FjkduJk+vME9sKNKmzW07Wck2IPMoUWqCAJkgEnGNE9wQolqbhmUWl/RjBBBaQfciDwD21lrV3zDMeklXbRYRkoaej7SWVR5SQEm+WAkYOQpPHnAzdn01FJdizVlRbo5aWBHEiACLhA4ke84tbegrbtmIgrTTBCsCDJIZmBAlmBzHHbQ34h3qr8tEK7sStrXLKBSbrTIkFoUHMZxx3xVHQSTIGEIDQtdpQph0S39S+dGmQQCA5gQoBMjjzZ9dQbjo8+QVlYTmHJMqLYJCxZBHmOJHtqbolSpUtaoVRZDAPdKEGblUQWFvl49CDoy6IK5ZGCiws807QxbMsbiRm8kTmc9pk6WPOc/Ndg4CB9K6GqrNSvSogyIprgkgj5zdxOSB+3OiybXp+3RmAFdgCLnqSATzaS1wJ+nfU42qSoObGBQrMXMCe4iRgQIMATzqKtsnBSoyeCFZohImnESSWi0AzjPrpXvc85d39UwZHJUt5U3BKmlVFFBSErBtx6k2nIA8xEY5AMaZKHUqfgotQqXIESsgwSYBiO47nnQZ9jYjgCRBPlZUBxN0ghiOTHfPrOpm2bkOQb3gubAkEETTKhmnvktfNxI4jS2gNATCwnmpuj7QVNv4rO4Ipy3lwoBafKRIMKo+v8qZ3OSBSeqoB8yrbJCkwVAJQmCAGbmOBnTD0jd7eht3YVbvERiADObYAEnzGQRj2x31p8N9HpVK64qqXLNJaDaabCCoMRKoQ0+o7A6sKsScqbmCAlwAPaDt6qFiQoKjMY/S7ED3gDVv4fNNt0wVzd+Z5SrehEi5VB+xP7a860q0q8LUeVqPTDsxZrQGaJ55M+ujXRKg3FFatE2tcSq1ceVSQT5c5/aNdUqvtnkfulDG7c1S63QD1KQBhY79xIHaQJM8nuM6irbF/FqB6BpIL2UiR5RNo7gnjEg8+mtN/wBMqVa9Osz2UadVhErBhg4BLGJIJhVlvudNHWf/ADO0ZqbkQzIYXIwVY+YrNokx3jStrFoaGommCTKTtvsndDUGFBjOJPpJhZyME99TU9rbhmIOOUIBn0Jwftps21KjVDIiAUwLzaWWagjLKCM9iJI8vJnSDQ+Ig9WpTAChHYKoqBLgGjlyVJHoBP76d1Wq8m0x8kopsaMiUXbZrElx/wBBj99D61Gn2dSSYAKxP30a2XT2ZhetRFKzJJMC0n5VSOcc/vqHqmwZL7CDhClzsJk5nE+UQcAzJ9MoKlYbv9gutpHZvuUu1N1TVlVhz3BkT3ExqQUy4kUnC+ptX7+YjRRtozopT8O75u/NYgCTHytJJ5mMZGp36Nc4BFEU4gtNQkmWjAb+G3ljknR/FHr7JeCOiU6myLcTd6Rj9+I99Zpv6d0ilUrOKh2yrbKEI7GcSGioIHzduI1mnGpPX6IcNDun9dWmDdUdY81R5NuYNuTIfDe5uMgdmAddqU/zAoKqlzqqhXUhRm9p+affg49Of0KjbTcMG3BqKQVJtJhiotYTzJkTPByBor8PdXoWmRUamL3qlzgmAQqgEeVSFz7ay1qLnNubJG/n9O4VqTgN0zdP+La1eptyrErespj5Ga2Sw5YGMdvuJu/FNybksoqyVe40mBI4YXUzySXJwPT10k1upWA+Cotp1KTLaCGibyJEllAMxwJb309fHYU23WeYeUMxpsSVJFtQcMbDjsB6aagyx22D3lCoZaoNjuqdRWRm2zTaYq0zSfm3Mx/FH1PvpT3FG1xVrNt1Zp4VqrlucGWnvgKvtpl6fuWVQKj1UFpMbmiKq4E/3lPticnSz1jq9NGZVqopkwKVI1Dnusr5QewuHA9NbmzOFnAQPq25R65Y1KRZsg1Ns7OcnhYgKOBOcZ9S09BWr4aOkOfDcT4VpADm4skCFsPyTmJgRoHtK1SR/wDrzdwSiyfcEN5B7DGnLozP+HtBqqwZsVDczDBywBxn5eeNW1LQ7TwmpmHowdl+Jogr5AqhQWIki8sDyBPAImZnV7rdB69J9vIAtLXW3BistHzzBI5H8tL24oOFFrGmXLTaRaj2MC5OBkGfbMCVgtnRKoNOi9QkXUxMjk22njBk+mvJpPdME7cu+S0OiMJQ+J+pbJadMJUsJqCowRSzvhQwBJEDtdMQCBoF8J13q13WhTIRKgKGGIkrgsHZhIGOCR20xdL+EaIh61Lx3AIfxKuFnzWoDxAAAnGTnS38P1XowKPnpl0Z6lNWBBazytYSDaGyTGB7a1iw0yAJPjspCWuiUWq7DeVXq+HtqSqlr+drjVZkJ4tZZLTnGe51TfdPuqRFYeZEF9nCwABLEYFoBmIM/bXQzvCKbKLg0sWamthuEHLXeYt7Y7YjShsUjf8AgEAU229Q2BRE2uQSZOQGP0k6kx5eIGIz8kBUaHCcyhlBUSkaailaTdggm8yQ5kSW5zPb7apbHpVvmT84OjK1wgy1rFVyABBItnM54MXqNJrQUSnUphzF0+U/MpLOwUvNreXGP3Yekb6klGoSPFmnOAsC0rcqt4cANPEEY51Fjqpda3MnvvZaXFoF0bBLdLpvj+HVoXuKQ/MaJJIXw4sAwDgznMwcaL9C29IncVaioy0qGUeUDjLX8wyxg4/WJ7a82/xPd+Gq06dpqCpTqj5cDPb2Zc5+UfXU+x6rt1o0UFyTSdcyREuMx294nWtumqwCQenp9eag7UNyFvU2+1/v6JAuIBWyw00CkqJJ4XjJAmfpr3a06NU2uQpViSWbysIMAmcdxJ/mZ0X2xRqQZCGwpmbj/d1OZOOBoV8SUTffBtTuAhj+6/TUVge3pGc6gKV74JhPx4bsvNtt6FVqMMAQxJUmbSFtEMYLhmA8pJz2xo1X6ZQ/Dm0K6qpIYjJNMSTkQCSCJjXNtx1tgwZWMeIpn0BRnGDMeaMav9H+IKh25rBGeo94qUlIEXKUHJxiGMjnVamhc0YPkkFYE7Kz1HdGg9VlQ06bObnBISED4GOzSMcxHbBEUN0RRroERnpIRUvaT5cQogcE4IIyY1W2G+pi4VaRe0XEloaTBMgyt2ckRnRHp/VqRZBdZTtBh8ee5hjsJHPbGhVY8AfDtz6oNe2ZlLfW/h5zd4rAmYCqSpveKQMm6fuRzyM63r7J9vTdmpQ1O0KrIBTaYpmPNIJDHJwZJ0z9XQNWpkNKnc0JIIgAVLyZ+g1H8ebSjWarTrVFVGgkFgCwDggDMwYGR76hxNgVXqhvxFvtqURdvWQ1ACCimIIpYMAwxmYMfq9hol0hHVN1aFagCAi3YwB4hPBEiYgnvxrn+0+HaZqVAzflo5WmiqBf5IvxMnzEY7g89nzpm5FDbjbhGtKlQbTK3T5jPzjgYz7aNVzRhuU7Wn8xVapuXp2tt48OsakC1iykMFIMiFySLiYkjQ7a9KpIWvoWVMsrC0tZJDNawtExM/XngXdvu2TalKYNaxj5gpUgirLQMmLycxiIPE60VKVOWChkKmmPK7sWkkXOSREMeIPvjSTIMf6lJggFMu9o00QKotC0xgYjBHy/tjW/WFCUJDNKrOM5CHA789tBk2ZU0TDpRUNdBLgxgKAII8xBAkTB+mrqbwKoK1HqxVSiL4BlmEklfmAWGtgcZznXSZU7YMpA6ZsyaYWqSrAySUejEyqkMvlBMdyP6aIEvSiWYAQZqHxF58vnElj3++inXE3dRPI6oqE1HMECIiAE+vGR7aA7q4M5kDKedWtYIEKISgHlUzBYAAlQPbVnVW3bfdAMxhFnrmquUNRgOUYMewiw5UfUj2Gs0A2VdatQUyFYg5ceVk9XAUC/PqsiZn1zQLmt7K4Bx2Wmy6V+J3Cr4VVkKt4he2mivKlZanCMBEWSewPGmTe9Av8AIq0oIFRnDsQFEAAlQC1xIFoJBkk6JV9ytzWCs63QCzKoPlm0AKXuMwQCoAI94C72vUqJSESVMOh8xtyQKpAtUDEAAxjMZAq6hzSG0iMbzHj3CUFuSUS2fUqbJZRpURF1xNtOCBP67/NEeujHxRuA+zp1DlfDVnATxFMqJDJyZDcj+EffnzFF25rmDDXLec1m4VhLEBYIgkDOY7aZNrWNbo1IsQSFZZDlYKyfK4+UmwGTjGgxhD7vGPVVcZZle/DhBUGkHVZInbVBUp5kZpvlfWAMe+lXrr1DuKgWtuWJta2jQFI5UHzMbTJ7wTo30J/OJtNQMD+Z/wCXrf8AWvkrfUYOrVfaE7p0qLuCrKCRUhwACy4gsGkR8w7D01tJDSSswSNuem2QalIKGPm8beGTEReIE88Ce+dMXROo0qe3ZWNAhqgH5RqMAWQ2k5lm8pzkQMgc62+K+k06dNTTppTmoIAoiqwkEGFBtBmOwAxoa1Nfw1Q1xuiitTZb6dOnJkr5I+QebJIPaNbGBtajBCWSHSm/YFGdGZDAMMgt8uO2JBgmAIET66M7LaNRqtXLmCfDa5YVqa8c8MCWjiZjGJUumVa9Zcou3tIQOSGZp+VajtJyYgkL8wg5jTHt6qAGnUvdXHyyZkGGQgHuczg8e+vI1FMh0jf7LU2CifRtjTTxbSQ1SreRdABsVQIhvKREnBH7nS51zbfgaW1VhSRFcJYokl8MHZcAwqsJk5YYxqffdYXbVkpFXAqKXJUYhZFtsXcMOMgCYImUrr1KrUpVqlOfM14iB8zSCCMOP3wOdHSsdVy7bsIPNuxzzXYam1ouJcKeZ/UzA+x+U8GADPtOlHaoq9V26qoVTSqgCIIlfTn07acdgC1NfKDESZKxicwZMzHGJ9tJb1GXq2yNtsioIweUEeYkn179tJpSZcPA/QrK4fEPNA9x1Jb6fiOzuCINSfnAzNNQFIOcMV4JBI1d6juFrJRVQE8KZNPGWJf5TgBZiAx5IB7aR/j/AKg67kLepUqHJWOSWVgWILRyIk4+ur2z6k9Om9Q02KzPaV7eYE+WTBnjXraGg0ODyq6mqXNhohGCfDFBZVoqVIIMyLaftP2OqdXfCyhkRZUHtEsB/Ual6Zu6ooA0qVJ3Woz+MAGIVj5U8y5XkkKbsYBzqj1Le1qFdBXRBWmUAVmV5bDdkK+2YjOdbGVxdHqM77LOaRiU2fCW+EvmYoAz/wAtT/TVr4s6oW21XwQWdbcQcgtSB5+hx9NKXxL8QLTIanDTSioMwfMlokQfKSwie/7VNn1Cp5qdS0uVuEXtarKCO4EjGWnODqJ0ge/iHw9kboEBadF6DuvFovuQiIputdlBeARxmIUwAR7HRDfbqjtywtWmJEGIuGSRPc8c6q/+IDSvik7AqFva02mGEqUmCZn6jQpfieuARTEqVI+QPEHjK4GT9vbGtL6TWNuB9EoLnHZOe92lQtUKOvn/AIlYACBmRg8RE40n9Xo7ym6szLFlqlWADAEkHLYMsc/9zohterB7EL1GqPi1aloMnGaazEe/roruvhSnVooGAVjVMG5msXOASe+CY9B9dedV1dGk4Coe/dXpUKj5t7+iAfDm4qfiPMzEQS/8I8oBYcTAdcGZnnXU6e23H4ahVoqqmqgqOPDDReC3hot6cCQCZMCI0C6WaWz2/hKlN3Nw84ukAlYAJJwRyIie0ak3PxFuBC0zaUtZECwoA8sQ3HlOBjkY141bVtqVJaPXw9lsFAhouhMm+2QEKKVqfOFECTMszAzJLGY++TGgXU67y60qwVm4LkwhiJ8zYAIBIg/SNV96d7uAKzNKkAoMjEwLbQBJPv8A01nT9rtwGZwXaQPzrvKwwSIBBWRyRBI5OSepOccwhVAHNUOlbZKJZn3JqM7zarWgK5EgteQiiP0+/wBNMRqIaKUKlGk6JTCyWJNS1RBJAlZaMG4RoFuuj02qgi8gWqLQTAIBBMEDhuZ+2hm5Aki3yDiVDL/zD5p/xauwXug77pXCwXDZFtr8VBGdNvTp0mUwygzGSCDBB9M8ah/G7h/IlS5aLB7mMszlTzjMBo5PI5gas9K6LSqUUaQrimzqsxd4jXGZBJURz2B441e6N0IDxKlSohpCpIcMMYCgGeODjIMjiQQhADiN1MuNstSrUeq0KxPingSfJIBAcxAz/DP74037CmVour0MWkWvJJFrsePOAQgxMS2I1D1hUpUy9O1lMCKRi4yGLEiBzJiTz6jRHeUq1VF+cDxdsXC4HlXxqgkkDzSEzzpMAHkJQk3b8kD2nR1LM/hhaJeoDTHkLAFluDzxMNmOBk3Rr3Tf03ZFaNK4QSJwATN3YAnIJgZImW9NZq4dhE9Ut7q6pu2StarMjLTCMTbd5Ud8CDyARJMxI0sb/f0lNWls1rCoAoPhJmRdNxOCoaYmI/YaqfGfUKm4WktE+Wkq+cAlgwDeUkd/LP0E4xonvqF7inSpvbapCKCS/JvIFobzZLTJI++s2j0TyGl3Tblg7/17pS5s9ylvdjcVWk0qgpo5BaqQQqg/NByYBiBiABznXUPh/YIuyqUabM6hpDEq5cVArMSBggMzyPRTrnnXqKMxG4ZyKflRAha7JdptYCAzsJukHEYMdB+DKYSnXoLSKIFDJddDR3ggNZIB9SbtelXovawO5dI95Vb2OkDeOZS90w+UqP7oDPk8WjdyQaf97RP+H5RqbrNSlTqLUBorcPnG4NmYc+UspWcGAZONNXw58P06quWZ0qSfDdWh7RIHnH94voGBjvpY+PunugRnencHC3PtpqZU/wAEo/HMQO+la9r3WyoERkoR1jrniIRSY1IAJNIeGg8wMtWqZiJwJmffVDp9BCm4X8mWo3nw6r1XMOjglj5I/wAIyce+ot1tWiai1GHIfcOoX/8Aj26SHPouJ0W6CKpJRhXKvTqKL6VOjTko0Qi+c5jPbntr0tMGtaVN6G9O6qVDMXDC0UWdjm1TIW222YCCSxgT7jV09W3lNXlRUiPM44nuIM+0HiPvrWrtKb+Ht6dWWwptWVUyAxLggQGLqSJOBMydHOkdBXxQrUEZ/mNM1bvNk3MqSqiDFpYAenA0t9KrS4lonpzgeccvRH4muiUDp7bddSqKGDFJ8rlQvhmcEMPmjI9JM8cNHw90Hb0z4m6e40/4UtAkql5sIkC4DIMDTAOqVgoSaaiVkIJFhXs0AFwcYAAkc96doqEkyKsRaBaHBaC0EGZBhv8AfHj6jWvIhghvMBaqdG5wnJTF02vTFMrUtJUWgt7A5HIAic86Ut7sHfqW0qrSJpo7szTgAeUkXNB7CAJz9Yyvtt1SpLS8MOFJnzC4j2vZRMfYxq1v9xuLAVRUImYambRyZM8EgAsY9uY1joahzMuHh45xMSnq6ZhIcwnrEbesZXMviHoyLXpfKhKVbSRAuTc1lk9sGzJ9vrqjtqZRy1r+HTiCexnI/wAvEqcc6N9dWszgVShYy62wQB4pqMe8Sb274Ptql0yajVKVpLMskBcNBHtzHEYP7a+ho1DYFldTwT0TvsOjHY1TVoz4DsGYySs/wupBAAls/uZE6Af2nVtrV8KvRp2OlRCzYOGvYg2k91WCROYmNdDRGLV0YwCAafvCCUIPJkNM5iPTSN1bZFtk4qOak1KZhzgYfgDjv31gofqXymfVkBhAPiucbmKi1bHZzbxbCgXBpwTJNp/98e1+sETF1xVRdJB8oAwMe/I03UaNFLh4SmGI4uOMZnv9BrXdVKZLBqVNaZEhSo8pwJB+b9/T9/XDhEXLPJnZUPhcmtTcuoJviGE8ARgnzZMQYOcGYGi3Ufh4G6wU0qhPFQqWwgEFWAFpB7Mc9u06p0VO3NrU7EY3CB9Bmc/v6kczDDW6iop1YIMbf2OSj+semuqUoELgcyuY7JrKt97BkMwBb9s+nGO2nbYdTr1qqHw3NIIb6YM4AbKtgx5iSGJJk86j+FelHc7lKAlcy1RUFoAEkkROYjJ5Oum1fhkbUU6m0ppUqA2k1BJ7K5DEyP14HPHGdYNUzTtdFSS6MY/v5GFem+p+3bml7bbev4gpL+HSnYSyhlDowAyYloiRk+vOr+86XTXamo7jxKbEXqCcEjAEx2GSDH1E6p7fb7+m1lWpRpUS5WJIyJItAhwCR64nIA1N1tqq0lWwVblKGo7gAiJDtYVQASoBBJM9xdry62nFN8MIJ6ifc7d81dtUPw6fJRdG+JVtam7m61mAZQoUWsQFIPMgcwTJ50M2PTXJSqhUvYVClxEMymSYaZCcayptytEirUVaNjQqL8yjzwajqGqZu+VTg54nQ3ortS2tOsppNAYBFpDxKiz5lBX5syRJEYBGqU6NoLwc7fVBzgYbyUtXq1paoYDWh/BeRYEGWW3JlUmDjy95jVyhuaKZNNSfmutzZwJJn158v0xOgO7dXqNVNodwFA5KgEU382MT4kCBOMjg3x10tUtVZQqWPlBMORFwggYTv/8AJhpXGbYJRHaVqd4FIlEHEMB58WxFyzAmYUe3JJpN1UpBKr1lU1FGXT5pxBJeD6SFHY8aW1Ws5R2VppzbKi0QpgGDHJMYzj1Gru/2dcgvUouwVXWkY8uGAWQMBfnaYgGONRuBK4Q7IIW26istRFcBw600gjPlpkOsAQZdgOxjXU9xsKTIwdAQtq9wSIXkgyfm1wbcfE9LbbgeCjGpSkF5CqFjgTccmzHGP2ad9/ayRRDKqXEyw7cYgmPbGrupPgQ058kmA7JT1tVVajsFCwGYwCJiYyDafm7iZ/lmkf4e+LjuKZZVIuARltVFJYetwz6mRj9tZrJVDmmIVqVsfFlJ1OpQQlbFLtktNxwJtELIUwcXGRGrWy+LmpKzWBjMMCZD8nziPOPMYBJHGrG2/sx3im816Qtk5knj2GcYjUvWf7N623oVKrVabH2JByYxIgQNfRsvGLh7LznBpQ/f9dKqECC0uswxlpuH6jjzNOI02/Au9/8AO2FUS6nUUgd2/KYEwzSQA3B0ir0S1gCqOYABqEm4/QH3H102fCFHw9ztmJpoBVtgJblldAokT6GR++qaujUOnN58U2nLWvAaOzhdB6QxRyMyMnAJP+JlHzf509wRqf4v2wrbRmVmwVPlaP1AHMgg5PEHVeutlZpgKDd3AWScyMoe3iL5Tm4A51Y6puJ21UNg2MwLmAYUkEVE8rDA9DrwLTeHBaScEFc43VNacrC0qjcFZq1G7T8sAx+pv30F+HWp/iEMULiwBsWrWfJgzWPlQZ5AxnRXdb0kmLmUDLUiKVOO19ViW/roXSr2urNUhbpU1N2tNIBkFKdITUHoTyInnXt6RrhIKg8poHwC6JTmu/hrAtpmxmFszfcOeIHMDTCPhqiPCBRposTTskGSZPm8uJzzn+WrdffWGn4oeAtyMoIVYJAuCMCzQO4j051I+9p+JTZ1KsytYzKVNQDNubWBj6j3OvMrVa7RFx6eHstDGMJ2Rekwtz5T3BgR9gTGqW+VjhVBcGZIJge0RP3Oge9+NqVNJWn+ZgLSYAMTwZAkqBnn0+5B1esVtwCni09sT5nKAy2QpIJMCBA7H66nR0Fapyjz2TO1DGpm6h1ba0c1HK1B/wDSVozHNoac5OfTS38Qdc/FbY09tTVQQpcqwUx6M3v6AaXq3Tdss+IajFpOZCggjJgdxiTPP1ik+8U1Kb0mVi6WtR4DEYPOCYIgwPlnmdeqP+fS04a6J/nwWR2pc/GyF198+2eiQyuhP5nJtg2tmYOGbj17a82G8qisVZgoViHC4gSCIA5nt66k+NqSFEsICksCoGFbHfvMd/Q6F7Is6pUzchC1B78Kx7wQI+oPvNalMR8KvpqkGHc8Luu8rgk2H85aIa48OGDKP+bBMdxpH6hv7unM8QWakbZj+MTAB7g5PpxjPQNtt6bbMunzUwQFnnGAfvn+euZ/EaGl0s0w0sj0gQJKhizziLQJPEkxzGNeTpckeYSVm21C2IhLFOtWrNFNAbyfl8xWSYOCCR9DohvfhLdq1NWQN4gImIKGZioZIGI7n99PXw/dt9qj0aN1SqstWc+WLiAoOSuZMAYzrfes52lS8qfM2AogeWfvmDOO2ttau0OsaMbTzUbsK18NdJ27u9Oo6vBgMCtjuMSoD3v7kgf66K9b+F9rUoOppqikKOLYlrcSRBgWjvxoNb4tWgymnRoYIPFxpsTwoi26AZ4knmJOde3ANGqzVGpW0ryyG9XQEeZRBMqziMZ/pi1NdxqwHSfor07YIAXMdnuq9amKCIyuTKVAgF6q0Eu2S4AIi08gT66b62/LL+HatUp+FSD+IhMNFNXe4SczccEZ5k6WdxuF3lKqtNarEU5SpUYUwCHRSUppPAJMl2jAIB1X6bS8JK0kk1UqBFnIVraSnnhjOfeddWex5lxjw5+aNIPjI98QmjpfxW+4qBVUilcoYkgSS6SCqwpkO0yO40KfqFOmWLeUmq7XQDyRaogXC7taZntoV4JQNRRo/KYhhHzrDB/WTKf9C6p1qx8wp8go47QWyOcBru3qR6wcbKnxfDt9v7VtwAUWTfJu/GoqQjMtoYsGMsP1D9UTII8w4OqXUuiMgFJJUKBbyJhvSSxnJPrJ+mhXSKVR9/t1W5S1VPEAwfmVjf3Ej7ZHeddG/AVKFeuyyUao7BqYynmUnyleJuFygiDyDnWmuQIt84Uy0icevgl7Y/D1QANVJRW5ZlIUyytED1IFsnORBjRPZUNuhso07yIN9VLUDH+Kmh8SnP8A9xkIJI+821rGm5qU69RwQQQ7XpLcQWLOveUDxwfbW+4Wp5TcoyGBURBIJHCBVGeZjPOoTIUjUb5q7u+rwCG2yM2YFtjRiDekXAzMBeI5nUew+PPCUUdxQuojyLUEZgcQTBIz3XiY0JqbdlLs1QiYudizGnGSTYbonECPqBOiuz6Wm4chadWtTVGRqtQBEZmBViDJJ4XKqSfXg65kTlcKknH2VX4n23SdzRer+X4hFqiAtQtyoAi4mQB3B44OuMdR6RXof3lEqP4sFSZxBGPtruSdJ2G3cvTppXdRzh6dI+nhqxdRESxU8T66FdZNLw1KRTqPH5dNi6MDPyq6hl4m2AMxEnGinqLMDITvmJgLkFLq9UEENbZTCKOxj1BwTJY517ox8XdGbbOlSAniqSKQxZEXARwsmRwde69Fpa8XQgvopqIgrJMofT+E+mdKnW+pVa3Sd49UqWQuohSmAMYYZPvptSCxiMIR8v8AhPfSl0uhdsd8iwT4jxa/iZIH8Uhf8nEfXSh/VQjBXF9h1g3O/lgQSpnvjBnMGOQZ0x9K609+3aSReCTaP01JXtjE6rfjfAiqKdMU5sqoq/IxBKMsZsaGweCGEkW68+J6j1hS8NhlVIUYDHzExnnzDB9NaDTY+CMlPeWrt3XKoWqpmJzMxEi0G79E2xOVMQwEg6zanJQSCwMqIRs4lqTeR+fmQwdAf+KeLsdtXY801Lea2CAFY54MkyxlcAMIMixstybbbblXJAS8L3lqM3ocYNIlTyO2vIpDEHkq1RkrnlZIYeLF4+U7lvFfH/29vTwv1/cas0KNQMxVaynlmWhRokyBl6ryoJ5hRj7aj3dSyvXFMEL4jFvBXwhBMzUr1MjH8OfXVbbsjP5EpsewSjVrn3ILkUmz+vuZ9Ne7QIuWZ0kJu3XWkp16cg+ZFplrpClkWpTdHXiWuEjkg9iNUes7+r1DbIJVH2+T5WLSuGHnIZrhxxOND+udNr12Xwg1zUFvm1SkF1u/LMXCwGFxiPUapdP/ACqhqNuVYm1awHDm2Qwu+YlYm2dK3SUQ6XAep80TUfbhb9B3NLwvEZp8QlXWArow4YQcHPEgRPtq+7UjSCinlmgNU4MATJNxAkp6jPHOgO92VOlUV5ZFqMwcGBYxkgyMENEhcnnjV6olRwfILacLM575ImRBnnsO043MfcLHbjf7KBaJuHNEt3sWVQXRfOsAoJWVbPB5j6seSAQCQu+2UgmmktAAjj1wAbZ4IP7cqSxmnVFGmoqhQxvFpJut5jEBoPpwQfrBu9tDkM4gEgLGeYAI+VTBAIyB5vUAK8dUWlKXjKJWqQwZSCscmQYJBgH/AFj3ij4VTaVBUAmk8gEiQQclG9e3v9CNMnxF0FBcUuLGYJIWY78jzCP/AFe8Nfw3s6dbYLSq0CVyDcvzzBvEZEZBPsOca8XW6z8G0PAls56jvuFro0+KbZymDqFAHbpUpyJSmSQxM4EccQD83OBODrmXxRI2tRjMCrTgkOZ87HBcx3/Qsep9OhFaO18KhUDIj3Ey2Ctqqhy10i0NMdo0r/EPSBW21RdsniOzqGNpE2liZdvMRH2njWTSvaM8t5XOD7odk7Iv0V79ltiD2cEf87fbUvV6LfgahUTlv9J/kTqxQ26UaSUgfy6aCAAC5kTUwSJljgxwD9dar8QU3Tw0BBBko7AsBjBAJtEwCP6TrPWrgEvbtM+6LNM4kAqXpnUVp7BEIAqgICCODdhlmCR5h5hwG9ZgP/4jpVDwWFa+h5pJDq1JiDjIim2T++qK9SWq4pjzVFksqAMVFwY+yDy+vp31tT6RIBDZ8VqsBTgxDA4lQZJkAznKyTrMbzcTP+ytlrG7KvLWbZh2dkc/5pukjv4gU5/7arLRYBSVdVZAoZlJElmYEAAkwbTgRkcRifp3SKe6NWnfIUIpIBKhhBFjAggiFYk+XAGSTBBQdtViqTaq2U6LjyrEfmFmJUJNwnBE8GZHNa2Szd28beP3Si6JOAhAU1HNsXPclOWnzqpub5GpgBQZ87Ygd9SdV2bLSQEPUpyGqMEAsRc5AAIYkLAELyYwCTe/6TRqMm4ptDrAptTLBKhti3JkMRgsIMDnGl6rvNztnZKoK1CxYVMkOQMtH6oEiTDZBAPajG3kNbAI/ad8Tz/j5Im0AzkdVf8Ahral97TOKgasKgdIhQFNoMEmMMf80YGun3IxJWLwCDMgxcQcH1Zee8c6SPgfYUqm9SuKSK6q/np4VuxwMXZBJIB/bTPum+WRJIBUFvMSEqP+XU4q8gBTgCToEHY999hAECbVFu+lU3JbKVTJLIIJ9mX5XHIzn3Gl/qNDc0ELEF0Iw9KYj1ZJlfqJGj/40qDd+YqSCQPOtqpyvLMSSZXAxq3Q3YYG1gwDFTByGByPqDOumN1F9Frkp7GrQCraor1Iu87eQH3VQWM5yA3vbrN719is1gyMGjwqoBFvrSekFYDvnA/UcRo4NrtPEqeIlFZYRcFBJtDMRwZ8yzHtoV1Xp1JXX8PTHiOkhhJCjInMqDhRP176cEbFBlNzRAhUB49aC7NTWYV6sNWIJ4DQCB74j11Z2m2VD+Qmf1VXznuJ7ycEL7zB1aXaAm6qbyf08rOTHq08dhkCNbbjcenYA45tiD7DvH1XXFwGAuDeZXL/AO0Cp4vUKFNyCFWmGwQDc1xMSYlY7691BU3NM9S3NZwSlIEAjIkAUwP34+n3Ga2upVS1oYYx3yQJErvl5lzJmw9/8J0t/AlYvT6gCF8u5gWoqzhDLWgSc8nPGs1mr8lnaufdYpApuQR/+2ZsfxJUplT9Rn9zpOqV2EwflRSPqACD/wD1/mdZrNW02wVCusfDNUv04AmIrOAVwRLjIPYyxPv3kY1D07dELQaAQ9VqVuQEgkXUyCGpkxwpC+ijWazWN36j/M/dUPL0+yEf2jAUdwz/AN4S6ACqS4SUXKqTF3uZOh/WiaVEVGLViRlartZ/0IVX7RrNZr0NN+3vkolGk3rJtaFVAqOQ6ygtgXGAAsD9R0gbLcVKwrX1H8iBlgxHmiOOMnWazWrUtF3zS0SbU5dGrmtsa4qAG2moU+krP05HpqXZIUo06iswaA3aDLspBEZEAYOs1mgw/wDsD4fwkP5SmQUABaJCsPEgcK2eJkwONCjVZnYMzMCL8nglLoHtJPM8xkazWa0bhTaj/wANbSmzy1NXgLAYXAe+eTgc+k86LUN03iziGqWEQIiWUH6iP/YxrNZr5f8A6OargV6enw0FM9ZFmLFxEGMj6aQet7pi9aTIpmVEkDvzBzx39TrNZrzKD3F8eJ+yu4CJXLuqfEu4uVrvK63FOFwJAEEGJHBJmSDjGvOndRIVFWnTHiPmFyJYJjOIBMDt9MazWa9yrTbaMd5WJ2Uc+D9qh37raAKQuWMeYYBPqRMz6x6a6tQ2qMKiWwMjykg4YQZmZyc6zWa8T/sEnhyf2g+uFs0Y+ElItKRRFMEil+JNHwwYUicse5YnJM+sQMaYaFu5SolVFZEDMiGSFKqkRcSf1HvrNZrZrADQLucEz49VKiTdHjHplKvXKrbWr4VJjaKaXHhqlzkHxGS0scDzc+pOnHf9Pp2UaJUNTqSWVvNMAN3kwT2n6Qc6zWa6p8ejY92TEz49V1PFQgbIf/Zugp7moi99s1We8tViJ7gBREyR66Yd7H4YNAh08yfpMoi4HKwOykDJ1ms0hcXAErm/mI8f4VevTu3HhtJ8jOr8Os1QSqsOF8q49hqlSHiU6lQm2opqAOuDHjsII+UyKaiYnn11ms13JcVS6xuGDVk7MrE4/wAdFI+lvb6as1Kh8v8Ahp0gPuhY/wAxr3Wa01f0mev1U/3FeMYAj0Ge4tJUR9gv7DUL8D/MQPYGP+4/Ya81msqJXGFcmjvm7moh/wD9DrNZrNe5S3d5/YIOX//Z"/>
          <p:cNvSpPr>
            <a:spLocks noChangeAspect="1" noChangeArrowheads="1"/>
          </p:cNvSpPr>
          <p:nvPr/>
        </p:nvSpPr>
        <p:spPr bwMode="auto">
          <a:xfrm>
            <a:off x="0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t3.gstatic.com/images?q=tbn:ANd9GcT4yuBS-Hrx0ybw1Qs84nH3i5RFO9rrq63ySIofkTk_xPok76c6gRm1v0B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76800"/>
            <a:ext cx="2895600" cy="1804653"/>
          </a:xfrm>
          <a:prstGeom prst="rect">
            <a:avLst/>
          </a:prstGeom>
          <a:noFill/>
        </p:spPr>
      </p:pic>
      <p:pic>
        <p:nvPicPr>
          <p:cNvPr id="15376" name="Picture 16" descr="http://t1.gstatic.com/images?q=tbn:ANd9GcSBC7rnrZH5_KWsgaYyt5TwkHT21SJC3qqihWqUUChoIpPFhBf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0292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</TotalTime>
  <Words>206</Words>
  <Application>Microsoft Office PowerPoint</Application>
  <PresentationFormat>On-screen Show (4:3)</PresentationFormat>
  <Paragraphs>53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Dear Juno</vt:lpstr>
      <vt:lpstr>*soared</vt:lpstr>
      <vt:lpstr>*envelope</vt:lpstr>
      <vt:lpstr>*photograph</vt:lpstr>
      <vt:lpstr>*starry</vt:lpstr>
      <vt:lpstr>*announced</vt:lpstr>
      <vt:lpstr>*crackle</vt:lpstr>
      <vt:lpstr>Shooting stars</vt:lpstr>
      <vt:lpstr>Seoul</vt:lpstr>
      <vt:lpstr>persimmons</vt:lpstr>
      <vt:lpstr>smudged</vt:lpstr>
      <vt:lpstr>Folded/ unfolded</vt:lpstr>
      <vt:lpstr>Dog wagging his tail</vt:lpstr>
      <vt:lpstr>pinned</vt:lpstr>
      <vt:lpstr>*peeking</vt:lpstr>
      <vt:lpstr>underneath</vt:lpstr>
      <vt:lpstr>sipping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Juno</dc:title>
  <dc:creator>eytaylor</dc:creator>
  <cp:lastModifiedBy>eytaylor</cp:lastModifiedBy>
  <cp:revision>19</cp:revision>
  <dcterms:created xsi:type="dcterms:W3CDTF">2013-08-08T01:50:29Z</dcterms:created>
  <dcterms:modified xsi:type="dcterms:W3CDTF">2013-08-08T14:52:27Z</dcterms:modified>
</cp:coreProperties>
</file>