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8" r:id="rId5"/>
    <p:sldId id="269" r:id="rId6"/>
    <p:sldId id="264" r:id="rId7"/>
    <p:sldId id="267" r:id="rId8"/>
    <p:sldId id="266" r:id="rId9"/>
    <p:sldId id="270" r:id="rId10"/>
    <p:sldId id="265" r:id="rId11"/>
    <p:sldId id="258" r:id="rId12"/>
    <p:sldId id="259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4545FA-62FB-4C40-B176-5AC5789333C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5834F75-EDD9-43A8-A601-477C8BA31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hyperlink" Target="http://images.wikia.com/aokb/images/8/86/Stroll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Whose Habitat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Genre: Nonfiction article-gives information about real people, places, or things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7083" r="27379" b="6250"/>
          <a:stretch>
            <a:fillRect/>
          </a:stretch>
        </p:blipFill>
        <p:spPr bwMode="auto">
          <a:xfrm>
            <a:off x="6096000" y="304800"/>
            <a:ext cx="2652713" cy="339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681" t="28125" r="45535" b="54167"/>
          <a:stretch>
            <a:fillRect/>
          </a:stretch>
        </p:blipFill>
        <p:spPr bwMode="auto">
          <a:xfrm>
            <a:off x="6629400" y="4419600"/>
            <a:ext cx="1752600" cy="19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new city grows and takes over animal habitats</a:t>
            </a:r>
            <a:endParaRPr lang="en-US" dirty="0"/>
          </a:p>
        </p:txBody>
      </p:sp>
      <p:pic>
        <p:nvPicPr>
          <p:cNvPr id="6146" name="Picture 2" descr="http://t0.gstatic.com/images?q=tbn:ANd9GcTLnkPeAdHerJ0W4GRMuDJ2Yl7ClRRzrmUpnQm7BXpOjQNWLU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2543175" cy="1800225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RxpIRLeGq21RI-LyD303MaW6AgVf2QvHMnxAccMk-u_nn5_v4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2628900" cy="1743076"/>
          </a:xfrm>
          <a:prstGeom prst="rect">
            <a:avLst/>
          </a:prstGeom>
          <a:noFill/>
        </p:spPr>
      </p:pic>
      <p:pic>
        <p:nvPicPr>
          <p:cNvPr id="6150" name="Picture 6" descr="http://t2.gstatic.com/images?q=tbn:ANd9GcSj2HnS5GqlS8lCZ3omslaeEwzWoI6URcSd1VMuzZivVz90Dh1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181600"/>
            <a:ext cx="2595528" cy="14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munch on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chew or eat something in a noisy way</a:t>
            </a:r>
            <a:endParaRPr lang="en-US" dirty="0"/>
          </a:p>
        </p:txBody>
      </p:sp>
      <p:pic>
        <p:nvPicPr>
          <p:cNvPr id="13314" name="Picture 2" descr="Bamboo Nom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2552700" cy="3573780"/>
          </a:xfrm>
          <a:prstGeom prst="rect">
            <a:avLst/>
          </a:prstGeom>
          <a:noFill/>
        </p:spPr>
      </p:pic>
      <p:pic>
        <p:nvPicPr>
          <p:cNvPr id="13316" name="Picture 4" descr="Oh? This Yours?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scraps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over bits of food that are usually thrown away</a:t>
            </a:r>
            <a:endParaRPr lang="en-US" dirty="0"/>
          </a:p>
        </p:txBody>
      </p:sp>
      <p:sp>
        <p:nvSpPr>
          <p:cNvPr id="12290" name="AutoShape 2" descr="data:image/jpeg;base64,/9j/4AAQSkZJRgABAQAAAQABAAD/2wCEAAkGBhMSEBUUEhQWFRUWFxgXGBcYGBcYFhgaFxgWGBYaGBcYHSYeGBokGRUUHy8gIygpLCwsGB4xNTAqNSYrLCkBCQoKDgwOGg8PGiwkHyQsLCwsLCwsLCksLCwsLCwsLCwsLCwsLCwsLCwsLCwsLCwsLCwsLCwsLCwpLCwsLCwsLP/AABEIALgBEwMBIgACEQEDEQH/xAAcAAEAAgMBAQEAAAAAAAAAAAAABAUDBgcCAQj/xABBEAABAwIEAwUGBAUCBAcAAAABAAIRAyEEEjFBBVFhBiJxgZEHEzKhscFCUtHwFCNi4fFykhWCsuIXJDM0Q6LS/8QAGgEBAAMBAQEAAAAAAAAAAAAAAAECAwQFBv/EAC0RAAMAAgIBAwIEBgMAAAAAAAABAgMRITESBBNBIlFhgZGhFFKx0eHwBRVx/9oADAMBAAIRAxEAPwDuKIiAIiIAiIgCIo9XHMaYJk8hc/LRQ6U9kpN9EhFFZxFhG/ofsjuJ0xq6PEH9FT3cf8y/Unwr7EpF4p12u0IPgV7V00+ioREUgIiIAiwVcYxti4fVeqWJa74TKr5Letk+L70ZURFYgIsVbFMZ8TgJ5lfaGIa8S0gjoo8lvROnrZkREUkBERAEREAREQBERAEREAREQBERAEREAXwlfVUca4mWU3xtbxP6LPJkWOdstMunpGDinFHOd7ukQHHfkOaz4KhkFzJ3O5VVwuk0szC5OvP6qyDXHXy5rxaurfmztqVK8UTBUGyw1Wg6rCGkLJ7zmqeb+TPx10YWYSDLT5bLK3iTxyIFiN/VSKTgonEGNac+YA2kHflfmt4pwtyyd+T0y4ZUBFl6VZhcRIBHpy6FTn14YXcgT6CV6mPKqRyudPR9r4gMEn+5VHicW55vYbBeapLnEkzN/I3HyRrFz5Mjrg64xqeTy1iy0yRovQYixLt7JNHiBGtx817xXEpaQyx2JURsFeKgWnuUlrZn4S2VVcPLjnknnMyp3CqzqbxA7ps4ffyXktErOxwCynaezauVo2EFFB4ZWzAjYbHX/CnL04ryWzz6WnoIiKxUIiIAiIgCIiAIiIAiIgCIiAIiIAqDjtIOzHYRpvor4hQajRB6Ll9Stz4mkPT2UeDd7t4B+A+XgSfJX4hwkKqewOBmIiI2XzDY11Oxu3zMDp+i8tfQ/wADrtefK7LQ0ljFMqrq9pWgS4OGmwPjosuH7RscLO8ed7CRMhHWN/JX2si+CxmNvkq7i1YS0C8S4/b5qJS4w6sXMd/LAJGvecJ+S+Oa0kBump5n1TapfSXmPB7ot8HUBCyYh8U39Wn6KroVHteAO9OnPzVgaoew9QR4GCu2K2jlrsrMDiQ4ZSbtt4jb7jyCnNCosBUgSdTHy/yrSjXBIAOu26xVcHXUkp7bLG1nNWGHojdZqtMDZb+03yYe5rgrHU7KLnKuqjARtZQiVW4/EtFleRe6yNesz2g6rC6lAWfKNd7J/DKnf8Z+jf0VqtSqcZp4aKtZ2VjcznGCYHwiw10+apH+2zD54bReWT8RdDo2OXKR8124ciUcnNkxt1wdIRabgPatgqkZi+mf6mz/ANJJPotl4dxqhiBNGqx/MA3Hi3Uea2m5rpmLlz2iaiicR4pToMzVHQNuZ8AtYwftUwlSt7oCpcwDAv5AyFLpLshJs3JFiw+KZUEscCOm3iNR5rKpTT5RAREUgIiIAiIgCIiAIiIAoOJo/F/V9wpyxYlst8Fjmnckp6KOiIMG3j81lp+7v/hScYO4D1P2/RV9dsiRsvOqdG/nsluZTeIABKq8Vg6dMiGt3JEa/srwWOzW12Kn0sC50Z78isGvc41+Zfbn5KSnRuTup+Gw8DqppwHILXe0HamlS7rHgHdwv/yjmfBaxinGiHbonYBzBjA15MB3d5Zvw+Vz5ws/E8W2nUcab2mQTAIMHeQDaDK4z2l7a1akspTTDrE/iIvcnaenW6hdjMb7ms6XCXAR4g6fNaeFTie187/EmJ8rWzrtHEABQq1Oo92YvIAMgC0QbGyrMJxAE/vdXGHqgiRoVy+e+Du8fEuMN2ta3K2qCD+cCW+YFx6Kce22GBjOXf6WuP2WtuptK90aDG6ALectJGLxQzaKHFWVGyxwI+fgRqF8LlqVehSJu0E+H3WWm1jfhEeBI+hT3dk+yl0bK4qHiMeGjmVUPxkA3+/+VV47ikKHWy04zNxs/wASHU5jNboACP0ULCdhWjLmqE8hItqbHl4rzhqbnmRYTqR5yFmx3FmYYAOqS4aMbdx2FthfdZOqb0hXBNr9iaREd28z5ZY+61LH4UYStNN92knKHOmBEkObdhmRM7bqbiu01Z7SDmZaSJiBvLzBmNoWtVq7qnecegEyOgiSYmSt8eFrl8GTt9dl3xjtJWxIpNdULgQWgnLm750JAGw11sVZ8A7Mtwv8xxD3AkyBOqr+znZw1gKjmktE5T+YzrrOgtbWVuFbC5GgGSAN7C0byuf1fqefBP8A9IxwuyXguNtsR3TzGszYctNui2fhvGGvAlwJ/MND5fotAx+FLQTEm5ERA330Xnh/aQU+6RDxFrbzJifBRgzVHMP8ibxKkdURaVwLtyzutqmHGbkQ03sAdjELcqVYOEtMr2MOecnHT+xxXjcdntERdBmEREAREQBERAEKL4VAIGLEAN5BVOIOVp6q1xTr+aq8VTzRyXkZrXk9GkkB7i1rT+9V5d2gqs0II6iVOrUZbEaLU+0vFBQGVsGoRvo0c3fp+zTxppKS6ZM4x28fSpG7c5FgBfxJ2b19FyTF8QfXeS05pNzYc7CfhasmLxD8Q8saSQT33H8R/RW+H4QGNjpsu2I8F9XLLJbNdODDRJu46qBXxIB3HVbrV4dAPdNtNf2LArXsfwsTInW4/wAK6pF2mYeG9qqlNwzd5uh5x47wug8L4sHNBY6Wm65liMIDMLxgOIVsOZbOXcGcp/RYZcE3zPDNYyueK5R2D/iHVeX8SjqtIwXa+m8QTkdyd9joVLdxE7FcVTUvTR2RM0tpm0DHydYC9O4kAtNr8byjVY8JjKtckMgAbnTqeg6qZxsmvFdmxY3jUDVVlLHZnZnmGg+p6KdwXhJIPda6Zmo9ri0Do24Nt0q8El4ZmEAC+WBHM9IiFdJb02UeRa+lGSpxqo8ZcOMg0zbx0vDVl4V2Ire7FbIKhJJgkl4h3xEHV1pGp+2ydnuyGYAk5QCLCJdvJk2lbLTq06Qc3MAW5nQXSTEmb3OhK2ilPEo465ZzvBsbUJDx8LoId8TnTAtHPY79Qoh4a2tiMjBlps1jpINv6nT5NVXwxprVJdWbScz+YC8OdneCC1oAuXEn96K/7PcfwtMlj6ga8uJJMhuthmNtI+ap6irxy3PL/p+I4ZuPCmloADbARAHL5aK5FFjot4+Wg5dVEwIa4BzSDuCDr6Kw91K8ObLMpeI4UXDiXSPhMesiDutb7QcLJ/8ASAhmovJv6x1W28RZYiwLQXa3y3n1WL+BDiCQWdY5zMclM5Gq2jWXpHO8bmcAGC8GG2EHx2I/crdOytepTbmdWc7KGtggAWAnxuq7tNwQ0h7yjc3gsvpp/gD5LLwF7mRnMmBPIF1gANyQvQWRqf8AdkWlS2dFwuKDx1Go+46LOtdFckNLTD26TaeYPQq9w1cPYHDcenMeq9n02f3Z57POuPFmVERdRmEREAREQBeSvSKGgVNV0Eg8z6SY+ULDTGYCRz+qtq+Ha4XAWpdpeKGjTLaZAcbB3IE7T9V5WfGsdbfyaRLrhEftP2mZhgWMIdWOg1DervsN/Bck4vxF1R5aCS46m5JM3v5ldM7N9hqGKpCrVe52a9nR5k6knVXuH9lvD2XFIzzL3k/VaYttfQt/oSqS4OR8J4QWtDhIOyuGQ2xFvC/LxO66eew2HDS1udgPJ1/UqH/4eUxdrzMz3gCPPmlTm/l/obLLBo/8PUqNOVsCLkx9NB81DdwRjsuZ+cuGjbkWESPVbrxLsviBIJzU/wCi0DeQLkeEarXKjCC5lGi4EXLniB4hhttvK5nlrfjrT/Q1iproqR2WYCHNgEC+4t56G+yg4+k0Q1pzu5BoOt9gR81sWJoB3dfUe7UEMgEnpaA36qXg8G9rQKVNtNsTOpIFpPPXdZ+T7bNjmfEOzDnEkMjrZt95VKzhdYPDKcknQNM/Rdpw/ZoVnd4l39RnLa58eVpV9wzs7Ra7M1jabATexLuUW0EfuF04/UVrXZhcyjnfZv2Q16oDsQ/X8Adpykj99F07s/2NpUKQNVjS8XgDutjSOZ6lSaXaHD0j7unLjMWvJ8R4+KsH8UptaHVXtZ0c4Dx3Vm1Xff7GdVX+9lfVr4d0hz2MaDBaSAZO0LEeEYfE05pNAa7V8Fp6kWF55qLje1WEpvnu1DcgsaCRse9oPWVUcW9pxDYo0gP6nnujnvf5rJLS2yefg2ypiGYenFm0wNTqVzPtbxj377mGF2VoAJc87AASZ6C61PtP20q4hxBqlw2ayzfM6eioMJxTEMeHtqEPAgOsS0HWC6YneNVvGL5bJ6+OTdcZ2fxgpyzDvAO7XsL8t7FoIcPC61qthXMOVwc135XAtPobqZhu22OF/fk/6m0yP+lWjO2eLe2KraNVvKpSkfKIV7mfuQvMq+EcdxGGP8ioWf060z4tNh4iF0js37UKdUhmJb7l5sHT/LcehPw+B9VzniFIvOZtKnT6NL49HEwo1OhUNi0OHLn6riy+nnJz+/yad9n6KY5rhsVjq4QE3n1I+i4rwHtRXwkBhLmb0nkmP9BMEeC61wLj9PE0w9jgeY0IO4INwV5eXHWLvr7/ANyPFrlFhXwLXCDfktfx2AFKp7wNLi0RroNe6AJnZbNIKxV8HnF9P0+yjyb6E3rsqKeKBZLb2kX25q37P1LOE2s4fQ/ZQ6fBcpJJ12/D0t0hT+FYbLUceY+4Xo+jprLJTLpyy1REX0BxhERAEVP2q7QtweGdVMF2jGndx59Bqf7rSuCe0Wo7NVrFzhTBz02AAZTHeHha07m5lUq1PZaZbOmrzUqhoJcYA1JWqYr2oYBrMzajqh2a1lQE/wC5oWjdo+3uJxYyU6Rp0zzkT/zH7BZ5cyhcf4LRjdM3rtPxnNTilVa0gyBIh0Xglcq412uq12GkGy82zbAHU9CsVLgVV13kxybYeuv0UujwGIDRA1gbrx3knbpvyf360dijS10ZezXaKphqbGB5BbaZ2m8jQrpPCPaDSqNHvQWGLkXb8rhc5xvBDTYHnTQ/ULBhK093lbxkytMd1vcvR5uZOKbR2/B8Wo1RNOo13Sb+hupa4Y2q4CR5f2H3U1naTENbHvXgeJIjz0uu1eov5Sf7f3Ke590dmUDiXB6VZpD2+YsfULkbu3WMptdFV0dbx4F0/oql/tKxzzl984g2gBoJ6CBKjLk9ydOP3Lze3wbzjsMzBv8AdhuZzj3NJPidtPmrbDcPDr1HZhrlAhonnuTrY+i0TgvFw0l+KeC5pkuJLnNkTljd5iwGlyYsqftD2ldiamZrWtpMDixn1JOok8v7rhx4Ko9B20lvs3/i/aii15ptfAFnFgzEn8oIsPEeSqa3FquIhlOzAYl3dsItAM6dVo1HjkNzBsQsNbts6kIpAE9Rz1hdP8O0vp5ZXzNn4xxOpSI/nimIu2mCHRp8ZkgxO617H9r6DQBSBP16yVrmKfXxLwXkku2G36c1kw+ADBp3iOny66romFK57/AhS6ZantVVcAGt5Xdf0HgolelUqGaji/6DyC+06IFxyUxvj+zCosa3tG/CRCbhQBovQwzbaeEH72U11JsCHXtI0Q0VqkVI38NGik0hBtfX933WTLEh2vL63X0UQT3ZI5bqrnYJWHc0667zos4LZ3LuUfQ7qtDdtOc7+q+te7QGfosXiJLT3bYJIBjYganoQsuAxDqFQPolzXaRrTeOR5/ZVjMSQb6fRZRiJsRz6+U+SyvDtafRKZ1Xs52mGIZcZHixbMnxHRbBSriVxHC4p9OC20aGbiOcXiy3XgvbU2FYd2PjG3+rkOui8nJ6asb3HKIcpm/Z9V74ZfMesen+QtO4x2/w9JpDXB74s1t58xYLduGg+5pyMpLWkjkSASPWV6f/AB+GvLzpHNk4WiSiIvaOcIiIDQPajwGpV91UYTlALHC0STLfW4tyC0v+ALGOpUwMzz3jrAkWEWJs39lduxWGbUYWvEtOo8DI+YC0fifZVlKsamHcWZozNNwY0gm4XD6pUluTow0umUHCOxEiKsui4hxbE+HovNfs5UbUaKVR0Fs945r37okbc+q2zgDKjS73jgcx0EWgQrbE4JpuBB/f6BfO16nLNPy5Op6TOf16mLo911BtQm4cDECfxAeHRTeH8SMD31I0nX70FzPUSW+fqtoGEBF7H5L17mx7o03W38VtcSvyK+KKDFMpvZDqjXNcCLEZT5rm/Fi6g4lt2gwD069dlt3a/Df+YpljTTH4nskFxcDYxqAB6larisLWe0k1nFhMAOALtuYtYhd2BeWq2Y5MfktHnB8dD7ugaX8B9V8xnGqYENM9dv7qu4h2ROXM2rPTSfTxVdT7LuIkvkcpXoTCa3s43haZm4hxl1V2VtxyCw0c1MzIznZplwEfmFmnoLrIzgp924RGsaXiIjnKtMDw9rGw0X3Oys5RtEqSJh8O4xmmBNjtv4z80quy2F3axz5+SsX4gNENE9dv7qFXaWtLjpzWPnro2U77KjGucO6TLj+EfCPPdfcDgt4l0ctzEQvlBpLpdq4+l1ZUql9LHQCRaSYnw38Vrt6LzHyeqNKx0km/QDnbmvgpS4W5Dfyt+9V7E6Hf9/3WfD0wC51t4Bny+yg26PRwMW3GugDR+q+swxgnLDToTP8AaT5bqbToMaJIBbIkk3uPy+tx0WQuc+7Rd5tazWjlsNLXPVXRm3sr/wCFO4J6AadJUjD4ZxENDbwTJ0jns3U68lbMwB+G4sSbEvM6AbREXHNZH4aIuBa8GDa5+E2t9lJTZV/8MLT3hIIj4mwZuIdB8T62lYavD3FocI5WIgxr5/vdW3uWh5AJcIJl19J13Go0Mb6qTSwuUAZuQIgG2sWFhzjr1UE7NdrNOWXMm2oJ5mYi2xUX3J+IG06XkDraNd1e8Rw+WS0AdW/Cb8pINpPmqsCYLdrn5ybRayE7PDBMg+fQ81FrPLTzjy8FOp0y54AgmCZNhAm0nw3GiwYht41MCPtp9FVIk9UcVIBdrz+quOzWGpVa7KVcHIXQYJbEjUEXGqofdQf03U/htWHSbEXnW3JFC2K6OwcO9m2Co1W1WNcXNuMzi4T5raVC4Li/e0GO3Ig+IsVNXUjhYREUkBERAfCFExPDGv1UxFVyq7JT0UdXswDo8jyXxvBK7PgrCOTgSFeouWvRYa7RdZaKL/h9f8TaZ6tcR8i0/VQ8TgcUJytb/v8A+1bSix/6zB8b/Ut71HNOI4PG5S33TMvKHHXWIiFrbuHYhtQudQc4EQQA4Dbx5Lt6QtJ9HM9Mn3n9jh9WpzwdQdATHplUB2Fe7TDVRPj/APld+yhIWs+nU9Mq8rZwPD9m8Q82oPnm4OP1hXOE9neKqfGMo5f20XZEWvtr5K+bOecP9lzW3eZVD7VeBMw2HpBoEufr0aP1IXYVoPtcw2ahRsfjI6XA16yB80cpLgmKbpbOJ06R1Oh+dlMp0+6CHTqALyQBt8gF7dQlo21Bta0W+ZXwXMN2Ot9ibrDR3GeiwTAHeMRJgDdxM8wFkcyDmF290l0QNbkDWNPQrHQZ7x8TEmJtAEREeMKZQxJsCbD427nKO5eJg5QIUoUz6MMHVQYtoSY7x1A5DdTM8iAAABlLpMQdYA5ASdtlGa8Pbyklx370kgW/p+cqwwzwbQGggWEWIsQd4kEqSH0TaYdBLSSYh1gM02je1/qvbsLlDHj4j3QJmB3jAA6tbpz9FdmhLtWyO9JJuLc9R81J92MrNp58oEmOpjyVjBmPDYdocLHvOcL7RaeY7xE8+ilYmzHd+zWgyLd6A1gEaac9CsGIqzBFoM3P5iCbiZmDKj1qwDfeOI/F3bkGwADQfKPNCOzHXxVnZRuSRb4tptO5MRP316pQOewIgGRpNxb5nX9VbgucA6MrLc5Ji8R1cAOnyg1ngPcS6QZa03OkFsAbyWjyPVQWRBDc19gTNzMCBHhJ+6xwbiDa29rm3yRlbu2+KbfUr1i2xB2n12m3716KOy/TMLh1+2v+VJw85mnf9/L9FgywT4fTw11+in8IwxqPA6/XX9VJL6O2dkP/AGjOW3hb7yrpQeB4U08PTYdQ363+6nLddHC+wiIpICIiAIiIAiIgCIiAIiIAiIgCIiAKm7XcGOJwrqbfiBa9vi0z9JCuUQlPR+e8Zgy3O0gAyYFpkNtPi2D5KsNHLc8uexO8Lo3tH7PGnV/iGjuOMucPwkbHoZcfkufmlHW8fL96clz0tHbFbWw1kFhIkRqLQZtfpbbyWaiQ853nve8lxaO8G2BdfUTsNF9pt3Bkat6xfTxAWbCVw6plyznDmkSGDNsR+Ww16qhftHmlVFOq6lUkRUbmIExGbKfMOMeqscOyHwQDmpgZhYOgjKXAbxoVRYmh/ME3/CRJ0aGgNk30sP8AT0U+jint77XuDSTEgTFwZIFtBYiNFZld7LF1M5gHiQSAHfEBmEgTyM67EKwDHTDwXN2i0ZbgEbfeJVCzFFjXVBTBziMwJgHTMW3IvJ81X08VXeckvDxqATrMGT5xr6zayM2i7fivdVHOnM0OyydXOjvAR8R7x8gOgWKvxFrTnZLngyQQSO7GVsepI+qh0sfXpuyvsADacpPw2cR0A05L27iQaAXMlv4WCRcG5LtzIk2hBoycP4m518gytGjouXRA63EnlZY6uJdmzZDml5bpGpDnHlEH02381OJ2DmgSYJcbjuxeI1EaeJ3WIYv43OJLjaxsd7n8N7+viKslEUPawTHeOYRp4nTkXDyXmpWcQLWERyEAfYBYziIADT4kW12leqFIudESSZQvoy0aWYjr+7Lo/s87Ly/3rx3GgASNXamByCidj+wzqkOeIYNXHfo0ffRdTw+Haxoa0QBoFpM/c58l/CMiIi1MAiIgCIiAIiIAiIgCIiAIiIAiIgCIiAIiIDBjcEyrTdTqNDmOEEHdct7XdhDhi6pQBdSdEjUtPXp16rrK+EKrlMvNuT861KpsBAINtZ1uBC+PpQ65jLuLGSfsIXVOOezClULqlA5HmTlN2T03b81oXG+DVaDh7+mWRodQ6LEB2h5rGpOmcifyVbSCYymzTPNvMn8wvf8AsstCqGkhriA6JBN2nkQdRbVQb6wZ87cgbcl6ZRL3hoALnWBm3n6KDXhmWsHPqP8AdHNOrpIEmQTB8VkNZ9IZHHK9pzTzEfX4beHJQ6uGq04h2WSfxAGRb0t/lfQ6oXB7nhwBAMuk31EHzUlddGU1KjyQ4tDqji4l8AHkBrNgD6LCKhc6ZLmsEGLCAR8h81FrURJvI1se9c6x9lJwrXaNvoYPwz1ixhSVMmLrNaQKbTeDB22JjmR9VEf+Uanc6xM3nryVjg+zuJxL/wCXTe6TeG/V57q3vgHsndriCGD8rTnf4ZjYfNPFso7SOc8P4XUe4Na0uLrAQeYXVuyns2FOH4i51ybz/UfsFuHC+BUMOIpU2t/q1cfFxup60mNGNZGzyxgAAAgDQDRekRXMwiIgCIiAIiIAiIgCIiAIiIAiIgCIiAIiIAiIgCIiALHXw7XtLXtDmnUOAIPiCiIDWOKezbC1TmYHUnc2GR/tdNughUZ9kjh8GJ3kdwiCN7ORFVymXWSl0yFiPZDXd/8APT8w8/4Xyn7Ia7nj3lakGtES1pzHTUQJ0RE8UT7tFvgPY/hmfHUqPPQNH1lbJgex2EpGW0Wk/mfLz/8AaURTpFHTfZcNYAIAAHIL0iKSAiIgCIiAIiIAiIgP/9k="/>
          <p:cNvSpPr>
            <a:spLocks noChangeAspect="1" noChangeArrowheads="1"/>
          </p:cNvSpPr>
          <p:nvPr/>
        </p:nvSpPr>
        <p:spPr bwMode="auto">
          <a:xfrm>
            <a:off x="0" y="-8509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SERUUEhQVFRUWFBcVFBgVGBUVGxcXFxQVFxYXFxgYHCYgFxojGRgYHy8gIycpLCwsHCAxNTAqNSYrLCkBCQoKDgwOGg8PGjQkHyQsLCwsLCwsLCwsLCwsLCwsLCwsLCwsLCwsLCksLCwsLCwsLCwsLCwsLCwsLCwsKSwsLP/AABEIALUBFgMBIgACEQEDEQH/xAAcAAABBQEBAQAAAAAAAAAAAAAGAAEDBAUHAgj/xABMEAACAQIEAwUFBAgDBQQLAAABAhEAAwQSITEFQVEGEyJhcQcygZGhQlKx8BQjM2JyksHRorLhFUOCk/EkNGODFkRTZHN0o7PS0+L/xAAaAQACAwEBAAAAAAAAAAAAAAAAAwECBAUG/8QAKREAAgICAgICAQQCAwAAAAAAAAECEQMhEjEEQRNRIhRCYXEF8TJSgf/aAAwDAQACEQMRAD8A7jTViYftlhX/AN5lPRwV+sR9a1rGJVxKMGHVSCPpUKSfRLTXZLT0009SQKmp6VADUqelQA1KnpUAKmpTSLUAPTVmY7tHYtbuCfup4j9NvjFYeK7Zuf2aKo6v4j8lIA+Zqrml2MjjlLpBfSoMw/be4DFy2rfwkqfkZrQt9tbcSyOv8p+RmoWSL9lngmvQR09ZfBeP28SrMkjIYbNHSR8K88R7UYawJu3kUDqw/Hb61ZOxTTTpmrSoDxXtdw0xYS7fPLukZh84j61Rf2jY5/2WBI6G46J8wSTUhTOlTSmuXN2p4u21vDIPNi3+UV5/23xf72F/+p/agnizqc0q5cnaXi67phn9GZfxFTr7Qcen7TA5h/4dy2300NAcWdKp655a9r9lTGIsXrHm6MB8wD+NEnCu3GExH7K8p8pH1jb40EUb1PXhLgIkEEdRrXqggemp6VADU9KlQA1PSpUAKlSpUAcbkUkJUypKnqpIP0rPXFVKMVXI6O0zewnarE29BdzDo4DfXf61tYTt+/8AvLQPmhj6NP40EjEVML9NjlmvYmWGD9HRsP23w7e9nT+Jf6rNauD4tau/s7iN5AiflvXKBiRTlwdYpq8h+0Kfix9M7DNKuWYTtBftjwXnjo3jH+Kavr29xAGvdN55WH4NTlnixD8aa6OiTWPxDtVYtSM2dvup4jPmdh86B8Z2hvYgfrHhfur4R8RufiTVbvkUaa/kVDzfRaOD/sEOJ7XX7mlsLbHpmPzOg+VZOJuu+t24znoxJj4bfIVRucYHLSszFcXn+lKcm+zTDHFdI1WxCIKysZ2iGuulYeO4kxnX1NYdrjKs0LaN5jOVZKqT1bL4mXyBXzYDeFFy6Lymo7NgdpiWYz9o7HbyqDF9qzspLHouvzOw/OlXbPs8xuOcXLpliAAAAqoo91QFAVQOg09aNeCezDCYPK2Kfvbh9y0gOpHRV8T/AApywWIfkujC7JcBxt62S1+5bW42fJZHi2A94zl0HIT50ZcN9mVlTnuIpbm90m8/zckfKtbEcZ7tcoyYZRoFgPc/5anKnqx+FYOL7SrrCtdP3r7ZvlbWEX60/UUZHJydm+nDsKnhzlz91NfhlQGpGuWkEjCv5G4yW/8A7jg/SgzEdo77iM5UdF8A+SxVEl211qOaXRFMNrnHYOlnCgfvXlP+RGrx/wCkTfdwX/Mu/wD6KDRhXNW7fByVJLqOg1JPy2+NKyeRHHuRZQb6Cq3x4ne1hT/Dej/PaWpl4jbb3sM3/lNau/RXn6UFfoi22i8zJIlYWZ+ZFI2It5xdB8UBYMkfeET0Pypf6zHy4vst8TqwxYYVtC7Wj0uqU/zACsrifs2sXhmFu2Tya34D65kiay73FggVbbuxjxhoK8o05fGveD46FM5ch+9bJT5geE/EU7HmhkXJFXFxKv8AsDHYNpwuJcgf7vEagjoLg1jy2rT4b7VHtMtviFl7ROgfQqx8mGh+kczWthO0pYQ2W+Ohi3c//BvpU1zAYfFKVWASPFauCD8VO48xIphX+wi4fxa3fUNadWBE6Hl1q5NcjxPY+/g37zAubZBk2nJKN/Cd0P50Fb/Zj2lrcfuMYps3xoQ2k/0I8x8o1oIcQ+pV5V5EjblT1JUelTU9ACpU1PQB85DFxUqY0c6x/wBLr0MX5VzeJ1uRvWsavM1ctX1PMUL/AKWvMUv9pj7sCo4A5oLS46io2xcULfpw5MR6inGJY/ak1PAOQV28aDtTXyCJ21/ChxMcVG3x869vxQ5dCaOIWXX4jl0n0+dV7nF5rDxGJk1Eb1NSKNmy/EJ51GcVNY74wCreE4TicS5t21ZAI7xjoROoU/dYj7O/WNqFBsh5FEl7psS/6PZ1JPjbkq8x5segrq/ZD2cWcLbD3YGkktAJ9SfdHlT9kOyFnhlnvr5UNGx19Ijc+UGpuK4t7jB8QPDobWHOq76PfjcnSE85M89UYKKMmTI5M1MRx/Mn6k9zZ271llrkf+wtn3h++3h9aH7/ABgrIsgpm952Oa6/8Vw6x+6IA6VVxONd2zPJJ03j0gAfIaVe4dwe4+gA1IJ0+XUD/X5S5N6RRIyO5Zj189960cLwC5cIHjboDqF9BsOtGHD+zKW/e1P0861rbKohR8h+RUcQbBXDdjD9ohfr+BrTsdl7SmCWJieQFRcT7WpadrZBzLGmusgNuNtDvVTD9pg5i2ZOYkg7kSZA6n8PhWSfm4MbpvYxYptWTWTY7wJ3bSWIE5htMHUbGNPUVRxfA1t3bvhLLcAdASD3bbFVlgSWbxA7jadKhxNgr3bqrPcRgBJRR4gAxMHkojUnfnXniXFrozZcOLvhGVhupElgpOpbYxGo67Vy5eYskXCffaNCxVtD8T7MWcRl/SXu3HEkEDKADGgEnTTU+WkVPguxeHZy9p3EIFFs+6NIB1G8A0Hs+JNtiQbQCyASSXGb9mpXbUczoYGlFGCx9+2viMO8FlAUhYETtEwVBjTQa71OPzYRf5pV/HYSwyrTIsJ7NmsZm7w3CdJzEeHkpB3HOKqYzs4yzoR86McBxTvMwcFcsRmnU65iPLQa+dVX7UWczK8eF2SDHiykqcpneup+owqCldJmfjNugEu4ZkPP89at4fip0FzUDY6gqf3WGo+FE+GtWsVmFuMygFl6BpgTyOlD/GOzl0N4DHVTp8R6/KmRypwU49Ecd8Wb2C7QSsXv1tv74HjT+ID3h5jX1qr2j7JWcTbB0Yb27ie8p8iPwND1hntwTIJEkH8CK3eF8WKaoND+0t8m6sv3W+h/B6kpC2mjJ4B2uv8ADrgw+NJe0TFu7yPz91uoJ8/3j1PDYpbihkIZSJBFB/GOEWcXZOme2/wKkfVWBoT4B2hucJvdxiGL2GI7tyD7uYLIjZlkSOkcoieiKvo7FSrxbuBgCCCCJBGoIOxHlXupKipUqVAHyp3JFNkNfSV/sdg397DWf5FH4RVK77N8A3/q4H8L3F/BqQ8Rp+ZHz0VNMVrvNz2TYE7LcHpcP9Zqte9jeDOz31/4kP4pR8bJ+WJw2myV1vHew8a91iT5C4g/FT/Shfinsnx1qSLYugc7TAn+VoPyFQ4MsskX7BnCJJifhrVxrXUj0GtZr4S7acpcR0PNXDIfkYNTd8wGmn586U00PTVFbG2yutUXvVp9xm5lqiw/Bu8uhS2RdWdvuW0BZ3+Cgx1MDnV470UnfZo9mOEszI4ANx2Iw4YSFyftMQ4+7bPhXrc/gg9m7N8DtYWx3jaW0lpbd23Z2PNifzpph9gez+f9ay5DcVcq791h0H6m0CfLUnmxk61qdoOI9/d7pROHslRc1IBaYy6Az09fQ1pSoySkR4viBuOMRdER/wB1tGfANQb1wbFjqFH5OY4e4QxyzmnUFpOsliSCd4jz85qW5iLrGbeXMYAzLn02GWToQNNZra4Rw0uQ1w69QFAXTQADQazzqjfJ0QlQ3BOBvcOa++ZjJJgAkToAo2AED4UQ31FsBbI1HIRB8id550rOJA8IERtB5f6a1HZJEmdSfmInTrE+W1Mr0VssWwwHiJ/16en59IrjGDr0giP67/8AWpRcn8NvlNICamgQKdpOBAk4i3bNy60Z1YgqFC6uFeAGAVem9VMFj2ZP19sWwrSIIkaBgysphd+e2o20oo4hjFthpeGKubamBqqFoAjXYfOOgoDbilzFG5kh7JmdQuYEGdJktGnh51xP8hCMPzXbNmBuWje4z4laXFoAwGADaH08ue1YGF4s1++Rh3WFlWDHWF0DCdgRtMT0FYnZ3jlzvct0s1m0JLRmUr3mRXltAhGuu5GlG9vGoSlw2iu/igLK+FbbPpMmGKqdQrcprm5cXGUpT/8AB6fSRU7+0pRLqG6yFruVoIzMGLFsvhIhs2kgRO9XTxS1aGYspVySzDNA8IJzBthA/wBNaj/2fbR3xFwybua0c5DgIBCFQoBIJGuskR0qvxzF2ktixfVXTL3iEKQrRqABJjUEeh31oeCoqUnrvX8gnb0YHG+2NvCXiEbOHK5gAD4QdcsGZiVk9Kq4rtTZxofXuntgsIGjgaQ7DlJGvl0maPaHhVnGjvcPeQd3baVaQJPiAtqVkSQZ1jbqa2ezHY6zw9RiMayXXJDWxbbMAcpIldnMx5CR61qw4MUod0/f+iHNxfRY4EvdXe9wuMdg1pzcS8gWSI8WkSASPPQakFp1MZxy817OXtroAdCcoiVbfXnPwoe4vx23duF7FpUTLlyKFHebyXjw5pMCPielW1j1bMridSJZYzLMjOAYOms8xOxrU0pR+Nu0gUf3NbCzEPaNtZuqWA3MgmJiZ5wNayrV0AyjSJ3HI1jYFbdvwuUY6lSC5dhryYeLpAYiOQ1rxwzGi7iba2mXJkdjGhYD7JETILczsNa2Y8j6oRLGqbsOuDYxhcDIJD6XUmAYGjD97SBHp0qTtP2fTE2SpOjDNbcbq3Jh5jYjnqKxbDFG9KJeH4zOe7IADDNbiPfA8Q8swHzFa1tGTp2jH9mPaZkLYHEaPbJVfXfTqGGo9R94CulTXHu3HDTadMZaBDWyBcjcpm0PqrfjPKum9muMjFYdLoMkgBo08UCYHIEEMPIihA17NWlTU9SVFSpUqAGpUqegBqRFPSoArYzh9u6Mt1EcdHUN+NBfaH2TYe6Jw/6hxsNWQ+oJlfUfKjylUNJkqTXR888c7GYvCSblpsg+2kunxYDw/GK89muFm6yo2ovOWf8A+XsMCw8hcv5V/wDK867/AMSxQtWrlwiQiM5HUKCY+MRXM+xmD7y9euGP2gsCNota3SI5Nee41VUEnaHfI5KmFPEMb+h4Nn+2+ijzO2nkNYoctYTukFvMWb3nJJ1c+9odNNRsOZrS7SYpbmNt2iJSypuEHbMo0n0OUf8AEPjUW2Xb1Ov+tWbFr7LPDLR8vKdvUgDU7b0R4PDhlnMc22mgB1MZTuNvOqnDcBKgT57mOfTf/Wti3hwB/cnltvt/0qsY7slshOHggkzEA/I8uWkV4IgyfMknSOcnTavTPqSxgab6RyHpr/SqHabEZLWUbuY+AIJ/tRlmscHJ+gjHlJI9jjlnMNH3jMdtecZp5dKgbtHaF1kVgSCAY15KZke7odzWCrVXv2lksAuYoULQplZnKZ95Z1g8+ledn/k8r11/R1v0UVs1u0DW7zW2ZBdZGbuwubmpVpymSsESPSaErPZZcOvfB37pip7kMwfM2VQoMTrMaMD8dasP2hXD3UXuGLKCUa2HJYKCWloMwskqfWNjT2uNWsQ7NatlO7HjAYjP3zd2ZLABQoLGRqPlRyy+R30xPFY9FlezNnPlZUykKyWsxy21UnwgAjOQ3ikyBOm01oiyFlhcmACyuSS+pIkk6bdI6QJoS4vwW4tpsRnAsd4NB4neTkds7MJQZVUHXwgQIOsnBsXYuXEyG4SRBt3FYrcYgAMbm0eRBB09DXLhnKP2Xj9hPxC89y3mCrkW5JyKW8JABkAqRrrKzB1NUcdg8Pee2HZu7zKSGbaCScpG2bRSI259Yr3aF1DW8Qggr+rKsFWNm8Y1U6gAGKgsNhr1t2VDmJCLLswnLI3PXnHOs/LKpXInjSNNuL4TvLxu2GuIqhASisMsSQMx1HWNqB+NgA+FSNTCzJAJ8CiDrAMb0acb4vcy20xNgWQokMAjZY0aIMAEEba6T6DF7H2na0wmbbqWGhBAIEyNerD8K6WKMUtBjdbKXG1Ve7lgLrNJVdAqyM4IjxRJE6bEVn8Uw7WjntvEGMuUQ5BaIkzMFhOgA9K9cf4h391oOYQoUKCMpA0I5yZjz10I0qr+lLctFLrEanKAxBDbA66HQ7R11HLTVNNErcdki8I7yyLiT3o8QKzBIbxKNtt58mo79nfYm4gfE3ftDwSpEgwSwB1GlAPZEqL5RrhAO4BGoO5g7GDyMjoa6ke097Cd2YW9hsmQAQhWJglv8MEec860Y5qDfIyZU5aiNx633QzyqgEat7okxrptTcHx3eBSIVgyzlMqDmAOUncAx6A+Yr3h+O2scb1vIVyFRlcg5g6FtI5iDI9POMXhvCGtXyczd0PdQkxOg28gIprbtSgxHSal2G/GMItxSGEq6kMPUFXHzmhr2V41rN69g7hMoxVZ55SSp+KZvgq0W2/FZB6RPr7j/wCJaBuJv+jcVsXhtcTxR1tHx/Hu4Hxp0tMWuqOuUqZaVSUPVKlSoAVKlSoAVKmJqK/i0QS7Ko6sQPxoAmpVn2+P4djAvWif41/vV1LgOo1HlRZNA/28xvd4Rv3nQH+EMHf/AAI1YXs4wuTD2C2/dd6/8VybjH5sflU/tauxgxHW6flhcRH41Y4Aot2Y+7YUfJAKgldGDhLue5ibh3NwID5TJHloqfSr2Btyw/JHp0rM4FBsE9bpJ/5Vr/Wt3hlvxVHbJ9G13YVlAJkRtpy/tUhxpzIsiTJiG1yxsYjmOc17didCBy5ifURt/wBetR4jDAlSd1JOh6gTz1nz6DpVqIGxvD0v28twaEo2w0ZHV1OvRlBrB7Xoba23JJQEJJ5aafDTf50SXWCjQgE/eIE+k86r8YwAvWWtuDDDlrrHL40nPjWWDiMxy4yTA63dBFU+IYsKKG7mNvYK41twSoJBU7jzTp6fhUmLvm8oZQxB2OVtfpXl5+O4S2dzHPmizhuNwwMwQQQRyI2NXcRbfH31t5wmfwgosAKBmZYmTmgk667QQIAHxrCYlRIt3Au5YKfxG1VuF9oLuHu23wxvEqAbqMc4LA+JlAHhEbTJ0MkjSut4WJx2nr6Mvl0/WzoXaTtIiYNsF3VwXrZyMY0IWQZJ3BXXU9NTpWLhOEXQi3LIVyArw7AXQJzZrabRrOWc2/h1ihzinEruJxRv4sG4c37PMFAUTlRcrHIAOk6zM6zXwGOe0/gYqhbRC+yk7zoCRpy1puTC6/BmfHKuw97vEYi3+vtNdSFlAbYAJYa5Vh0MsJmYjUAVBwZLTZkAuW1UqSc8zn/ZgFjqc3lsIImveD7UJYe2EurdGWLjoCZEmFYH3susHcTEkaH3cxGHw94Olp7iMr3EuKwdbKLq+je4RoJmYIHOKV8aapocpV0WeKY+7mNghm7xHUXL2WEAVmc5wPCMoOm51rm+Kchylu8jqCYKSwM9ARqehHPYyK6h2jxdq5giW1Rwq5e8RGhhmUzMEzDQZWAZmuN4jBBRmS4G1MgaMoGoJ1/CnYMMY2Lnka6CPg1o2hILMxKscoPhIgnP92Op6HY6VZTAI1s5cpdmBDaTGXVQ38QPPWfKhXD8XdeZ11J1loJ0Osfu+lb1ni0WsiooJcsCJMCV8M8gAJ6yavkxy9MmGRNUyTifAVt2muo0OpByjTw8zvWhwDtipQWrxyxpmIn4Mdx6makTHiGQkxmk7GdmDx9sSRtyB1jSsvhfBF/ShbzC6jSzkE7gwDy1JfoedUj1Uuwkt2gptF7ZD2PEAQ4hdoM6qRryHUg9KMcUozSIg7RtQTw4vZZkyqUfXwtMS0IRm1EggarrHzKcLjwX7pjMAZW+XhPmNvzqzDUBWa5BdwczZcdM3+VW/EGgvt9bg4W593EhD6XBB/y0ZcAUxc6ZV+ZFwf0FCXtFP/Zk6/pFqPm39JrZLoyLs6NwfEd5h7TndrSMfUoCaVVuyx/7HY/+Ev4U9WKGrTVS4hxmzZE3HVfKZJ9FGpoU4t2/JBXDrH77/wBF/v8AKqSyRj2y8Mcp9INL+IVBmYhQNyxAHzND3EO3dhNLc3W/d0X+Y/0BoBxeIe6c1x2c/vGfl0rwi9KyS8p/tRrh4q/czfx3bTEXZClbS/uat/MdvgBWG0kyxJPUmSfiaZTTz0pDySl2zTHHGPSHKzVnB8QuWdLVxkB5A6fI6A1WDzUVw1CbRfinplniV98UuS9cZxDCGP3lKtEdVJFaGC7Ui1mt3l+zlDJ9Myk+Q2+VCOKxxXadOlYeI4wWfSZ89abHJNPRSWGDVHR+C4m2LQSQDmnpJKqCZ2kkGiHhyeIcq5Tg8fAGutFPAu2XdkC4Cyg7iJEeR96nQz7/ACM0/HdfidJtMYkjfmB0Gn5G9embn01M9NP9KrcP4kl5M1pgyiNuXUNzB8jU+MYi2xHJWP8AhOta7VaMb0AyKGOZm97XU666/jUi4prf7O4R6afSouG3tFB1JGmscvPQVoDGLtAI+BrzMoyttMYomNxqwL4DXQC0GGEagRmzD4zV3B4ZVHhA00+W1VeO8UtW11ZUO0EgNBkGBudDWPd7ZoBFtS0ECTKj111PxietVcMuVq9nU8XJHHB8mEWLuWkXNdMLOuVZbU6ADqToJ067GgPi3EDeY+FUthpVQeXLO32yBzPwqLjPaRsQ4LeFV0VAdF11J0GZjzYj5AAVBbus2yn1O31iulixRwx/n7M+XLLNLXX0VL2D/wDeLY8lObl5E/jVaxcCHVrb6g/rAxnlGjAgVtLhrh1DWx/ELZ+jKapquIN3JbRbrdFt2mA6zFuOfOrRyJ6TsiWNpW1RUvFWXS1bJEibbuZk6SrBtttIqxwzAEoW7u+ASAWtOsTmkSjEH6HXXpM2GtOl42ruGw7vGouo5iRIH6lxBM6TSfAtbAdTatqdTkvXUc9IQj0METPTSnWikd6MXtBcuStu5my2wwthwFZVLGJEAAnQ9PlVXDZi3hBmD4WnTafFGgj8a0OJ3O+IuXGLBRlExnMEmCR679BUaWxcnKMpIGQMYnoR8APw1pl1EEvyIruJELOWAsRA0Ou2m9QC73s5zAA8LLvOglh5rpy/GtQ9mWUw7qpuDYidY3gHz/0quvZO53hUPZ8PiLZniNNR4NdxsPpS1OH2MkpfRn4fGurExJnfcSDoR0g6itDhfGmDA7NzjUMQZ1jY86I8X2ctKiqIUZRmOsEzBaWJ6x/asl+DJnFu5ox0QqI1mIHKZ+FQ8kJFVGS9i4hxlRfVxmkw0gkDLHu+eoGsxHrW/b4xaHdulxSxKCBuII5c6D8dgGtEhwGQSDl3BB312Pr051odluCNdvolsyrMGdhE5FIKo0ElTmGo65dxTIpNaYuUnF7PoHggi3cPXQfBP/6oM9ocG1YU/axdmPgWJPyFGeCtBcOGG7THxMf5VFAnbcm7icNZXVouXP8AifLZtH+d61P6Mq7OjdlrZGCwwO/cWp9TbUn6mnrRs2wqgDYAAeg0H0pVJU4yFJMnWvWYVn3McBXgYvrXHZ3FSNB3FeReqt+lodjTNqPDrQVssNiRS/SOlZlxW5VFkaaCTY7+as24O5rHF4KJJpWsUZ/CrFe9FzH4IEaUO3+HRJG9FFu+CviI8qy799TMGrWDQNWsZBIMgzB9RVpMbpVy9wqzdMtKv95DBP8AEDofx86ysbwq5Z1/aJ95dx/Ev9RNX1IptGrgOOtZYG25RuRBjTp5/GjbH+1b9UoXDs5KQzG6FUNEHRVJ8+W9cpF+R16Gr+Cx+UiQCJGh2OvOrxbh0LnFZFs0345iGAAyoI6H5yx/pXkWsRcUsbjlRvBgfIRmHUwQOcUsTfVjKgKIUADb3Rr5k6kmdzXo40hMsnKPFEk6kAbQen5iaS2k9I14/wDHpxTbKGEe2WKkqhAJJuSfQBVHjYkiB6mQBTXLPgZ3c6AZVGVSST05Dr8PMijOW45O5P8AQf61HxfFSij8Ok/XWp7dDI4YYYuT7KrcSIPU1btcSuywJkgxAOYk7aRIbXofSoLXZy6+H/SBBUMRGuYhQCzARBA56z5V0j2SYSwEYd2wxI8TM6kfqphWtkiFHI856iIbLHCujD+omt2W+y3YrPbW5is4Yie7jKFnUB+cxEiRE86LE4J4cpeEHupbVEQaHWIJY89edai3NDkUt1O359KHeL9onLNZt5bbADOW+yD9oCOUE6/WKRJQghMss5vbMPiuEsPiHw4kALncKfETmSSzbkkkz86r8dwIKW7KHuhsSPFpGi8yYbKTrJI3qrc4YO8F21c973ipDZ1YgwG1mSB4qyrvEjhkzOTd7slVzE6wxIHUgfmKRjmpaXZfCtuym2HzubV8qjKxDNlEEgSJIjQyPnpUGFwYBJO4GhAPmBv0EdDWRiLl8HvrgIF2XHORMZh/TyHpXtMc0Bsx8q0uLqh8ZJ7NqySDmDksBpO8nSAI8/e3rUwZDMveBUOgYuWI6zPMc40oatcRDevUaH51dXibLErIOivIWTG4PWeczp818GXpemE+JvDvYV0ZdQ5AIDKV2A6Sf8IoZ7SjIi28w8LNkOxAaIJneIOvkKfD4siWYsxBgCJJ+PTzNNxqLjqjq6oHUXLkTkL/AHVn7IgGN4I5zU41UheWP0VnxsBifEh5xIMiZn01jzol9lPBLhuXL0FUcBLc7k5pLegj460P8C7P3cTdFose5tkh2XQEZuXm0aV27s3w9LayAAlsZV30I0Mcj93TnNbsOOtmLLO9Ghj2AVUAgKBoPSAPl+NBXZlP0vity7ultsiHqmH0MRyN+4rD+A9Kv9t+MXLVnNaI7x7gtop3Z3BCgdIJBM8hWn7Nuzy4fDZ9zcC5TrrbQHI2v32a5d/8yOVO7YnpWF4pUqVWKHz4yVBdu16v40cqoviRzrkpHacj0z1EmMa2ZU16S8p0mnZAatQtstW+PKw8Wh50rnEV3zTWbdS2N6q3Lo+yPnU8UyOdFq9iCx8qrXMRcHM14thid4qcYdutMpFbZ4tcQeNWNeWuHqZ9ahxFhgZFJZjzq3FFeUizZxjDc1ZXiR614w2CZ0z5CFDhC26h2ByKTuM0ECdCdJkibGD7OX7wDWbTupmGUeEwYPiOg101NHx36D5CzwTs4cUt42R40ysFgANmzAgHYN4RAOh11HPJuYBlfK4KsNwwII9Qa6h2V4R+hIUfVmOe4Ry0hSPvW459ZPUUTQrRnVWjbMFaPmD+Yp3x62I+TejlqdkL7YNcTbRmUlhlAJbKIi4oG6kyPhOs0NvfKmDoQYg6a+h1Hyr6Jw+K5bfn+1eXw9ssCbSk8mKqx09ah+PFmnH584Kj53xvD2thLhI8YmOamTv6gA/8W1EPZbs0t0rcuWjdXMCE0CsF3LTus6ZefntXW+0HArGJQi8oGklsqFoG0Mytp6UHXMHfRUGHshRCpcuO05oaVEDT3ue2pHSFZIceis/Jc40wl4NgcPatgWLSojNmgAKA+mus5ToPkIjSr+OsEqCoXNqBmJkSPEQYmdNtjWHgMbcQk3XRczCbbgiDzJYbE9Nh1PLQu8UUvsWtjQtBiGkASNDMx8qzt/ZnMrFcZvqYWyVWcpYkQCIJBgk/nmakbgSu7XAypdacxVdNhGYmSdPIDoOupi7Vu7ayOjW9YgAAxMCJBUg/H5is0X1wyd2jkLMAAd4zzqWLHSYEekCl8fvZe1X8gviMBkVpJLyQCMqqCGnykHU6DnOuwG8dwG6MRbt37eZSc3hI8VtSMwDbiRPIf2K+JYe3exIW4xzMMygHYTJkCdCPyYNMt1STkeSLaK8ajMBBE+UCfMUm+D0MlJUeuMNh79lVRlcgEkDdVgKFZd0giI2HKucYPBuua09slkcqVYgbidJMTsZB1osw1kW3xVxxlNwDJpBYBWiBE6kk+YihPEYhmuG5cYsd/FqSdI3+HwFWw2nJf0TPIoY4pd7KmMwpRyrDKQdQYO8Ebb6GoXvkJvPIgkf5dzy1/tRZwPhUv3l7QAKytJnxAiBmESBz+zpvpVxuHJfV7FhUXNBZiBLeOfCdz4umvkBqH/qIppPY7g+HJugFTFMuxJGmxII/GPjV1eJNchQCWYqqrzYkwI850+NG7+zVgApvSN/CpH0nXlzrS7Kez5bGIZ83fOdLIOhVYGZm5LuRm6HTUxWjHKGR0ZpZXFaNXsjwJ7NpbZOa4xzGPEEkgEgc1GmvMnpMFjMbYFrSBJLAAACdFaSSTrqetWUsLYWBBuH3mgA/DoOg+PWgntLxRsRc/QcPJLMExDKYIzAt3Cnk7KCWaDkQMT0rXXFUjLfJ2yjhLbcVx65dcPbDKp/8Oct2763SDZT90XG3SuvIoAgVk9muzyYSyEUDMYLsBlkhQoAH2UVQFVZMACSTJOxVkqKN2KlSpVJB8tHGa1DdxetE2A9mWOuiRYZR1uFbf0Yz9K1LfsVxjDxNYUxpLsfh4UrIsbN0sq+znb3jXpcY0RJog7R+zzF4Nc123Kc3tnOo/i0lfUgCh3JUuNdlVO+hFp3r0t2vIWlloojkz2bh5VZs4sgamqqrTrhyTUUhibNC1hy5hQWMbAEn5CtHhHZTEYlwlq2x11JBCr5sxECjr2O9nSGfEsNFBt2/Nj75HoIHqT0rqoFMjjTVsTPLTpA12e7DWcPg3w1wC6Ls99I0aQBA5gAbc+ehrnWMwt/gmKM5ruGutoTvc+Oy4lQNRoLoEjUadsqnxXhVrE2mtXkD23EMp59CDuCDqCNQdRTqXQjk7sDrWJs4q2ty28qdUddweeh89Cp6eVQJiWttlI0122gAkspOhEbruDt5h/aLs3i+DXGvWC17CsfEW1jp34HuNyF4CDs0U2G7apiFiJ2zI24+X+YVF12T/R0KzjARpH5/GrVvGj/pQNwrCOrZlLZTrzaD5j7Q8xrRJg3LJJEHqJK+uYDQetAHji12412bLCD4Tr9oTIkkgCTEcj8qo4PiV0Ao4ZWtNDgqxDD3sgceEmIgjrWKnD8ThXe6+trvCyhTn98yWLRrrGm2nKvWK7TYnDlrbsxsoJDIEDAE+EMQSAZ56z8a5s+XJ2NW0Vu0uIfvbl62QbTNm1IDAsRIKnWZqphO1zohRldrbbZVaMwI+2NtvxrO4xjxiLudmum10mWjmBGgk6/3rwvaO3ZEWxcgbK5VgCBpqRIWdfwiqcLY6KtF7E9sLr3R3hC7KBsMpOYASdqLuAYpXZ8t21fPgJyMHCZs2jQIBgDSdNZGtcvxuOt3ySUyNBOhGVjG5BjKSeY67E6l+zPaC9hC4s92M5BysTqVmNiNNSIM1f4lxbvZM0vR2HjTqqM5RXeI1BJ02iOm46QaCrKd22mmY+KZ1zaQd+U1Tve097itbxFgEkQpRtB65qfCcV75M2k+EnxAkctI86xThNO30ZMl9+ifiuXIcq5IgwD1B023O/XSg7iNkkAgc5/tRDxPGEnbRRznchlHqfOs11Pd7aDY9TAJGmvOr49bEplvDurWla4rsBoTmKopMLJyanlqTRtwzssMOi3DczONFBPhAOkDrv8AjQ3wC3imAwpwzPcZAVOUAojCM5uA5VC/vGZEUY4bDut8YG/n/Zyt0c0KEKZA99WAmAQY36ufjyfXs6c8ycUvo94jtDasKHdiDsFXVmPQLz1+Ard7L8ZNyy1w2+7ZngAwTlVRGYjQmSxjYTQAvZe8jm5fMmPHecqqhR9EWtlcbdxCjDYEOEgZrg8DuCPeUsD3Fsj/AHrAsfsI1P8AHxuD2ZZtMs9ou0rlzhsIS16ct24oz90SCQiAkC5iCASEkBQCzFQpII+xfZEYS2C4HekRoc2QEgsocgF3ZgGe4QC5A0CqirJ2T7G28Gg0DXIIzAEKoJkrbBJIBOrMSWcgFiYABHFb0hLYqemp6sQI0qalQAopU9KgDyyAzPPQ0Hcb9leDxBLKpsOedqAs+aHw/KKM6VQ1ZKdHGsf7Fb6n9Vdt3B+9Ns/1H1rLf2TY4f7pT6XLf9TXeIpRVeCLLIzhPCPZVi7rw6dyoOrXI+gBlvw86LsD7GLSkG5fZhzCIE+EktHwrpEUqFBEvJJkGBwKWba27ahUUQoGwH551PSpVcWPTU9NQB5uWwwIIBBEEHUEHcEcxXK+13sVVmN/hx7m4Dm7qSqE7/q2/wB0fLVf4RXV6aKAOJ8F7WXcM/6PjrLq45hcrx17va8v79on0o04fjLV9e8w9wN1a2dR5OvI+TCaKeL8CsYq33eItJdXkHEweqndT5gg0A8W9kjo/eYHEMrDYXmfMPJcQnjjycOKrTXRe0+wgfDyPsyd8vgn1BlT+dqwf/QUA/qf1bHSQWIg+8MrEqQRI0I0rJfjXEsF/wB7sM6Dd2WR69/hwy/z21rR4Z7QcPdElbi+aRiFHxsFiPioqGk/+SBJ+jM4x2CuWtMOl52MtDIr2xrzZWGXyUAn4UI4/wBn+PLzkUD7WU5YA3hXbXTzrreB7W2Lhi3irZP3S6hv5X8X0raXiLxpDfAx9DVeEF0TbOe8L7NYMAzaAy6gke9EmOubyO9eO1/ArQtq6hYUa5tAvSdPDqYjrXu72Tx4EW8SAMxIBCadDqhM/Gr3DuyYtkfpT38U0aqQ11IO+ZWEH4x5CayPHJLYzm27OSXeHX7zaWzlOg2Wf5oqThLNYuFG0KzpMkA7zGnOu/4O3bSGsqvT3AMu3kCPQ0C+0TgNp3bEm5aW7pmDXEtlgFjwhiNY5c6u4RlDRScnLTBHHKxttp9mefoNtzrXvhNvvrlpbcNLjKpMScwJBMfuxrVTCX3dVHcXXX7yoQC2sTcchI58vjRHwDs3jnvretWbNsj7WTvCdMsl8y2yY3hwTpoazQwNumhKizofCLsTcAa2AmSHGWIILkg6bgDNtoSN5rNxnadGuTh0OJvaqrKSLYM6jvYOcj7tsOfIVbsdgLl4hsbeNz9ww6g/u28q2l/4kuH96ivh3BrVkfq1AMBSx1YgbDMdY8hoOQroxg0qGNoD8L2Kv4pg+OuGAZS2gAVfNU1AP77l25gWzRrgOG27KZLahVmTuSTzZidWYxqxJJ61ZpUxKirdip6VKpIGpUqegBqVKlQA9KlSoAVKlSoAVKlSoAVKlSoAVKlSoAVKlSoAVKlSoAVNSpUAKKycf2Uwl45ruGsO2+ZraFv5on609KgDJx/s3wdzlcXyFxnH8l7Ov0rMt+yOwNbd1l/4LS/WytulSqKJtlkezhhti7oHk2JB+f6RH0r2fZ4xOuMvR0z4j469/SpVHFE8mJvZpaM95duODpBJfTp+tL1awHs6wVr3bevUEIfnbC0qVHFEWzYw3AMOhDLZTMNmKhm/maT9a0IpUqsQPSNKlQAqVKlQAqVKlQA1PSpUAKlSpUA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t1.gstatic.com/images?q=tbn:ANd9GcSoIU3xnSKGHD-_7teA8k2oYo2Hpfj4kwipxegedq5KbBtF-mS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2514600" cy="1676401"/>
          </a:xfrm>
          <a:prstGeom prst="rect">
            <a:avLst/>
          </a:prstGeom>
          <a:noFill/>
        </p:spPr>
      </p:pic>
      <p:pic>
        <p:nvPicPr>
          <p:cNvPr id="12296" name="Picture 8" descr="http://t3.gstatic.com/images?q=tbn:ANd9GcTXE1ymhupfvQSzq1SG3ggo5lf0Nv2RYXLyUiKdT4235KPhVxdo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76600"/>
            <a:ext cx="1847850" cy="2466975"/>
          </a:xfrm>
          <a:prstGeom prst="rect">
            <a:avLst/>
          </a:prstGeom>
          <a:noFill/>
        </p:spPr>
      </p:pic>
      <p:sp>
        <p:nvSpPr>
          <p:cNvPr id="12298" name="AutoShape 10" descr="data:image/jpeg;base64,/9j/4AAQSkZJRgABAQAAAQABAAD/2wCEAAkGBhMRERUUEhQWFRUVGRYWGRYXFxscGRsaGhUXFRcaHB4cHCYeGB0kGRwVHzIgIycpLCwvFSAxNTAqNScrLCkBCQoKDgwOGg8PGSwgHyQtKSwsLjUpLC81LCkpLCkpNSwsLCwpLCwpKSksLCksLCwsKS00LCksLCwpLCwsLCksLP/AABEIAHgAsAMBIgACEQEDEQH/xAAcAAACAgMBAQAAAAAAAAAAAAAFBgAHAQMEAgj/xAA+EAABAwIEAwYEBAUDAwUAAAABAgMRACEEBRIxBkFhEyIyUXGRB0KBoRRSscEjcpLR8DNighZU4RU0stLx/8QAGgEAAgMBAQAAAAAAAAAAAAAAAwQAAQIFBv/EACoRAAIBAwQCAQIHAQAAAAAAAAECAAMRIQQSMVETQWGB8BQiUnGhwdEF/9oADAMBAAIRAxEAPwC8alSpUkkqVKlSSSpXlx0JBKiABuTYD60vYjj3DBRSzrxKxaGEFYB6qsge9SS0Y6lK4znMHf8ATwjbQ83nZP8AS2D+tZOEzRW7+HR/IwT91OftUl2jPUpX/wDTMy/7xH1w6P8A7VAjNUfPhnf5mlo+6Vn9Kklo0VJpZRxJim//AHGCVHNTCwsf0q0q9prXjfiHhUJTCu+VBPZLBQsSCSYUOnpVE2FzLCEmwjVNSaUHuPEESkoA6yT+wrqwfEiiJ7qx0sf7ULzJ3D/hagFyIy1KGs5+0dyU/wAw/cWrvbeSoSkgjzBmihgeIBlK8ie6lSalXMyVKxNSakkzUrixGcst+JxM+QMn2FDnuLm/kQtXrCR97/asNUVeTCLTduBD1SpWFKgSa3ByUt5lxh/ELGDR+IeHiIMNN/zr/YXrhxeZvZk4pnCqLeGQdLuIHiWeaG/3VRFvscG0G2EpSlNp6845rVO5P18qqaA7nB/0sXSF5i8XjuGRKWh0S2Lq9VTXerNmMONLaUoA2SAJHokQB7igTuZrfcLaCQTvuSR1PL02opgOEubh+lY39TZHc1L4mKgqDcCQlRI1Xi2mNrc+YrndzFwnTLJWYhMayqRNpmeftRx3hjCgoWtN2zIMkfYbjpQvEu5ew4kdmgLTqhQB1CbnvbgmbfakdRWekc1APi2fvnMIihuFJnK4X0gHS0egbRI6Hu2rLWevI3bTA5AFP/xIo1h3mQC6koUrRCRIkyZg33Ko3vRBlCFp76Ug+URU0+q3WDNk5+n+zLrb1A2G4vBstJT1HeHsYPsamb5ZhcwZU24AZ2UjxJI2OkjUPpPrRPE8PNLFhFBcZw2ts6kEmOc3HXzp8E/vMC3qV1mvwyx7V2FpxDXQ3gcjzB5c6HMcRFh0Nw42oW7NzxDoFCyx5Kt6Va2FzRSSdar2743PLvC2scvPyNauIeGsPmSNK0hD4BU24nmR8yTzgxKTccxzrBpqwxDLXdTmL+W8Tz4v8/tRhnNG5lCihXmk1VuLecwzpZxCdDgMSfCuOY684rKM4I50pYg2MeLKwlyscUFHjhwfmFlf2P2ravjJJ8DZP8ygP0mqiwvEBUQFbUdGcICRpO4qzVcYBgxQpnNo4P8AEzqvmCB/tH7maHYnMSvxLUodSY9tqVxxGmbn22r2vPkkWSfUmKCxduSYVVReAIYViUjavBzAUvPZsZ2A+tcpzAyL1gIYXcJfxpP4txi8U8nL2FFOoa31p3Q1PhHkpW1M2a5glhlx1WyElR+gpd4MwCm8OvEu3exBLypF4P8App9AmPc12PicMdwhiEJwrKG2hoQmxg3gDYdTzPU0uKxSFLHarCB5QYA+gtRF+XnA3qKinffeb3257CkriRx/A41aENakvQpBvpKiAkidk3BJoNRjtusPTUbrNHTC582hyGeyUiTJBIMxN7G4F5oFm2dracW88+ezCiVIbbWEhIEJQFkwVKHptSu1nS1HskIKSDK4uJmdz4id6MZbxE422hLiQ4w/P8JXzA7kKixnfqZrlVFDjY3F79x5aVsqMwpk/wARMPil6SChtpIPeEyCANxtzFG8eGZSVgiQEwUyIXGhKgRfvXHX1pfynhsMJ1YJOHQtwKUEFZcWQDqDckjTaRN+Q60y4fElSUJfAOtJKpvcXBAFgBaLTtXMq00aobkj5P0mOOJwtLLbhZ7NCBCbpbJRAN9RAhJ8hJiKJ49xKwQhJcWAAUJXEFRsSfOLwT+tc+Zh5aFJbMg2MwElJsYMEzGxve0RelPC5ficM0AhCnHdevVrgJBi7o+UWN+YSOtCRF57I5l2vkywsgy1TSCVFUrg6FEK0QIiefnRWuLLsWVNhS9IMnwqkESQkz1F/rXYHB5i9etommqBUOBOa+4kkwfmOTJdEgAKG3lQNppxBKVItIJDc907ak7kc49ri1NtcGaZel0XkHkUyD7i9EbGZQPowLmeTNY9otPpSpxICkrAEkSdK0zzndOwMjY1SfFORqwbpEQnVpIvCVRNpvpUO8n6g3TV0HWkyiVLbJUgfmNtSTO4UB70O+IGSt4rDpfT4SAFHySTIUeqFkK9NY51CAwhUYqbSm8BK1UXfbAG9x/mxrnYwJJ7NDaiuY06ZMgwQIvvTjlfwlxL6QXlhgHkZUv2BgfU0rtLHEd8iqMmIa8Qr83tXkEnerryr4SYJoDtAt4jmswPZMfeaYsNwvhGxCMOyP8Agkn3ImiijFzqB6nzsNVbmME6sgJQo+iSf0FfR7eXtJ8LaB6JA/QVvir8PzM/iPiK/Hg7RtjD/wDcPIQr+UHUr7CjWYnS0QLTYRyoJnp1ZlgUnYdssevZqFGs28IHqfaKIfcB1FLCODL2y+5Lz7hAAmJTqEkWgAAzteuDiziUKwpcfKWiSexQkaljuwSVEXJk2AtbyrHEuMQopWhJWoJCWxBI8RKlEev7UhKwrq8dqxC9aWFDyCZ3EJ5iD70iznK8LHkpjB9zky3FqCFEFZccIBUfCJNhPymZM0Yy7OGkI7B2NTbiXBtOki4BmDJ/WufMM0bSFxCSdJHdkESZNjaByFKuOzYPrAbRKjaVRP1MCfW1YVC9za0YaqEsJc2VYxDrCnAhCUKk61qhdjCw3F5gdJtXrC58lLq2mEEqNgp1R0Qb3JEReImTQvgcD8J+IdWlspHZwiezF+6dMQVmUg6TBgczXtlTXZ6nne0L65aAWpKdN+8QojSJ7ok28zXPqaTe139cSbgRfue80zhXbBlpxxK1qSgKSodmmbKibqEz5RtNFUPrZc7G+IfRCVISrSVJIKgb7JEbSfEarfMM7SFdmy2lotnV2mpSlKWg2SCJG+xsLUQx3xCQpliUH8SAtTrjxABI2hQTKgY7oi33J6WkUplfv+oN3yAI8t4xTupLjfZXUNIXqkHcjSYAnaINd6VwBFtIAHSNqrrIeIXHSHCCATzBj6cj9KZ/+oO1Wlhga3FGCflT5z5keVcY0ank2gZjzIqqD6liYbGBQR5rBOx5b+n1rpKa04TD9mhKRfSAJ8/M/WtiQZM7WivZoDtAbmedNr4gbNcPpVqB/wA8605a2lYxGHUO4e+By0OiVAdArX70UzVqU0JwSoxTf+9paf6V6h+9WOZq+Jr4DYQllY0JDqHFtuKAGpSkqiSdzMT9aZ4pZ4aGnGY1Pmptf9TYmmYmtCU3MzUrANZqTMlSpUqSRU4hRpzHAOHYl1v0JQY/WuvjjElvBOrHypPtIn7TWvjpg/hw6kSvDrQ8nrpNx9dvrRZ4IxDEjvIcSCPIpUJ/Q1ki9xNg2sZ8+Y7irW8goSpLbZvqVfUL2gwTa3Q0OxeNxDzhUBGvz3I5fT/xXacAWX3EPIPaNqICSO6lAPdPkQRF6OcPr7RCnTBMrmD6BKUk+EC56wBXPqMEPHEfS5HPMRcQ4tk6V6g4PEFflIsADtbn1rdr1jSAARNtI5kGARtFWJmzLZUhyErVp1AJSlRmIgkiRbz2oFimtaVJ7oIkhQEqv8s7dKx57+oYUja0EcOtrC3EKWG0wFKSSoBcXTEAqJBg28q7ncIoqW4AlxAjvKJgk9HHNSvWtmAya6UJIUtUqA1WQACTrMEwI26034rhnDlLS3ClKFdmkgJSIUTAIIABHKCL2vWnqgZgWQot4jpwoUq5SkAfItseXlY0Wy4hpQUmFAbhwJUCJ2MEj6iDVhvfDNkElkJbUeYun+hUx6g1WvFHaYR1TTrNwQAoSlKp2KTaf/FYu4a22Wio4wwBlk5ZmDT7epAAixQTdJ3jqPI1uyrLwhxxbKQlw7kATy+gneaprKszLjkJOk3gqPMXi23rTJguKMQxAS7JXPcV39rXNlCkqmmIa9M7Yd1c0s5/aWo8yuO+VT+bVtRrL3dTSFTMpTf6VVDnGmKQdLzKTse6YPSJn9aPYT4msowlkLDqABpWmEk8+8DsKc0SGkWLH+ZzGpNe1sx3zJ1KUEqIAG5NI+P4wbbcStKZKAsAkx4vTl0pOzjjJzEHU4uRySLJHoKCqxXbq0C9p9KZesxP5cCN09Oqj8+TLEw+dysvIWe0cA1lIgWAAEdABW97EqdMrUVHqf22pYyHKSBcn60ccd086VZm7jYVBwJ1NPqQZQpSfQx9tjRTC8WOp8YCwP8Air+xpc/GiN6yMUDtVLUdeDKakj8iPuA4jZdMBWlX5VW9jsaKzVXhwHeiODzt5qNC5T+VVx/ce9NU9X+sROpo/aGPWJw6XEKQoSlQII6Gljg5/sXHsEtR1NK1NzsWjEaf5SdvJSabDS/xJkSnCnEMd3EM3SeSheUK8wQSP+R6U8e4iOos/EvhJL6C+iUuNA3SDK2/mSY3i9+X1qtcPmyGm1AEJSTKURsJMpmZIiDJvNX1lOYN4tkKSNKk2Ug7oVF0np+og1W+e/B/XiXHGlhCFQrsykkBRJKoNoSdx6xSuoUW3HiM0Ku02MQ0573SAVaRJjmZ67gVpRiluncBI6x/+01YrgNrBqjEKCgspUFIKhATuFA2KdqB5phAzKGyhTbiiUKsSbXBMSBBIjpSHkp3ssfaowTecidOQ8M4pxhWNaXBaGpCd9Sb6gZ27oP6UeyRbb4KtKlkaVFINgAIFtrSdvOa95PiFLTh4OlACkuNp7qDsG5SPFt96N4ZpJ0JaUYbV2ZQhuwKlE94i8aYGrrSj1C+DAl1Y2vg2MYsizFaB/EJQzpSUqWeZ3SCQDpHnFeuMMo/9RwqmGizKoOtY1aRvKYuFE2nleuh5aXoStXZhJ7yCPEBFjMyNriutGLbaHdGlHiJEQAdlW5G9PU2K4viKNbkcyl+IPhPiMGG3GYcSlILitQ8Wr5Em5Ecr/WgQfJdSTMgkz5evv8Aerux+Kcf/wBBLTqbCCogpBmT3hEncGI7tacn4Awg7UuIKi6TKFK2AO3dN7wZoqjymO6fWeFSGzKuTjStQgFR2AiT9KH4/FuPOGdybQLdLCr5yjg/CYUksspCjI1GVGDYiVEwIrla4VwWGX2qGUhQuCSSBz7oJgftRl0233L1H/Q8xwLWlH4XL5Ue3UUgGNIsoxvJ+UfeiScyZa7raAkeSdz1JNzRfi7gl9C3MQkDsFFTklQBRqMwQbm5tG87Ur4/LFtBtSkkJcTrQo/MmYkc4J5+VxaJG1I+5haotiMTXFjYbggg1yo4jSTYkg79KWUNKUrlHWupxtSB8ooZpiF8hPqMydKrgm9bXMa20Lqk/lG9KTWKIEKKgOhrrw6EbhU+cm9DKWmvJeMQzubBMeprazjVA+Ypd/FImAZjyohgswAidqwVmw0vqsGs1K7c4MWs5yNxtw4nB2dtrbPgdSN0kcjvBGxMjchQ7OM/ccQh3DqKFtyHWFibEjxDciRGtO0/SnUihuZ5A2+QoyhxN0uIMLB235+lCqU96kTQaKbmKS/hip5j+I7qDTaoKipAuUX8IN5tYTVbZ0ltbzYS6HdKdRUEwJsT5T7VcxceYUlT7fbhAUEvNjvpB31I9ALp9qWONuxcZ7RjQdDgcVFnJX3SCiAqdrkbRvXPfSimpK3h2rMUK9xYyDGhKCmYME+vL/PWmHJOJcPhFq7Z9LY0iQfmvAgC6jvSbhlFtKlEFJBNlbidhXPguBcdi0fim0akqUYCzchJiYPXnzpOnpzUa/UXpgE3MP8AGvHSH3QjCALCkH+IsLSpJCphMwCkjzHKuFnGKU0EjF6j+SQEzylSjtHlaj+S5Fl6GynGhKHyQShatCxblJ/Q7VyK+FpxDva4JbSGR3ShRK5UN4I5QRz3ptaYeygZjoqKonXwpnLLTS+0UWyCNVwsqUAYUm8kDeADR3Ls5Q060G0OOKcIClmbBUqKlAeCRBA5TUyv4apSAp1UOCUnTBTEX090FJPnvamRjBtYRrvOBKRutxW/qVG9rAGdqMmmYEE4tAM4PE05tnpaBhOpXkKAu8X4dtJdxKwI+TcT5AfMen+D1jOLg8VN4BhWJc2LhENpn8xMe3drVw78LUB0YnHqGIfmUoj+C35Qn5z1Ijpzp6D4mMuwD+buJfxSC1g0HU0wfE6eS19CPcG1pJaM/wCGGcY2EOp8PhUmyk+nTptRcCs1dvUzuN7ymONeAfwLSXG1lwFRSqUgRaU7edx7VX6llW4r6ex+XofbU24nUhYgj/Nj1pBzP4ONkEsvKCuQWAR7pAI9qC1POIylbFmMpwk14M1aLXwXdManmx5wFH9hNHMr+DmGQZeWt7/b4E/WJJ96yKZkNQdynssyp94nsWnHI30IKo9YECu53L8S1HaNOIgjxoUke5EV9F4LANsoCGkJQgbJSIFbimtGiDMjUET1UqVKPF5KlSpUkmIoZm3DOGxIh5lC+pFx6HketSpU5kivjPhIwVBTbrqQmIQo6kWO0HlR5nDY1tOkfhlJEAAJWgx7kbeQqVKHsUcCXec+My590Q7hWHRuNbpPtKLe9eWmMa0nSwxhWkzMSogE87EVmpVhQuBLvMKyfMHJ14xDXRpqfudJH3rwx8OsOVa8Qt3Er83VmB6ARA6VKlaEq5jLhsIhtIS2lKEjZKQAB6AWFbYqVKuVM1KlSpJJUqVKkklSpUqSSVKlSpJP/9k="/>
          <p:cNvSpPr>
            <a:spLocks noChangeAspect="1" noChangeArrowheads="1"/>
          </p:cNvSpPr>
          <p:nvPr/>
        </p:nvSpPr>
        <p:spPr bwMode="auto">
          <a:xfrm>
            <a:off x="0" y="-561975"/>
            <a:ext cx="16764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AutoShape 12" descr="data:image/jpeg;base64,/9j/4AAQSkZJRgABAQAAAQABAAD/2wCEAAkGBhMRERUUEhQWFRUVGRYWGRYXFxscGRsaGhUXFRcaHB4cHCYeGB0kGRwVHzIgIycpLCwvFSAxNTAqNScrLCkBCQoKDgwOGg8PGSwgHyQtKSwsLjUpLC81LCkpLCkpNSwsLCwpLCwpKSksLCksLCwsKS00LCksLCwpLCwsLCksLP/AABEIAHgAsAMBIgACEQEDEQH/xAAcAAACAgMBAQAAAAAAAAAAAAAFBgAHAQMEAgj/xAA+EAABAwIEAwYEBAUDAwUAAAABAgMRACEEBRIxBkFhEyIyUXGRB0KBoRRSscEjcpLR8DNighZU4RU0stLx/8QAGgEAAgMBAQAAAAAAAAAAAAAAAwQAAQIFBv/EACoRAAIBAwQCAQIHAQAAAAAAAAECAAMRIQQSMVETQWGB8BQiUnGhwdEF/9oADAMBAAIRAxEAPwC8alSpUkkqVKlSSSpXlx0JBKiABuTYD60vYjj3DBRSzrxKxaGEFYB6qsge9SS0Y6lK4znMHf8ATwjbQ83nZP8AS2D+tZOEzRW7+HR/IwT91OftUl2jPUpX/wDTMy/7xH1w6P8A7VAjNUfPhnf5mlo+6Vn9Kklo0VJpZRxJim//AHGCVHNTCwsf0q0q9prXjfiHhUJTCu+VBPZLBQsSCSYUOnpVE2FzLCEmwjVNSaUHuPEESkoA6yT+wrqwfEiiJ7qx0sf7ULzJ3D/hagFyIy1KGs5+0dyU/wAw/cWrvbeSoSkgjzBmihgeIBlK8ie6lSalXMyVKxNSakkzUrixGcst+JxM+QMn2FDnuLm/kQtXrCR97/asNUVeTCLTduBD1SpWFKgSa3ByUt5lxh/ELGDR+IeHiIMNN/zr/YXrhxeZvZk4pnCqLeGQdLuIHiWeaG/3VRFvscG0G2EpSlNp6845rVO5P18qqaA7nB/0sXSF5i8XjuGRKWh0S2Lq9VTXerNmMONLaUoA2SAJHokQB7igTuZrfcLaCQTvuSR1PL02opgOEubh+lY39TZHc1L4mKgqDcCQlRI1Xi2mNrc+YrndzFwnTLJWYhMayqRNpmeftRx3hjCgoWtN2zIMkfYbjpQvEu5ew4kdmgLTqhQB1CbnvbgmbfakdRWekc1APi2fvnMIihuFJnK4X0gHS0egbRI6Hu2rLWevI3bTA5AFP/xIo1h3mQC6koUrRCRIkyZg33Ko3vRBlCFp76Ug+URU0+q3WDNk5+n+zLrb1A2G4vBstJT1HeHsYPsamb5ZhcwZU24AZ2UjxJI2OkjUPpPrRPE8PNLFhFBcZw2ts6kEmOc3HXzp8E/vMC3qV1mvwyx7V2FpxDXQ3gcjzB5c6HMcRFh0Nw42oW7NzxDoFCyx5Kt6Va2FzRSSdar2743PLvC2scvPyNauIeGsPmSNK0hD4BU24nmR8yTzgxKTccxzrBpqwxDLXdTmL+W8Tz4v8/tRhnNG5lCihXmk1VuLecwzpZxCdDgMSfCuOY684rKM4I50pYg2MeLKwlyscUFHjhwfmFlf2P2ravjJJ8DZP8ygP0mqiwvEBUQFbUdGcICRpO4qzVcYBgxQpnNo4P8AEzqvmCB/tH7maHYnMSvxLUodSY9tqVxxGmbn22r2vPkkWSfUmKCxduSYVVReAIYViUjavBzAUvPZsZ2A+tcpzAyL1gIYXcJfxpP4txi8U8nL2FFOoa31p3Q1PhHkpW1M2a5glhlx1WyElR+gpd4MwCm8OvEu3exBLypF4P8App9AmPc12PicMdwhiEJwrKG2hoQmxg3gDYdTzPU0uKxSFLHarCB5QYA+gtRF+XnA3qKinffeb3257CkriRx/A41aENakvQpBvpKiAkidk3BJoNRjtusPTUbrNHTC582hyGeyUiTJBIMxN7G4F5oFm2dracW88+ezCiVIbbWEhIEJQFkwVKHptSu1nS1HskIKSDK4uJmdz4id6MZbxE422hLiQ4w/P8JXzA7kKixnfqZrlVFDjY3F79x5aVsqMwpk/wARMPil6SChtpIPeEyCANxtzFG8eGZSVgiQEwUyIXGhKgRfvXHX1pfynhsMJ1YJOHQtwKUEFZcWQDqDckjTaRN+Q60y4fElSUJfAOtJKpvcXBAFgBaLTtXMq00aobkj5P0mOOJwtLLbhZ7NCBCbpbJRAN9RAhJ8hJiKJ49xKwQhJcWAAUJXEFRsSfOLwT+tc+Zh5aFJbMg2MwElJsYMEzGxve0RelPC5ficM0AhCnHdevVrgJBi7o+UWN+YSOtCRF57I5l2vkywsgy1TSCVFUrg6FEK0QIiefnRWuLLsWVNhS9IMnwqkESQkz1F/rXYHB5i9etommqBUOBOa+4kkwfmOTJdEgAKG3lQNppxBKVItIJDc907ak7kc49ri1NtcGaZel0XkHkUyD7i9EbGZQPowLmeTNY9otPpSpxICkrAEkSdK0zzndOwMjY1SfFORqwbpEQnVpIvCVRNpvpUO8n6g3TV0HWkyiVLbJUgfmNtSTO4UB70O+IGSt4rDpfT4SAFHySTIUeqFkK9NY51CAwhUYqbSm8BK1UXfbAG9x/mxrnYwJJ7NDaiuY06ZMgwQIvvTjlfwlxL6QXlhgHkZUv2BgfU0rtLHEd8iqMmIa8Qr83tXkEnerryr4SYJoDtAt4jmswPZMfeaYsNwvhGxCMOyP8Agkn3ImiijFzqB6nzsNVbmME6sgJQo+iSf0FfR7eXtJ8LaB6JA/QVvir8PzM/iPiK/Hg7RtjD/wDcPIQr+UHUr7CjWYnS0QLTYRyoJnp1ZlgUnYdssevZqFGs28IHqfaKIfcB1FLCODL2y+5Lz7hAAmJTqEkWgAAzteuDiziUKwpcfKWiSexQkaljuwSVEXJk2AtbyrHEuMQopWhJWoJCWxBI8RKlEev7UhKwrq8dqxC9aWFDyCZ3EJ5iD70iznK8LHkpjB9zky3FqCFEFZccIBUfCJNhPymZM0Yy7OGkI7B2NTbiXBtOki4BmDJ/WufMM0bSFxCSdJHdkESZNjaByFKuOzYPrAbRKjaVRP1MCfW1YVC9za0YaqEsJc2VYxDrCnAhCUKk61qhdjCw3F5gdJtXrC58lLq2mEEqNgp1R0Qb3JEReImTQvgcD8J+IdWlspHZwiezF+6dMQVmUg6TBgczXtlTXZ6nne0L65aAWpKdN+8QojSJ7ok28zXPqaTe139cSbgRfue80zhXbBlpxxK1qSgKSodmmbKibqEz5RtNFUPrZc7G+IfRCVISrSVJIKgb7JEbSfEarfMM7SFdmy2lotnV2mpSlKWg2SCJG+xsLUQx3xCQpliUH8SAtTrjxABI2hQTKgY7oi33J6WkUplfv+oN3yAI8t4xTupLjfZXUNIXqkHcjSYAnaINd6VwBFtIAHSNqrrIeIXHSHCCATzBj6cj9KZ/+oO1Wlhga3FGCflT5z5keVcY0ank2gZjzIqqD6liYbGBQR5rBOx5b+n1rpKa04TD9mhKRfSAJ8/M/WtiQZM7WivZoDtAbmedNr4gbNcPpVqB/wA8605a2lYxGHUO4e+By0OiVAdArX70UzVqU0JwSoxTf+9paf6V6h+9WOZq+Jr4DYQllY0JDqHFtuKAGpSkqiSdzMT9aZ4pZ4aGnGY1Pmptf9TYmmYmtCU3MzUrANZqTMlSpUqSRU4hRpzHAOHYl1v0JQY/WuvjjElvBOrHypPtIn7TWvjpg/hw6kSvDrQ8nrpNx9dvrRZ4IxDEjvIcSCPIpUJ/Q1ki9xNg2sZ8+Y7irW8goSpLbZvqVfUL2gwTa3Q0OxeNxDzhUBGvz3I5fT/xXacAWX3EPIPaNqICSO6lAPdPkQRF6OcPr7RCnTBMrmD6BKUk+EC56wBXPqMEPHEfS5HPMRcQ4tk6V6g4PEFflIsADtbn1rdr1jSAARNtI5kGARtFWJmzLZUhyErVp1AJSlRmIgkiRbz2oFimtaVJ7oIkhQEqv8s7dKx57+oYUja0EcOtrC3EKWG0wFKSSoBcXTEAqJBg28q7ncIoqW4AlxAjvKJgk9HHNSvWtmAya6UJIUtUqA1WQACTrMEwI26034rhnDlLS3ClKFdmkgJSIUTAIIABHKCL2vWnqgZgWQot4jpwoUq5SkAfItseXlY0Wy4hpQUmFAbhwJUCJ2MEj6iDVhvfDNkElkJbUeYun+hUx6g1WvFHaYR1TTrNwQAoSlKp2KTaf/FYu4a22Wio4wwBlk5ZmDT7epAAixQTdJ3jqPI1uyrLwhxxbKQlw7kATy+gneaprKszLjkJOk3gqPMXi23rTJguKMQxAS7JXPcV39rXNlCkqmmIa9M7Yd1c0s5/aWo8yuO+VT+bVtRrL3dTSFTMpTf6VVDnGmKQdLzKTse6YPSJn9aPYT4msowlkLDqABpWmEk8+8DsKc0SGkWLH+ZzGpNe1sx3zJ1KUEqIAG5NI+P4wbbcStKZKAsAkx4vTl0pOzjjJzEHU4uRySLJHoKCqxXbq0C9p9KZesxP5cCN09Oqj8+TLEw+dysvIWe0cA1lIgWAAEdABW97EqdMrUVHqf22pYyHKSBcn60ccd086VZm7jYVBwJ1NPqQZQpSfQx9tjRTC8WOp8YCwP8Air+xpc/GiN6yMUDtVLUdeDKakj8iPuA4jZdMBWlX5VW9jsaKzVXhwHeiODzt5qNC5T+VVx/ce9NU9X+sROpo/aGPWJw6XEKQoSlQII6Gljg5/sXHsEtR1NK1NzsWjEaf5SdvJSabDS/xJkSnCnEMd3EM3SeSheUK8wQSP+R6U8e4iOos/EvhJL6C+iUuNA3SDK2/mSY3i9+X1qtcPmyGm1AEJSTKURsJMpmZIiDJvNX1lOYN4tkKSNKk2Ug7oVF0np+og1W+e/B/XiXHGlhCFQrsykkBRJKoNoSdx6xSuoUW3HiM0Ku02MQ0573SAVaRJjmZ67gVpRiluncBI6x/+01YrgNrBqjEKCgspUFIKhATuFA2KdqB5phAzKGyhTbiiUKsSbXBMSBBIjpSHkp3ssfaowTecidOQ8M4pxhWNaXBaGpCd9Sb6gZ27oP6UeyRbb4KtKlkaVFINgAIFtrSdvOa95PiFLTh4OlACkuNp7qDsG5SPFt96N4ZpJ0JaUYbV2ZQhuwKlE94i8aYGrrSj1C+DAl1Y2vg2MYsizFaB/EJQzpSUqWeZ3SCQDpHnFeuMMo/9RwqmGizKoOtY1aRvKYuFE2nleuh5aXoStXZhJ7yCPEBFjMyNriutGLbaHdGlHiJEQAdlW5G9PU2K4viKNbkcyl+IPhPiMGG3GYcSlILitQ8Wr5Em5Ecr/WgQfJdSTMgkz5evv8Aerux+Kcf/wBBLTqbCCogpBmT3hEncGI7tacn4Awg7UuIKi6TKFK2AO3dN7wZoqjymO6fWeFSGzKuTjStQgFR2AiT9KH4/FuPOGdybQLdLCr5yjg/CYUksspCjI1GVGDYiVEwIrla4VwWGX2qGUhQuCSSBz7oJgftRl0233L1H/Q8xwLWlH4XL5Ue3UUgGNIsoxvJ+UfeiScyZa7raAkeSdz1JNzRfi7gl9C3MQkDsFFTklQBRqMwQbm5tG87Ur4/LFtBtSkkJcTrQo/MmYkc4J5+VxaJG1I+5haotiMTXFjYbggg1yo4jSTYkg79KWUNKUrlHWupxtSB8ooZpiF8hPqMydKrgm9bXMa20Lqk/lG9KTWKIEKKgOhrrw6EbhU+cm9DKWmvJeMQzubBMeprazjVA+Ypd/FImAZjyohgswAidqwVmw0vqsGs1K7c4MWs5yNxtw4nB2dtrbPgdSN0kcjvBGxMjchQ7OM/ccQh3DqKFtyHWFibEjxDciRGtO0/SnUihuZ5A2+QoyhxN0uIMLB235+lCqU96kTQaKbmKS/hip5j+I7qDTaoKipAuUX8IN5tYTVbZ0ltbzYS6HdKdRUEwJsT5T7VcxceYUlT7fbhAUEvNjvpB31I9ALp9qWONuxcZ7RjQdDgcVFnJX3SCiAqdrkbRvXPfSimpK3h2rMUK9xYyDGhKCmYME+vL/PWmHJOJcPhFq7Z9LY0iQfmvAgC6jvSbhlFtKlEFJBNlbidhXPguBcdi0fim0akqUYCzchJiYPXnzpOnpzUa/UXpgE3MP8AGvHSH3QjCALCkH+IsLSpJCphMwCkjzHKuFnGKU0EjF6j+SQEzylSjtHlaj+S5Fl6GynGhKHyQShatCxblJ/Q7VyK+FpxDva4JbSGR3ShRK5UN4I5QRz3ptaYeygZjoqKonXwpnLLTS+0UWyCNVwsqUAYUm8kDeADR3Ls5Q060G0OOKcIClmbBUqKlAeCRBA5TUyv4apSAp1UOCUnTBTEX090FJPnvamRjBtYRrvOBKRutxW/qVG9rAGdqMmmYEE4tAM4PE05tnpaBhOpXkKAu8X4dtJdxKwI+TcT5AfMen+D1jOLg8VN4BhWJc2LhENpn8xMe3drVw78LUB0YnHqGIfmUoj+C35Qn5z1Ijpzp6D4mMuwD+buJfxSC1g0HU0wfE6eS19CPcG1pJaM/wCGGcY2EOp8PhUmyk+nTptRcCs1dvUzuN7ymONeAfwLSXG1lwFRSqUgRaU7edx7VX6llW4r6ex+XofbU24nUhYgj/Nj1pBzP4ONkEsvKCuQWAR7pAI9qC1POIylbFmMpwk14M1aLXwXdManmx5wFH9hNHMr+DmGQZeWt7/b4E/WJJ96yKZkNQdynssyp94nsWnHI30IKo9YECu53L8S1HaNOIgjxoUke5EV9F4LANsoCGkJQgbJSIFbimtGiDMjUET1UqVKPF5KlSpUkmIoZm3DOGxIh5lC+pFx6HketSpU5kivjPhIwVBTbrqQmIQo6kWO0HlR5nDY1tOkfhlJEAAJWgx7kbeQqVKHsUcCXec+My590Q7hWHRuNbpPtKLe9eWmMa0nSwxhWkzMSogE87EVmpVhQuBLvMKyfMHJ14xDXRpqfudJH3rwx8OsOVa8Qt3Er83VmB6ARA6VKlaEq5jLhsIhtIS2lKEjZKQAB6AWFbYqVKuVM1KlSpJJUqVKkklSpUqSSVKlSpJP/9k="/>
          <p:cNvSpPr>
            <a:spLocks noChangeAspect="1" noChangeArrowheads="1"/>
          </p:cNvSpPr>
          <p:nvPr/>
        </p:nvSpPr>
        <p:spPr bwMode="auto">
          <a:xfrm>
            <a:off x="0" y="-561975"/>
            <a:ext cx="16764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2" name="Picture 14" descr="http://earth911.com/content/uploads/2011/12/Food-Scra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5200"/>
            <a:ext cx="2952750" cy="192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Stroll down a sidewalk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slowly enjoying yourself</a:t>
            </a:r>
            <a:endParaRPr lang="en-US" dirty="0"/>
          </a:p>
        </p:txBody>
      </p:sp>
      <p:pic>
        <p:nvPicPr>
          <p:cNvPr id="10242" name="Picture 2" descr="http://t2.gstatic.com/images?q=tbn:ANd9GcSBzXXE92hTY8Jl5RxH3AjTT8GWwapcL5qjIP0XUL9v1fNrxv6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2143125" cy="2143125"/>
          </a:xfrm>
          <a:prstGeom prst="rect">
            <a:avLst/>
          </a:prstGeom>
          <a:noFill/>
        </p:spPr>
      </p:pic>
      <p:pic>
        <p:nvPicPr>
          <p:cNvPr id="10244" name="Picture 4" descr="http://t3.gstatic.com/images?q=tbn:ANd9GcR2IaRnAoA7TNDMRYx88w8E95q4kbO_F_RImmgezBrkCh96dZ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2495550" cy="1838325"/>
          </a:xfrm>
          <a:prstGeom prst="rect">
            <a:avLst/>
          </a:prstGeom>
          <a:noFill/>
        </p:spPr>
      </p:pic>
      <p:pic>
        <p:nvPicPr>
          <p:cNvPr id="10246" name="Picture 6" descr="File:Strol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19400"/>
            <a:ext cx="1428749" cy="1428751"/>
          </a:xfrm>
          <a:prstGeom prst="rect">
            <a:avLst/>
          </a:prstGeom>
          <a:noFill/>
        </p:spPr>
      </p:pic>
      <p:pic>
        <p:nvPicPr>
          <p:cNvPr id="10248" name="Picture 8" descr="babypola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029200"/>
            <a:ext cx="2628900" cy="147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flowerbeds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4" name="AutoShape 2" descr="data:image/jpeg;base64,/9j/4AAQSkZJRgABAQAAAQABAAD/2wCEAAkGBxQTEhUUExQWFRUXGSAYGRgYGRwcHxsgGxwcHh8ZGBsgICgiGxwnHxocIjEiJSkrLi4uHiIzODMsNygtLi4BCgoKDg0OGxAQGzQkICU0NDQvNy8vLzc2LCwsLDQ0NC80LCwsLSwsLC8sLC80LS8wLzQsLCwsLDAsLS8sLywsLP/AABEIALUBFgMBIgACEQEDEQH/xAAbAAACAgMBAAAAAAAAAAAAAAAEBQMGAAECB//EADwQAAIBAgUCBAQEBgICAQUBAAECEQMhAAQSMUEiUQUTYXEGMoGRQqGx8CNSYsHR4RTxcpIVJDNDgsIH/8QAGgEAAgMBAQAAAAAAAAAAAAAAAwQBAgUABv/EADIRAAEEAAUBBwMEAgMBAAAAAAEAAgMRBBIhMUFRBRMiYXGB8JGhwRSx0eEy8SMzQlL/2gAMAwEAAhEDEQA/ALC2ZToIlQGViJEWInT3nbtiSrml0kaeskE6hJI/qh2O1gJO2/AQNT2i8bRqNrbEmQPWPtiRKrlRLH0Or8u494kemPICV1GkHOnX/wAhT1EQzWIBsCCWJBiT8oFr8cQIxc9RDTSpwQw3M7NDCC4vY3uD6YRFyxMrIABOwt7z6H/WCadIqCBC9gDuR3tpO3rzipncNSuD0a1dXU6tevpALWBAVZsCBdtZ5+baRiMMQd2t2E+w4gX7Hb64DamH1BVgqYOoNBBvIMmd/wBBiVssQeppE2AiLe+9u1vtiksmY+JWY7VTCqzQdEQe/tcCdvSMdJRmbUw3BiD+d9zt37TGNUKcElpjaSf0IP6jjbfGs4YI0qWJvbjt9Ii3p9cXY0VZV3BdVjCnVvsb/lMW+uNowJ6F0/UybbkbsfzxFUcFbggiI3mfSPWLf6x2uXuSW1N2tEngQLekz9bHEa7hQPJSAmTMsbWABjY3k7X9NsaqpTMkaieSJ7bW32EY2MoOofhbbVttNwBfEuWog7HTwOm4j0kW9/tjnHKLJRo43vNALijE2UTO2/ERBnmRxv64gq1DJI34vaI9PriTMCIk6rSDIPvxYj2xCyS17ki9v7wD3tPf6Uz6VapJbTlOhXVFHOzIZtBJ3sdtjYj/AFiLNQjaKr05dSRT3Yi9gCRq9FA9MTZWupsYsRFuJJgneJv9vXAniXiCginGpamqG3giJEbiBeYj74mOnPy5VojAgQiVx89PNIshnHRmVQW8twrDp6kXUAzSZLBREjfRBBEESa1p593ayU6RqkQNlTtx8+JHZmZnQOwNOHmTKMWRqUCASugOsXIaBZsQsGrVaexFSmpcq1mVWVt+VJQDnc419LJ8tfsf2GiRloOqtlZvBqGijTDH+I38SoN+tiXeD21M3PbB5qcwzD+nmbXO8fsYBGY0zJBbsfXm2JAzgSZE3Ak7RHG4v6/ljJZiHukdn2WhPDCyEOaddFFmaAcgadInmR67E7/qB6Y4r0UUlYJgSdPBuPmMQfrtjFgjUdyRyQCJHNuOBv8AfET0wLBp3m+okm5NyeeP7DFi9u/KzC8LKLKJs1v7997m23fnfEf/ACBIBgE8c/v/AHiY5yR8iaQQII7bce/3nENatqbVp0j1BA95N55xUkHZdJG5rQ87HbRcNUEKZEzx794g+8f2xOzibgT6bxMk9+Nj2+wlVdUaAo/q9QdpG/8AY8d+nVQwGoBubTcRz34mJ9LYkNHVDDio8wFJvBJ2KgEDmZ433xmWyxj5gAO/c7ew/W+CGqgwl9O0m089/Qn8uMEV6Csq/wAS4/Chn63idwbjBhVK1BCUcmf/AMpCwe427zaDzvjjpY7lgogR/czecSORYbgndvc+s947j6HGMwUmEPoBHF5ieTijnXsqOXNSwhfl4kybfW2x+2ImWBM6QRYz6zMH/J5xiF2PME9puY20m9huR7cY58R0ul4MmASd4/lsJ3BI9R7YEG60oFIdaQkMdptP7Fht647XJoSZMeswPXc9sTNUCKJbTEHU3B7rIJtYW+kY4yRLCYGoEQeO5gc9vSRtbBCDVhcQLXOZUgDQSBJ+buJxmN5nSQNQMTaD/i3H5nGsVFKe7RpWQdIE7/NI9zpn14/1AVadRaJiAFvaTJG5F+fSwx01SboY4NjeDza/qPTG1UlgFuDfUZJv3ERz+9sQB1QipnptM2YLYTfbeI+n3+26VNTeCRYb88QZtwZGMRYOk6jO5EwPruLD6RiV6kAkX0zJMMbTY2k87nk45rSiAgLBR1HUHgAmxBgT20mAJg35/LulQLGQTb+XbixBt2wHTzg02eR/kcRt6i++CqFeBBLWE3U8g3sNvSCeMQXHZSw2uhqA+ZFG0mLz3FveJ+uORoKzrJHMGRbcji2+wj9YalIdUGD/ACkaYO22+1pI/LEKZgrdlSb8rBPNuYHIIxdpG6guIKJp5mJbXIMmZmQfVR+/thnkSWVG8sOOdUgT949f1ws80N+MBj2Bi0XgAG8d/wC+MpVCoPUWUncEGb9i1onb9MCmBI8KZwcsbJP+Qael0jvEKhB6edhbp5iI/Lt9MQ5XNASzXsbgR9CJuPX1wvpZgkbQ3IIm/I/Xnj646zVNtDXHyk7enpt7225xQxkinKwxYinL49vwus4dQBXSo9d/9/va2OaLMTEa7GwI9o7jb2tG+OWygaAVmzSrMdJJBgETAG4gXAkCMa8uqBYIYsAJsIEzuRftIj1wVrGVV2lJ5nzSGRw3WeMJW8gmkNNU6YGoWUtdh2se9okYF8F8GqgValaC6ncNwVXriJjZQxAjTG2D6juUbVeQZEza88dx+RjB/hfiwVwGUaLqWIEgEfzAAstxM237YuZiyItY3X7/AFRmTuLO6J0Wq3hhBkXGlXZ78+0ljIgc/bCLwdVpZ4QixU1EhzYawWLEn5bqVn/OLX8TeIJKopkLDEA2jiYB+mKu5/8Aq6ZP8hFx2DmYHEH/AKxXBSvfGS7kH9lDwI3kBXXKeDU+turTUUEhiGI0zGlgSCJJI/8AI98LvHUQOVH4QNyNMCwGncxPJ72wFlvFq1EVNKjRM3gRZdo7gH7fcaqHZi77nqNiYO/sLc+n0wq2KVspe42OFL5WGMBu65KAHVqtPceuxi2/t9sRVKnVJMLtNxPoDzuLzjtqa7nvIO+/YT+f1vjbaSIBWTG86p49hxhgVylrWkqLUU62IbURPtsbjaMQ5QqyrDMReJ2443j92x0uRl2BErpBjbfVOx2gAb98Y6iAl0tYb2XeOABNyBziQwdVs4rtYTYfuQOl+3Rbz1UiyzYbCTG3cen0PfEmSy2uG6WmR1QDNrbbflYAjvAtJUm5ngSbTMAwDMg7+p9sbbMkQ5g6JZoImLWMm82iPX0A5w0pm6Rwbou+He7I+tQIkze8TcC8xAm2/PHtgXWzwW0w1wI/vFrfS+5xrNVhqJMi8yYtfiDe+NNmLQOL3ge25H64ozNWqLjXQGQCHbn1RWVynLaSOLQREg2gj64GzOXAYhtJUXsLxaJAFxxN/cWxxVzLEEqQDyAR9iT/AI/QYygxbkkz2/8A6tJAHsfywUXWqVzt2C6VpsoBMwBBsPW549OPrgTM0HY2KwL9tv15ESP1xPWWWsLnaWAPa7CwMQCfywIqkQDK32Yg2I3Btadvzxdra1CoSjEchfkGrnVDAnvp+95++JKeWdpuBOwgCx4AkDjb9MDEMYIYDbU0jt6gSPv+pxDUruCANxJngn8t/Xg874sACpBvVGVEdSQ3zA9iLfSP2cZhHmK+s7kfpt6f9YzEd2etK2cJ55BiTE+kk7cCSAP6cEUpgQWM7ggdrEDcfnscQeQT/T30jWZ9iAf1+s4nzVNoAm27DQFJHMGSR/5enG2Bb8oQChZamoBJ7EMCsSRyBaNv8zI3UcCQx3sSRz2O4HaMYGMkSBxpAJvB2BiOLRG+2ONaQS2o6jEGZOoxvNx6DeYtvid9FWlqnTAnSBv7jfgCy73HfEnnADcniASe8ewvwBiRXDaZDEEgCNhJAsYF/Tv3w2y3h4XV/C+XTF53sbTf6/rgb3tbum8PhHzAlpGiQZGkajqoWBsbyYALGTybdzHa2HuVy66CppJpK2MT7gsbg+s2thS1RlqNpJ6WIgmbS0TIk2G55G/aWv4oxUD8J6QBaLTt64rM2Rx8KcwBw7A5stX59PJQMwDEKSyx803n1tAEyBtxgrJ5XzbTJPyyOk3uNwAfYH6YHo0FOyhe5UAsYi4BMTvfB/hviTU6kVAWQkAibyCCrADkRbvgj/8AAlupWd4M/l+FzR8NeanS5ZXChdwS3WZGwEHvyv1X+LN5aNqgAdIAKmdVl03kifpF8W3xXxukaPRWX+JAUqZkGNovtN+2KL8ULCU7tHmgkX7Hvf6G9hgeEc+bV4rX8LsQ1segTLqN9a6LxE7GI3G0Rcf9ds4HyiOZFp7kbdybc3wZ4NkEqJTam5OliCkwxVKhBYANttveD6xhl4h4ZTQ1KrnSIBBIBAdzG0dRkyATub4q+ZjZMnKkRuc3Mq9WbpIYCCQJ4EmLRaBbf1iMZl2YqCw3HUexJIMDm/6xjRyy1vNWmwZkVWVRZtyCSkx0yJi9yBPIOTljSUHUQDVKiDMKT9YN4vcYYLDlvqls3ipHU1GooGFieLnYkg2uC32wFmunN0JOs6WBm2+kexHUb4c0/CH/AORLOFp011s8EhlYEAek6QfTSe1wfHMrozPh91YMzAOpkMpajBEepP7vi0EkZeBfB/Y/hMMjdyEJ/wA0ENBInpabcFb+tl++GgzJIHAsbmR1XtMzaDv98BeNeG6TUrrTZwaxBQKdNMUTo1GAZ1TMWAEkyAcDeFB3Z5aQVUKLAAgnUI9iDPqO0YqWMczM0/OiXILDRTVXQSFFmtPA+pPP+e+BlpKxJCgMQNzO439BY9tsclUWADBtIkSZ5t29+MR1PEEQ6HCjWYDQ5EiLHaGvt3NyMEjhc7/AE6K7bK6pqQ7MT8pA2i+m87jYyPrgvM0CKeuGIm7ESASQbxPYQP7nCyrmv4jixMyQCR+HaD7H6Yd+A+KpTfQ4TRUENK9QLR0sRIIuAQfqRtgUhc1tgWrRkE0VniHhr02RQGJddUKrEgrGoX1QATM2mYwmz4IjbUIFhF2YWInf/r1xbvjDPoiQId2BQCT8raSTAIJ+VefvfFPOekBQjCGBEvY3udyANVoH8o9ZHg3vkYHvCviGhjqC4auw+cFmJAE39o5i88YL8EpydRHUgjTf5iRxNgBxzY451qxNhP1/xMWmDa2Mp1mTTphpNoN59j6KTbtgrwS0ho1V8GYxO0v2R2byat840seqV6ZnuNifXc4VO5ECHmwuJPHO0RGGmYzdSrEwBe0xNu8bH0nf7LabiSDANiY32445NvXA4WvDbemu0ZIZHgxgedcqPLamLaViBJLWFvW/JuLRiI5piBEgj5YiTPY/Xvg2pXPPBnTGr0sd+T6d5wHXzci6sRvdbid4O6/X1wyNTssw6ohGeDMGD06iORx0yAIED7cnA1SktpCzyJneIJP9x64Cq5irNjIi4tHIjb35njsMFUq4qKBp6ojiwvYbQd9/7YuYyNVIdSCRKisSq8RIeOfcdhjMNMvSIujbz80mdr229MZiHSkH/a6rR4rEKJDJHNge1jp2xupqcadTA9gR9BcSB6knb3wMlNgSTwYuembwANUm0QTzv2JeosCpV4UyGsQfQi0eu3GFiKOi7VQ1KBAnXG47Am1ze/1jb7c5fKsBJbzBHIgD2EXmwvtiYUCSSCwQi0GWJN40wPzOxvF8dZalpjqYreQV3vJ2ufe+/G2LCzypDeVgqgXu0xGgR3neQRfiIje4wUueVUAJIExzyf398ctRt1MqjsQfTgTv+xgbMeHswJV10kRIuPqDDC43ge18CdGx5pxWrBNicNHbWeE66goirWLJCAdnYwGYAWUsRqA39LzfbAdelKTpClROpYE6YMAGDaNsdtmVCAvpLrMiLKVkESxAmQQbY5HiVOCxtccWv+EEbd98MgUKAWbNIZHlx5UgDgXUkDcyRG4txEjv+YxBmdKMLwdAYKezXFRY/FIsLxf6G+C1dVWktOtQJ0EGkzMC67MBbS0gBveJGxw68R+F0qtQU6vIUMKnUQxuGppqF4DajIIO3fC0krIpA1+lj5/SsyAvbYVOzVQU5dR0z5622gnWumdpBFjtAmQcC57P+ZCOr7krLQR1EeZfYSRE8X7RBnc1rq1HLGnQD6aaIFqEKJTSQPl2UxxsAZky+K1GU0qop+ZUzNqQkgiGZCsRGqYubS1jjbbgi6VrLGY2eRWl6k0NrvpR4QO73ARHhjZtCj5MCs9PVNMlVsxAKFWuTabbdzti45uoc/SpU2SpRSo2msjo2pShDGk0EFNQBYVNrLbqAPmP/IqU67BQ4YVGVWFhC2lTyu8MDtBx6b8L/FK1KbLVMVqcapIupFm7en0E74S7SY7DBr2MaXM1zDfXa9waJ00TWFJ/6zyhU+ChTzFStTI0aAlOmb6S3SS++tVXqvJaYbaWqXw5mKaZ0+XWc+VC6n0k9IYMWVXOuSWWY/GDJ+YP/HPjKqPNp02SJOlwDqA1AWixMkwbRbe+KxlczSyw81VpF3WAUmApKgAxHdREE274Y7PmndBKzEeIvADa8hufz5+yiQszDuwvVc/4pSGXZwyMunpB2NjAIjabRHpjzTPZ9zVyuti4Ri4YgC7XIgGF+RbAAdpvChvPq06jmojlx5ip1CAjNTMyOkdBiCZCdycR5mvTNRGV9TagARsVBIPF7sbgwIO82rhuyDgyQTmu/bT+z6q8shc8K2/F3xG1RWRUiibkxE3J12sy6hv3md7KUolaqnV0FZ0dzFp9IP54vlT4dV6dOowDOKAp6ViCSCx0AlZJlgJMXvMYrVf4bqVqGXNFTTbU9KoH3Ch3uxgbBTJgGIgYzoJoWtpmg1Gv7/ZAmhlc4k7oCtWAprUChgWamrVCAgZY6wIYuV4A0zJgyJCzMZ01PPpedpKkWaQpUnVpTfpliTeTqmSCSePHdOW10qgZ0QkFmgamYCHADHQABAvMxt1Bu/DaXnVdHl+Y2pqjWhmCy3zfOJ0hdIErYRM49NBiGYeNpiHHTnrZ/bRWa7u6DRqP3U3htVhTq1v4jmbqqAsTYNt+GII6ZAJJPZwuVmk9YEaqYLMjSGUcsRNwI5AIubwMUrJPmGbTQq1KdMHzHaRKOoaNQkFTaAP1x6V8EeO1apSlmvLaoUI8wgS0fgNoMgyR3necJ9rYf9MzPoXbkA6gVtVVweeRoVSONrnU41aSZDKpVo+a38TzG8nLgSdZuSwG8LDQD/LeLY6WgaT6Wi0SAwJXpKwSpI3Pvh/8aZ2hlMqFpBlqBfJpLRIUqGZNQUlHAkLc6ZOwgmcUvIeJvUWmzLDqrKzRbpCwY7gMqx7euEI2ulg/UtaWtJIAPl08q3PLr9F2JYIyAm+azP4Y2/uRG0RMHjgdsLstUJddRMi8G/1+xP8AvBNLLgI3mKxLG5B3twZgACJ/8W432lFNWqJiTzvIj19Pb2xTM1qBamzeZkCB7ACZkRq4nc7TH1MZ4Xlx5jW1LpJNzfqAAt2PF9jOIWqLdbgEXBU+5OvgT+vHOspmjT1MWEEA2naSLnkcSDvirgchDU3g8hmYJNr5TIZRGaytSa8FWaDI20m3PGFhQj5iSIuWaD2NwYEDawv7DDWt4uCNa0y+mJYAkT27A+98KXzK1NTEFTJkRa4HyiTMDcxcyL4HD3hHiT/azMOHNMNA8gIFqoSwQKSSBAE+52/P9cEeH5lVsWKRzpB42IvseMcV8qnzCSTtJMbcTtuLz+mIaStBBIvcCGMe0AnaJ3/thywRosYlO3WmTEsSOzAHc7333kYzATZiFAKBot8xG03kb/79sZgVv6/PqpzJllqxMdBk7ExybDTYzaZIA7TzuvlyWknW283ERwdNmE+v2xCraTAUqT+Ej5jfeCe8d7CbXx2ldp0mDFj1bX9TIg8zPvvgJbRtqv5LhMyVYi6xdiw77zuJv6j12kp81r1Krww3CzItN4+adO5H03xG0gdQJSIBBvPJFysSBzPONZdkAm6RM+t+4vcelpFxGJLSDY38l1Ig0SxJHyn129O8++O6mXVYCsYYX9/3zgTO16UiCUJESoF/UjVt64Cy2cI8yVBpqskGeoRNjaLEwQdwY7ijcO9ztCvSu7Yhdhsrt6qq026o46dTgMJIDBCWWT8pAmNgqmJG87YU16VUQRT1UWkVFYg6h2nXBIMQ3BgAzfE3/wAcFqB1em9KoVIRukwzBYaNRIFgSqzF44xJ434qGTQzg0gLtYQiqDKIR3UgKxJI/wD2I2sLh2vcBY123+WvPNMbt9Ch8nlarNUOXX+JTcPpVkD+WJPmKurWVEfLGqWiCZx6HmcxVr06QpAqtX5qg3pdLHXHJkQCPxETjxvwPPVKRWois9pEQAbxqWTOnVAhYLXHNvX/AAD4ioVqOtQtNpJZAQdySGJ/qB1T6nscZvbkBgyuYLIJvf618HFJrDNykt5VWHgGXlkrVv8AjZlyWFPWjIoJK0gRpXTYAKgawAvfF38P8HRKWWSoAzZcDSRIGrSULR6yTB5jkA48i+NfE6mazINERTDALUBYFipgkEGwkHYDg2m5fh//APomaelUpgS6fKYLEdekAgfOwkG1j2wbGdk4vFRtmbIL0zC6Lc2n01oiyQFSKSNpdYS/PeJU6lap5dNKdGiAFFPUrrDFdWqPnO7EmDa+2Ja7qGpEDoIOhwu8kkqTqiANhpG5nbHeQyFKsVovUILyo19Rp6llWRgZdAQDpaCASLm+M8J8AzKV62QADOLmCfLAsdQYgEAh16YMmDxfWndAL1AyDYk6jbNfUbmz7pVwcdRylNGtUV2QiQYRugGAEZpS34mHBvEEbQXTywXKvQV0Ykx1gjRJLaZgiQQWFxq6DaNIZfEeRp0v4VGr51Uoy1WUEDXqhURp6oZuNjN+FDqCpT6KvysWWWBC6nAABBAOghCyjVpuZkSMFgxLJWN1qh052vbnX1+66M0SDwo1q1J0PrH80rsTs6R0nc3jqifaDxKQ3UywpWNKwpIchmXeBqVwe8DtZ98OpXo5ii9Qo2XDikWpsHVHbpRGCsTTYMQZa3YycPK/wg3n5mrUpmqqMHy6Ax5rMSwVuyIxvcTcm0zmSY9kUhbJ00+tfnXoiMjedfnql3hvxC66Fdg4UnyxUCmIJUBQpDEyRckdLRHOLyPiKgcs1ZSDAMryDElT648z8Syfl1lYtSeorDzAqggbWUwBrXSB0yFtHovzGUqUPOFVZqliPLswUk6YkEgmWIH1OEcVgIMRlczT05vj82rDFOYSN1Y/CMrRrV3q5gtUqMIFM2NS+oaGkANqkhYBmInbFg8J+ER/yMtnLhhSZXWp8958tjAA1hDoaw27ziseD+DPmKFZg7mvTUNpEdQYgtTIiCSEdQJ0y1xIBxbfhfxuqMrlkqo7V6lMvTF2ZkBAD1G2Uwy7ntN5AFjp5mRFkLxeoI6AtP2rnhXwrDoX/NVT/izKZfIefrLGrWkAIelAWY0wwkMzwJN1AsBaMVKhV16KS1WkrNOoRpAqLwOQpsskCGHIjFw8RppXbM1Mx5bs1QU1VDq8sqAIbYtYDrjcmDGK6+R6fNTT0kColxo/qQG/puSCPxbru4SUQwt7zV/U6i69Nht0PugyFtkDRR+IZarWVGc9aoslyQQbA34ImTv/AHwZ4H4SWrKiVFLRq8tzUQMdWwOkgk6VO4mOIACrxvPMKen8RYlxa288z24M3uOe/hzxUAEuAVgLcmLG0yYH4rjjvJwd8GIfhBIdG60OmvT9q49kJniNuXpC+DulJ2qqVQ5eqXUtqKMq6T1X1SIIJOreZIk1nw+g1GmDWApggAK7dbLMyEFwDpIGqJg4v9Hx6n5WmuUQhYrKzbKyyJudwRuecef+N/EKZvOMJJRF6BuFgXc3gA2+69seYwbp5XuD2abk+nT5tSYxULGtDgmWUqapBaJG5kTA2EgA7dhxMzgvKqGJDLJA1AEAXBBDRN7gWjtOKh4b4qXNXQG0IpKlpE2IPTHJBMT+mHOUrNV0FVJIM2tEAjfjeZtxhrE4WSH/AC0/1aBA/JK2xfl1VlpVoULrGsbIIBAiflEevGAfFal1JB1MNgJmObc337D2xJWrZmJAB/qlNR9Askz++RhRmap1QQSf6j/qLCZ+2EIYzmzX91t9pYprosmXfbSq+qHzlBjvq4PEEciRtf8AvthXSrFSeq8xY7z/ACyZt6xxh3X8wAqbAgH5hvx6ntHre0YWf8dSZIBbYAiYv3/e3G2NGNwrVefIXVbNSBLW7kx9Obf7xmOKqACQoabXbTBHHJkSOIxmCNaK0Hz6rqT55Asr1IsAATFrzO0xPrI98bLqDcywuVgSB2F5Uzx9cad2EzUAK/MBBt7kQOf0viIJpUAjywQSZFNQRN3YKTAN/wB3wsAiUVK4QtqZio1TF5I50i+/84n6zjhsgH6rFG/m3sJsAbAepHFu/VPMsgfSzaFGmW0iY+WAvY2E3sdrHG3zlQhioBPcWuJsVuSI7TtvscWBcNFK6rZamFCgBgI3abzduSBJEiCDbcTjKFNQzOATINKGhgw2JJ7XiABcTYQMK8w5D0mXSWBEqsakW82kACBeJgerE4PpeKAt1gaVswHSykGCAsFYAk78WG2CSRvay2nf5907gu4ZM0z7eag8Ly5Z6tOqgVVBDLHSJP4frffthF4nnvIqOGuXLIGUTAR4kGQVMqYO+xtzaPGfEpR6ij5BLFb8wNXsY3x5q4Jprvpe9zvG8jfc7837YY7ODsxkeK6evVaXbJgkewxgAga1sPonuS8bUVAXusGGgGoCfUAEoZO4buMMM3kiho1UEUzswPSxUSVMTe0wSZhSLEYQ+E0ELItaqRSBkwsmOTBIsDaZ72OPVfhmrkTTbLUqmpahMJUUCSZ+U6QCwERuenkycdjZf07cwBPXfb8FZDIb2Kq9Tw10o0tFL+JUepp09TMiqosI5IY2vDTsTFfzORenmQyMoVgbi/UFClSV1Q4YFjJEQRj2jxDw6kKSlman5dJ6YqCxVWSGN7WChvdRjxvwoL/xyBcU25idLMzI2kSFjYiWEgXM2X7Mx7pWucBtoR6k/toqTxd1qiU8SXLVLKrtTqqxJJQ1BSVQG+T5CU6QIJlZkRHpK+IZenRrZuk6zmArAn5h0WUi5t1EiDEm1seReI5gnTSIUBdpPAAE7gGQiiL+gkySPh/OaHZlpLUV1iCJnT0wBN6gBEKN4gbg4c7QwjMW5pBqtPUWDX2VmzVqB6JlmaRpqWqHVVlQCtyS3WXVeTpYN/rC/OVKmZpoFLNSBJpvUkbCD0knrEkyWAHEiIlzSM3kFgpBqCEF3VVF3NM7ppGkE2MbixwB4znWYRqCKRso6uIFyIvxaPXDMcT4gHN3d14HGiXDXAAjcpz8O/EAyVcu01kqqq1WFPsSREmdmLNAvAgbk+h/EXxXRXJvUpVFYshCQZkkQIgzaZMGwx4Y+XqdHIbpWD9wfaRPF8Nc54W+XTSylZYMpYRIqKJib/gSdjNiO6WO7NZLIySQ0R9wD89k1HK6NpaQpEYygRgSFU6LhjaOmRpm20z2GGeTzoPXUV3jqIChoAIkurA9+RE774C8PyVNg1asVKqhphZA6mJAIkgGL8772xqmy13AECsPWVcA9SFhHVclTcGIMkqSyYmnX4Pn2SrmC7XpHwp4vlzXcUqaUxUGpai9HmW1aXXYOJYhrTDWGDvjDxDRk60uQxWP4bBWYdlcqY3N44OPMqdNqYDN0BflbXpaQRChDJcGR+G1jIkYINGrXqeZLOpBBQE2XdkVIi+lSJIBPaBjJPZbJcSJrrn1I4TMWKqItO/CCy9OrQpNUVqFTzkUBEMspV1Khh0ydzpWTAaYg4LopUrGo7U1A8tWqGnGlC5MEgA7b3mQGkyDhT43n9VMrTOmkpugIjVMyyhfmvGu9iRyZY0/FddX+ASdYRtDuigJTGlaI/iQqgs7SYMGLXn1T4xLGXObTvTY7jT8ITo2uadCCkHjHhVRaqos6phWJEsZ7zE339ZxdPCvhlc1QZvLpjNoy06nljSro7gMzrZdYTUxZYm4g2ldnvFH8hUhNYlgQOtZmbz1NvAECALjE/wt8R0qVdgrfwyqqTe7CIYzFwSwtO/IAJysZPiJILj3br69R6fv7BRhjmdTtlZPin4YpLWzGdrlWUhFWkTpBI0DU5sT1AQi3MC94x494sQazOoWNR6RIAA7mfpvj0P438dOaGikNSq3I3O3SYsLmTbg8Tir/DXgDZqpUQ1AiIQajWMySAEEdUw19tvbA+zJ5YcOJMQ7YV6AAACuv3KaeGyvyxa/lFZCnVCqGpujggkaCk/NCsIG6lgCb73tix/CwZSLxqkEGw2XT9ZbFo8Hy6UFNOm1QqwgmpUZtVohgTBtbbv3OKn45RNCvSBV6tFn8xVRtLKKcFqWq50lgCB21ARfA++g7Rc6KM5SdRdAEcjfjce6KcBLhi2YnUEfT1Vs/wCONE3Bm+EnitOTJYksCYjVMwBAsRABO/8ApfR+IHdT0FBchWaSLxBMCfeB+eJVzq6NWoahvydiTpBJtO8bWPMYzG4OaCRzXbg11TPaXaEUsfdt1N/Rby9MxdtLNePaxg99vubDbG2pSdRnWeDHpAAjptcn33O+jXDQbkEfNHc2K9trd9J9cd1VU6oqDq3F+qBc32WTYxsDuMF1uysG1FUr02E1tKntM9yCDHqfffnG8dtlUYaqhXe2o2NhJWPpYWvtjMWDm8Eq1Kc1AdMhb7jVPoekXUWjnt647IhgsKD+FgGO4gwL6bAW7epMReZABIKlpF2ne3BkC3bccYx8yyg9KneRrAjaZtMiNotB9MV8wFINIp0HCq5iBDRe+8Nf7yfrhVmiq3YUmZdhM8269vmtueAd8H0qErut5KMOqQO7cqDsBHaxOFr5JtSsYBmPNcnbvAiZmB2mw5wSIgmiVIJJXGYoVSnmrUFN9IM9QHrMW1dPN7GCROI0pjMFamXRiygUa1O8oVWAxniFKzP4RN2jAvi2cDeZpFRqVJWGqeknq6i282Fid4FxGGPwB4maxrXBaFJ/mgkqOowWAAUEm0kcRjUliczAvky3Ve355TMUAne2N5q1O/wpXfVqu3SyqKiaXixV9/SDsPXhB4StjSamhWdQLfMAT8ofTM6o2tuPTHqBQBR+Ejc4puZTW7GPLVpCoHI6VqNpZRqlZC7wJ3uMZmA7QfK0h+zdvqm8XhmYYNym/VBV8mKY8xKelRfrK2IADKNESDPvfa2IMtSZgjT5bNUBpEAaoX8UbgAmx3+2IM3UFSuwJYoglgJuZHSWFgDe47GItgvJIz1dQ0hAQqJECZtpbYR1DTyJHGH5SQBqb3/j6/ss15HBNpx494pWrp5DsKgKgSvR5kpyZsNasCLbEHFZhKDNI0LUgFQZABUNzLk6ogHtY9TAHBmp1EQjrpllIaQZLloaL/iOxNjYnA/iHjiUxUDUKdao1i1UKCZ6it7gidgfvicJC1rjEwUCf3VGylw8WqFzVKg5RWPWRpJkWIJACAwHBsSLyWFwVxFkcs1GUJV0Y6kYAEG0G1je0g9jvMmuVakHzAgiSARMe2/aY/W2LP4RnjmKR1HrQgktu42VwL9WytE/MpMwTjTxvZ74GZ2usc81R9K9Rd+So62jTZC5LJlqyAaKbOhCENbVIUB2J1dRG52Y8CwsGQ8NZsvmCaMeWwSoY1QxYq6QPwqpuACZYcSMBfD3ii06gSqlZqWvzCKaqZKdw3zLBnpMiPXHsHg9eg1E1qGjyqhNRiBpkt8xZd9R55Jxj9s4yXCFjshN1rxvdX5i09FDn1doV5cPhepXoo1IBXpJqqZViW6agEvSKi5dFVtBhxNydQm2fGHw2cxmKSs7rQFA637eW87m2s6gL+p/DgTKfEPhiZ56iVKnn1JRqrWpTK9NzI+VYbTEXmL4tPxZ4mKWXqBo1MpAsCJKmCAQQYa9xxjIxWMxX6iPM081Y2Lt661xfuEbu25CSfgXjmYqItJkpUqi0w/UrtNQqCY1dKhbwSABHc3wkqZykx6aT6+kqS834gAAi19Rb/OLPk8/S84LVUNrCTMzYiANOxOkyNjAFt8R+KZcVcw76amiozM2lEplZ3YSzaQdJe8AktAE49VEWw5ZHtu9ddj/ACkG3WYoZaa5g09UDyyWMkwSyqDMkkdSrB7H0wxylVStRJgFSJntY+tiPqs4AHhiaGYE6WGlh3B6dQ7HZjvjrw/LeSU1MSpEzpjSflVSQewB4vItElPEmF5cYiaGw6c17H7JdxBuuEB4ioRdDkaiBAEAKOBuBeRPJgWtaHw3NV2fTQnUQA2xgDtPbgAgwAAbYG8VZ3zJBJJMBdIJ2Eiw3hTN+/G+CfB8saDrWqHTUQg0lDD5lMhm3BHH69sOMecjR/6Oum5Pp880bMQ0Wt5DNaFbXTOlY1POlliQNEiGM7r+Y3GZ2kBU8+idVKFGpQVAtuVsVFjvaZueXvxVladZKD0qhhlOltB6wST/ABCICvcr6aWHAwryeQRQoeWK/wApC77i4Pcj6DA3O7toLhV371/CfwHZ2IxX/Q2638vqpM8xVT7Ejt1EAfUST9ME/D5fK1g2lmpEBGAEWMdZ4tMyTYTffHQFMktUtTUX4IGqxkAgXNyRF9huNeNVwNKNpG7KEaSQdmqNpi8WgbHcAWBDF3rDGG3e6qcNPgZMr20/f4dl6RTzVLSIk2kG3vNrYpfivjEeI031EeXClSCAC0m97iNM+hN8Jm8NqAfwq4agdaq0OFYrd1CDUbwRq5POxwpylY1DWaqeqA6kbDTYqPSGH/rhWDsn9Lcua+B5Wr4zHPmhy16p5407UwTTRVIgGDbkg9R2MRAtf6YkymcVI1+YNQH8NgBAUNBRTtBIZRJBuQSDA3kmJpfxFkaQSDtBHTP6xgLxWsNSgzKxBmLaQQTEAAT2MR6YIz/kBaRr5LMYcwqkzyTlhKnU0CBtvA7RuRsDvGJzlyzEzFSCJVosPxLYSGN+fxDthPlm0EH5w87k2N9iIgztPbY4Z0PFW0AEiBBnnuQNwLf3wu9hafCoU+nT01GDRxG3+fvb64zA7ulVi2sAkmQZH2AvH5Y3gR06qdU3RVpjVTD6jMm7TIF5jqaNgJj9JaeSJOssJAHRBBO/zAfiPTxH2xoObdIAJEtJAIW2ncljMW2/KB6rvSNjrJNgkgib3AW5tad7bTOBtcfdXIU25EkofWBvtabC/wBBG2A81manlkLBXYkAC8yWvMc39bYK06iGHzhBOuZhmg9H1MjgcwMD5sEKwCgHv7mJngkRPPYE4uyg4WuBoqp+LZ/NU41Lp1CT0KQdrtIPE27HtgNfFRTCugpq4OoFAVNpEgAhdrRF5v6G+NOwR9TDTcadJEe0nVq9T35vhJlK5cCn0gEgCduB1NwOfvj2cBiGFzOjGm/mPpx8NIr9DatA+J83WqGkzCVj5B8626gb7hlYERbBdausJU1s1TTpAmycDTAG4nebx7BZ4anllKb0/wCJuGJYwpWQkTpMXkxaSOJMniMU2djCxPSGNjE6VPvIEnqsceedGx8uWBoFjjn5z0QpcQ+R1k2n/wAK5BVTzSAWcyFvACkhWM7sfmHEEEXxZs4gcgFdQ3kkqVJHzK4IKNfcEHFR+E/iek6LTddDL0pezDYANEEjaN8WfPeIDTJ6Bz6/vtjH7TbiRjCZQQb0/FUvXYMYb9OKqq8V9fNUt/EDUquarq7/AClhZjoHRVYQBqZem3YcG43jS0zWp6VBQU1Z4sGtaedM2Pv7HAGZyjqz16a6lNQmFkMuq8MDcn1Eg+mCa7yFU2kaCYmBOqw9oMel8a5bTw4crxz/AAvtuoSnPUWbU4063Ym0zJJJj0vtxP2LFFqVNWYsKhuJYSJuBHzfKQdWxm20nmhlHRl+UFtSqmpVCkQAX1GBIJ323JwFmMw2pVQNBECYE99OwCkz6/fGsY8SYe6DPD6fPmiO6MkKxL41TpE+WGYsZY2OkEk9ANh1MTp/q35xn/yLZdfIpM5WqjMzEwC2m2gAjTtEESPpJUeAZV6zeSgg1GVmciyimHYyfoTA3K+mPXKfh9DyVptSR1WNOoXlRAaRfVFp9Y2xj43FxYMNYRmJ3vWq232pN4PBSSNJZpXXn+F5vlspogwgYqsBVUEFlU3gwY3J4JG22DxVqJlxr1vRM+Wx1FYsCEJ4UibesYZ+PeBU6SLVy9MKtMkNTMsNNQwxAMypm6GRFxEYhz/jbeVSp1h0N1qsQXC9Mz+FACVWPWNsTmixTO8bfvwlcXC+J+R+/wCFXzXpPUbzIBF5IuVgKQG4IOw2MtJ4xLmiXV2potwPwBl0i0NpmekLuIt7nFr+EMgqoXekoZ+oEgE6DBCyb6ZvFpscT5vwik2rRTFN2Bh01LB4kKQIneIO974UPaDGyd2b8Ol8fRaEfZUzoQ9vS6VKkI3lk66dvlMECFlh2F4vYiLd+83T1gUqbeYzsNBUfNp1NBHBBHO0bxhV404FSanzqxVkAj5I3M2va0/L7YtPwFW1eewUByFsJsDqNpvcgf8AquNDGwuw8Imc08HyN7a++qRw+D7+ZrLq1lP4czCBmCoWKiQHuxAA0k7CyrzG30qXiOVZKhXNBkqkDSBGkBtmEWIBBG+4N7QfWcrQKhi1p2vt74rHx0upaTlWYLU8s6TBIYKCB66gn7Jwr2R2i9+KawtHS9Rx1s/PJbGL7JihjL4yTXVU/KZd9FEsxKCqQKcMbdJLKQCAJJkSDYGOrFkymhSHPUL2HFjvPH+cVupmTRKossVusNcjcBu4gttaD9cG0EqBAbTEMDupk2IB5ifrjT7TwrwxhLgRtoeutf35qOye1WYJrmSg5TrY69D5FMG0rB2B7sBEbHVaBNvX12KOjQNVtZAMBdYLgWCgdMTG1hBI574aIkR5iLMx1TfVACwTpItYxNzeNjfFMsQvls6qBfQjh1LMNmcMQPljkCPfCkMjomkNO+54Sna3a36ybNGKA0v+1Hl0DJS85memx0jU0hFUkKZ7TEjb2wBnIQUtVILUBqAxtpYjpYlAWa7DciIMmRDOrWNVFSu4ZwjCowgi2x2iNIH2xV8sZUACTPE9J6ukDa+/0w3DI7uHtJvxEe3Cxy805W7xPNIFGk2MdPYaUj7gnFdreLrU2MFYGooCRAUTqAk3B3MRG2JqxLiFFyYNpA2AB39owPl1sYC6hInRTJESY0kEEcz+mFcJEGspGwo8JU9Eyo0jUWvuq/MSLiY4n0tfB2Vg6tckEExe225/v2wHmVHTKiAsBgoE+kqIMGwJ/wBYZ5dl03iVg3F77g/TjY++KzitQhy72FEtAgkwvs0MBP13t+uMw2oqNIOllnbTO30ntjMJ/qXDRU1RlJkjqaIi+rUebG87etrHmTAuaUE6dJO7EkbC5kD5Y9SBfbErZdQ2qooW1tTEiBPToFtjIgHf1jErVlIMLUQk/h5gWsflt6dok4XOXi0YC1otTYQCYiCoJCmY6fQ7j1wtzzSWRKhgkBT8p3/ERtfn9MHZ2qwuAAT/ADaTrO5LR2K8XPOK1mapMyTpMyBAmdzE8yd5seMFgZZvhQ8gFBV0ncaoFwQBtEjnf/OBM1QRV6FF+Ad99+2D6dUQ0MCYkrp0xfafxcH9nANRQZF79v3+5x6GMuLKR9wispmWIpOzEOsDTeCuwOqT2uD74n+LMurFXLaQwVZj3j6hUP5YTUn6tJMAkA+0gnFj8dylVMqwqrBVlbe8EcgHYrJ+mEiwxTtc35f9pZzQx4VZoKANMneZ/qgWPv6nBK5sjQzs5VWKsA8RMMANQIHI9MKydMHYzMcf7/7wZkKZdaqASx0uo7lWG3uGONg4SVgc+YbcGtb3+3RFOiPzXxA4DKUgMpABuffaCAbzhblGqVWCajJMX3JawE8nb6D0wd4hSekKlJgvmLCtERpMMLk9QAMz/VfC7KISekayt9O5iN45HtPPGGOycLmjcMrRZ58xYr16+6gZQbAUxpQpoltTK5AAuAdrQSJMfkcEtRfyiCRaBBG9pssf+IB7k33x0MrSNVGSSxWTso1wTYyAII2gC2x5jz2ZckA1NXSE1AnZRaDAJESs+hGwGLy4h8kOWIUWm3a1d76c69NFcHomnwp4iVq0w9QhQZA1QoMXBGwBBi3O8wMeq03QgETHpxjw3MoFS2kAxF5Nxc3Ei/73wz+GvG6tOaIqMqmCpMELFj81oMi2wj3x5LtXAOxNSA0R9x/S08HjW4cEOBrfRekfE2fpiiSCQ4INJFBLO2xGkbjSTPAkemKVXyVOufPpKRUVgKtO/IjUZM+oOxgiJxxmcoabP57Co/zKxZgxmD1JtttBiIjtiF/H6SKpQEOshiFIs0AhiTta28GT6YHhMKY25Y7J68Hy9Pvf0Wdi8V+olztHzzVu+D/FhUpBagh0Gg9jpEA/YCfWfTD2tmlVQCViZJO9h+Q9cUAItCm2YNnZmFMRHTq3iTvEyIBthTnPFatamddTpMiwiSDZSVGxB5sYwu7sxs05INNvX15r0WrB2wBHTmkkfdc+M1DmMzmKtMjyw2o6gdJAAExsb7ckHAeQ8XahUV6UAxE/hg76gJ6f8A4jyNFgGmIi94kEbaeYsfUT9IxlpMw2gkAmLDvBP+ceq72MOyOGZgGUXrQqtep3r7LK7xxf3nN3ovRPDfixKqAk6SbFTwewPI3v94wj+JfjCqrtQpwiiVYkAlpsVEyAIPEc+2FeQroCVhYbSBG4IIiJOxBM7j7DHWezVJmZjS1v3ZriNIkgRuZO3IAxmYXD4SDFGTu7bwDRrXod/h3Cbl7SnkZkJr0XGUZA6Vm0gA6yp6UBA6TadV5BMdpMtgqmlWo5cKtJC2rSDeKYCwRJIMGI24FhjjL54OlTSECNpWHJJBLA2FiwAUiBcEgzhnk2pMa5S0qp9elYgyTuRO5ibYnEzUHPDas+oAtIyOqM2q3Wz/mEmH1ajLEyIIWwGmFaQbzMGOJPWQrVKlQgK1U2JNySFBGwuYBj0ww8ayi66yrpRWfUSTAkkEknteAP2UozDUHPlwDBUkMGDA2IkSCCLb/nj02CxDcTgu5ZHTTfz1+eSo1zXtrhWPLUlq1mIkU2VnkWgQbe82xKgFCmQp76tRkWkSQbCJtAxWPDc9UEU16tZEgTIvIv2nfBfjtU3phweWPB9Pp+uPLTYV7Je7zafjzQO7dmyo2l4pqMoIjZgAtrDqIEySeTAH3xJksq2pqZDagWBsSZHoPSdh9cKvDyNNt5EHVA5H2v6bYseTypFIMShfU0i8iAQCLwV52Bta2DtYGAp2GPKFzlsqw0mCdtgI/lFpgtt1Sd5JBkYJGcUHSNIsJBEcgyLC9gPoIgY0mYKuqkrTYiQwIBsZOnSouQsAMbzAicLs8dbFpnfVE/e8mQI55j1wpKMx1Q52nQplScOYLEVIkk6Yi2wIIF+xP5YzC6lTQ2JIF4IN/ZvXnGYWLaO/2S+qsyHVoYg/KYgAc3Yg783i3pifzEOmVhubGIO5J2tbtcbjGJV3Gk7RGx91UzChibAC5m0xhdV8WdGMSC1kViIUCRqaLX3gCOYws1pcaRtdwuPE1UtEiLqASdRK35iOdhcngjCHPVCZF5FrcxYe9ucOc3SA1BSXlhq1TNtgZ6pmTERI+hVZyu4I2mI0xsdiIGxtJF/vhyCtFU6kKCvlkbUwmmbQgDNqkmepj0wAN5mfrgU0yWhASZsPWbDub2jmRg2mDs0l99TfMDfUGvcxH977wV9Ink22Nhvf37Y12OtNIaoCWWwDrJtJaezCdhHAHM4kzPiOtQJYFVgTz7jbkzAHPfA7kgEBiAd4jvv645qgqNQIfsDf8APEPYXkIUjC5LUWSNJIE8yf39MXn4PyX8INI11HfQDuRT0gC9okOIHfFJCvAg6JPcjmxP+cPg7UqOXDSURnAkWub325P29MdjbdGQHeI/YevKFNeVEfGeXPna1RmBXqMbESOocQoXfthJ4NkA9UipUFFQpIYnk2AiZI3JAvAOGeczJdVpoWljtO9+kW5nUPqMLPEcr5bAl5YMNcCVBF9I2k7cRvfjHYPEyRQ5Of42/wBLoXW2jujc34I1KroIRoRagKt0MpOnXqmNII3B2xHXyFWkwWsjEglCCws34tJuIk7ix3xP4bSSmozAUvfSq2YACFOpVYOWAUmNoZThwuZ/5NWtUem7oiCUpEQpA0qoSSdB6VbTcCThlseZriw683p9NUyxoLSeVXKtBtTK62S6tYGPeBqQgyJHbkkGXwykzvturEzaV0n7/wCsHtBrK7aTqYypLFf5iTDKxMkiAw3W++DPBlC1FTQJbWFLqocK4KqGI2aJJAO7egwjM8dwXuOo2CG9zQwuJ14SXKeIzT0VVZgn/wBtxFhPyNJErJJF5BJ3BtLkKdFqyirp0yNStYkSLahwJnfjAvi1IU3ZFaAQGC3uGEx2MbX7DDbJfD6VKP8AyBVC01bQ6EA1DAkineGYmAoMcmem5O5MjQW6Xyu7pp8Q5S7NsWYlXY6DpEb6Vsp2iYF8Dq7eVoTUZqkRuWlQR7mRgipl2oVGIVddJ3BSdTAoBJ1TBEh9gLAnkQ3peG+UYX5WZain+gzb3AsftgMpEIAPzqqyERtAKqrZj+Gw8syzDrM20/Mq/wDsJ522nEwqVauq07lTAF4EgWEnSon2B9cH+N0FLpSQ9FNdK+k3Zj798ayBYAKFFuxHIG8mDxtETtfB45y6INAGuuvHnfCuwgtzBA5VKiMraNrDnsvBsZgD1Prg3xPwyA9RSSwYsw26WsNPqvPeTtF95ezkkQwJBuDOmZNtgNvXD2ivSXiVsD6yYj7f2xTHPdA9rb0r2N/380S0sxa4UPVJcu1EZWoGjW1hpkbEQSJg7j8M73PHfgjNDMfl1BPXqB3PA7WvgivlAUGpyVDEmmQdwSILFrKQJgDkwcbrZ+E0aUAP4goUxMgEiJFzEyRxGAyPY5hA3V5pmluXlc+NZdmWp3I1fZgSPsDivVKDinA21bX/AHBtfDmpmmdwCeRt2H/Zwvz1e+ncGGgAcgc7wMXwkskbQz3QYHEaIfJagCAIY2J9PTsf947qNJ7xaO37jHWTZRvqkbEEW95F+ee3a5PirUjoFLUdKnXKBRJb8MEzxcxgxtzy4p1jKOZayNN9l3lQIAYdRESBM2vHpBE4s3heVVaxinpDMZQEkXMwuq8AR6xxviu+EE3YQIgA2G/v+uLhTyg06ixmAURiD0wN4IkxaReBtGByvLdL0KOwLfiOYVQZF2JIuCVIi8Ec+u/YRhJmK4QmCSPYfaLfeMHZvNa2llWJEEcQZ6t5mbk7zgRsgIFxHzGflF4mQPb6kemEDQNFLYh1GiFHkc4klvkG1mI9Y/x/fGYLFPTby1qA3IewnuDIO2MxXMz/AOb90uKTnN5gqrCePlQgTEkTbY33/wA4gytSo0lkSTaTEjtp7b8+u+FdLNEkwtx+W/A9eBI9MF5JS9T+Nr0qZK01UAgXg3sPYMT6b4W7vKDavdo+hmFFMatLBPxyYLGx0agLW4B98BZuquosWIvq0QJueCbSd4t7HmRqGsXAqBAACswBcKtyT0jvvA1E3J5GUcsNTgFWMgn+U7EERptcT2lrY4NaLNqxbm0QeYygV7sfMZd9h8p2EcQBA9990+dzlMuAoIBAkHqa06jNudVuIuecOfFNJMK0Tu1iQDuBFrje+2FhoCSYE9z2jb03nnGnhphlolSxwGhKCekDzEeo79p/fpgRnKkwbT6b9xgyvUBMJqiefpNvpv8A4xGNtAUXNza23O9gJj/OHg7lFLtLQGYjT/5Hb07+n/eDvC/GalFWUtqpvEqQCOn5TBBAP7vgVqRgsQQPW09sDkkRAsTcD9+uOLA/RQacCE48Q8SXWDTUKAQW6QLi+kgRb2wA9cnUOG3BHMiWuBft2xzTphhJMRaPyHrjZTeJIESRJif5zwJ/ZwFsQjFBCbHkCL/4zqiskMAGqNpDyo1aeqQoBkcSPU3GG/h+eRUqoFdtay/mPTQEsdMi9gRqXVP45kQpxX1r1NBUOQpEFSTBEk+wgmfqe8Ykdt2G7wGgKRsDJ1TBlZnfDjZ2N0A+Ujd5lFUjDWemyh9LBTApnr0AEyI9z39cFU1NN1ZTq0wbEmQADNwCRveODthetCKNR0qXVVOhT0srFvmggkiDII252BIzI8t9I/CdNvT19f1n0GEsW1hrLyNkriQ2hS68WP8AHOoBqawCD/Kw3DXCzx6qMCZCsVSoA3S0a1mCyhhABPqAYvtjfj6vVbzKSOVVFDkXAYTM+kXnEGRzNmDFwHUIQh07MCGbuARqiLkDa8ljfcLW3x8tEafABfCb5KrTioqKCzLN7BSSZIHPURbuVvuMTZfOMV0MelWMdxquR7SJ+uF3w6C1Qs7UlUKC+okArADBSOnzGW17EnDXxXJrTcGmWKG3URx68/rhXFQAaXf8pecbBKc3RAdzuzBWB1EabiRA+bkb2kb4iqkq3QOlbzsTP8w/S/r6YeZCjTL1KlUylMxFxJK7GeLkes+4wgz9SW2CE30gbTvHoOxwTDTkaDgV9R/CbjotDTxS6ylDUSwbQFYBi0x1gmGgE30Hg7fTDynVdB5LRpUz3kbgg7EEEEEYT+HZ5Ouk50CppYtAjUmoCRbh2EyMM8xlYVAMwjowKAqZZRIMMh6hyRE8xM4Hi3Olpr+NtEtMwl9JXVrMWDqPmJ2jYkkCDYg84k8QzdNolSh2tzBiYvz+mIs1XVAFpksAbH/xBX0i5PeLb7ldUrFh1b3BPMWgH2g/fFmxZqtFbHmGvzVTu8GZ3B/f64HNQFjI9jeYAsPyjbGl1QTcgc7jtftxjQexEAzz29Rf9cHZHSuyMNK5kAgiY9f0tx64kLfiHe3pfbG6NJSG1FpA6QoBk+skQIm4nGUKc+w474KdkUJ/8PJUVGkQCA11HXDGCZ3gkiBBP0EOnrhV0kWiYpmDt8xMCBYdMj2wjy1cugRtgNI2ECbaoEvcnebE+2DqWVMC953BmPTbabx6YQncNbVnPDWonLnzLFvabGF4YkCbcEn0wRQy66T1sGkwABpIi3VO52vAHrthXSYgbwRM2gmN9947YbZLMgKoYlpEzM2AJkDixm8WBwhJe+6TzWdVFTU7EGQI6YMekiZ7zb+5zHWYqDUeIMSQxOwNiGAg9otHrjeKZbXGPoUB4i3lEOJLAK29iWlgSIvAEev5YO8XzWgKpUGdVwWB6dPcm17DiIvjMZgjWh1EqeVuk2hovpIAYSbyY34vc8nvgvKKr0wSCNUSAf6XaNpjo784zGYHuLRf/KRKvmFjtF73m6i/3/IY1m/4YAUm53nuYn7fn9sZjMHb/mBwl9yldDLi6+gMgRv+f54nppDKOTzHtbG8Zh4uNopJLqQmfC/wiVB1ggf0xAtwf7bYCVRoLR6Adr9+cZjMGsgaeSsdNkOKcx7gYmpLG5J1W3/c7DGYzBLRkSKYC2t+x/nAdWuTC2ETsLm5Ek/TGYzB4Gg5rHCs0IbL1WWorA9SmAfTbD1pYBibvc/U4zGYRxIFgpPEgaFb+Hs86MwBsT+kifzOBvE5SvWprGiAQIHTMOAp4AmLcYzGYGwASu9PyqNHicgWYgb7+mHVTMahcsWIHUW2lh8oAEc29fTGYzBJQNEw9oyojNzXanS1MFBCCTMGYLW0yT/rAGXyhqMVLXUsuqN4JvvbbGYzERNAYKUsOgQj0COZJi8YN8Ac06srvpcAkbELII+oxmMwWQDuyiLjN59qteq7WLNFuyrpA+ygTgHMOCDIHPfvGMxmCMHhC5cZUTPEi/0IOI6Yk43jMSN1HKLo5aUd5+XTbvqMfTG/biP0nbGsZiFPCZ06RUhS02DWEbwe/rhrl6MBhqbkkzc3A/vjWMxk4pxS8pROUpBBw0yp1AGRvf8A9RtHHbBeSHnOyt+CSLn8JsBewxmMwvuCUNmxWsqWYlZjTaQN8ZjMZhaQAOKk7r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grasshopperlawns.com/wp-content/uploads/2012/03/flower_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5341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*to be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pleased, satisfied, or happy with something.</a:t>
            </a:r>
          </a:p>
          <a:p>
            <a:r>
              <a:rPr lang="en-US" dirty="0" smtClean="0"/>
              <a:t>When you say: “ Life is good!” You are </a:t>
            </a:r>
            <a:r>
              <a:rPr lang="en-US" b="1" i="1" dirty="0" smtClean="0">
                <a:solidFill>
                  <a:srgbClr val="00B050"/>
                </a:solidFill>
              </a:rPr>
              <a:t>content</a:t>
            </a:r>
            <a:r>
              <a:rPr lang="en-US" dirty="0" smtClean="0"/>
              <a:t> with your life.</a:t>
            </a:r>
            <a:endParaRPr lang="en-US" dirty="0"/>
          </a:p>
        </p:txBody>
      </p:sp>
      <p:sp>
        <p:nvSpPr>
          <p:cNvPr id="14340" name="AutoShape 4" descr="data:image/jpeg;base64,/9j/4AAQSkZJRgABAQAAAQABAAD/2wCEAAkGBhISERUUExQWFRQVGRcYGBcYFxcYFhccFhgYFxgUGRceHiYeFxojGhUXHy8gJCcpLCwsFh4xNTAqNSYrLCkBCQoKDgwOGg8PFykcHBwpKSkpKSksKSkpLCkpLCkpLCwsKSksKSkpKSkpKSksKSksLCwpKSkpLCksLCkpLCwpLP/AABEIAMYA/gMBIgACEQEDEQH/xAAcAAACAgMBAQAAAAAAAAAAAAAFBgQHAAIDAQj/xABEEAABAgMFBQUGBQIEBAcAAAABAhEAAyEEBRIxQQYiUWFxEzKBkaFCUrHB0fAHI2Jy4TPxFBUWgiRjkrIlQ1Nzg6LS/8QAGAEBAQEBAQAAAAAAAAAAAAAAAQACAwT/xAAiEQEBAQEAAgMAAgMBAAAAAAAAARECIUEDEjEEYSJRcRP/2gAMAwEAAhEDEQA/ACGzd1JmJCil3hql7ISyO6I57Fyx2aekN6BGyVF7HS+AgcNnZYUxT6Q9zBEJaBiEBLf+m5Xu+kYNmpRph9IccAjwoHCIPmzbe6hLtKgBCxOs1Wh//EtDWtUJM7vCGhvdd3jtUvxhj2tuUJSggcPhAm70ETEHmId9orAuYmWA2lSWA5mOUawN2JuULQpxrE+3XAkHKJd1FFlQWXiJqS1NMhEe2X0cW8lx7yY1V9WlnuJB0jlfFxJCMoN2KYCARkY2vcPLMVnhnFbputLxAtVkAVlByWDiMD7cN+NcCoNnsgUoBtREu9LAARG1nUApJ4GJF6THLxqoPsljBMBrzkMsiGSwnegJfI/MMV/FAUx5Hq848jmWRkZGRJ0kDeHWJV5WfCx4xDQpiDBi+A6EmJA4EOP4Z2ITLXLSRQqb0MJwMO/4UL/46V+9PziMX2nYyX7oj3/Rkv3RDUnKOC7G+p84gW17Gy2yEJ20dzCSoYaPFmzbuLd9XnFf7ZWMhQ3lZ8YcI3saPyxDWIVdjf6Y6Q1xv0GqoizMxEo5xEmd6BpMEeKjAY9MTKiPxQS1qPSEWeWIMWB+K6GtPhFfz0u0N/FRW7FFSksHqGhxv+1qSEJ/Q59fpAnZ6zpkoxKFY1v+8DMxKNGDMeWUceI6YCWq+lVD+HmPhHOy33MJIcwHnTH8zG6VYWbrDTKfdnL6YhMygJYHQH5Aw02xDoMVfY7YVJLZtD/ct6dvJAd1AMevGL0x0VLQWWRzgXbhvQ4ruEhRUrXKFO9kNMIjfDKETHaerdEcYZZGx0xcsKJaNVAt2yCokjSAl9D8ww9WW6jJSp4SL+TvmK/gAZmcaxtMFY1jmWRkZGRJkHkWZU6WhKcywH1MAgIeLtsSpMoJIaYQx/S/s9YjJonctwyJSKIC1D/zFDEX5DICDtlvKXKUDhRjSXBwpcHyhXvO/OyASmjUgAL3JLkl84dbsx9G7I7fJtChJmMmYRukZKbTkrlDlHzJs5fRRNlL1TMSvyPHTWPppKnDxn2zXi8orvbbvDr9YsReUV5tt3h1+sLIhsb/AE09BDVCrsYr8sdBDVG08VEOad6JazEKcd6BpNRGxjRBjaEKW/F5H5yehivCapPMfGLH/F4fmp8Yr+XYVrTuh2hqFrbb6JA5RvecogK5gEeIL/CIki7JhIxA0hhvewjskKZyxT5V+scefDauFisbTptB9PnnG9qSyyI4GrDiW84aoK3GHUNHpzrDJsheIRaij2VBhzIBIPnCjdUw4uYPzjpd9rUJuIUIU/kXi9Bb1rOIRXF/BpphlN+lvvWByLlNpWVFwHaN8slyUtlA8x8Ytq7bWFyk8GhUtOy8pIA14vWlX8vhBSTPCMKSpqfImvCNWGJl6WTGCE+XyhIt2wlonEKDAF8zVxkG5w9i3JQgkneApUVcO/PSAE3acqBB/vVn+R6wasV7fWx1pkKAKcb6ocjp1Zj4xwsmylpWtKTLKcRzOQ5mLLsV/wC7+ZV8Sq6V+FI9XfklRAVuk0cH05RnwvqW7FsRKkKxzF9oUlwlmT4jWJF6XbZJyFOgIWX3ksKtw4QevS7sSXl7w614fGFyVZh2mGY40brCg3Y3ZtBSu1TTuy14JYpvrAckvokMW4kQXWlUqYquIsVBWF6sHbgx4RPtqQiTKkygWlkkk5FSlOVU0AaBtuvRUydOwthS4SKAsOBPwgX4TrfaSpSqlXM6HXwjiDWkZaFOpRGrv4xzQIyRa7ZhCo+sdn55XZZClZqlyyepSI+SrrO9H1VsWlrBZv8A2kZ9IPav4NLyiu9te8Ov1iw15RXm23eHX6xphpszeCZEtzXl95R0vX8TEyyGSkccRL+kIM61TBIEyW5KaLTphbvNyPxhYvG2CclwMKgT08oZW8xbdv8AxQAw4OzL94ElxyibdG3lntEwIxBK+tD4xRC5xZ6kxMu2+Uy1OQCOefX0iWvpxJjcRT2yH4pBCkomv2aqOS+Dn05Ra1nvKWsApUCDlWHQr78SLqCpqScoWbIJaKCkO34jJJSlSdM/KK5VMq8b0D6ZiDqI5XmAZSqwE7WPRO5mMknXihlmIkwUJ6QXviTvPr0FYGLGkYpcrDOZX3xgndd3zF2gAJPZhW90OYB5iBqZJSpm6Q1XfaVolsimI95ssvrEs0ek3cMW8aOGGpHTRoKSZ4CTh0FG58vvKAtgUQkFanUDn6fSCabxlpQcDFTZnMDUjzjX2i+tbW20BIfVq8wRmONYDhC1ErCgrQBxqAEhs8w32YlXakT6BelASQoEe6rV9RnE6WqTKQ/eNc/hyr8Yt1F233sQohST9GypqmBU+2AOzFKsweeYBg7eNnRPrKDEO4NR4cMufWANpu9QSxAcGjUOuIdcqeUZrSZZ1y1B8agRpqOLca/FohW2WxAoX15EU9esD1WhSQOGo1cMT8Yk2W07qjwAApUucIbhWp6jOKM0x3bblHdCu6Qz6gjKO95zt11pIaoUNCCd0+RgBdk9KQcXewnwdgFeRMMdivVCioKaoDvwPeHnD4X9o860ujdIdXMawvKsi5U2YlYIxglORDNnyME7ZcglzElCwUPk9RXPpBu85KZ/ZskY0ggq8D8/hBqy1V86UxMcwaRPve7ly1EEZ/x9YhpkloEm3Y2Ifdfo0fUuwMzFd1mP/LHpSPlu7kHE8fT34bqe7bP+0/8AcYPav4ZF5RXe2/eHX6xYi8orvbbvDrGmCbs/IBSxNCGPQhjCRfdhMqcpKgykkscgsHJXjD1s8d0Ug9bbmk2mXgnJB90+0noYy72apdSQRmx4cecQpiSPvjFh3x+Gqs5C0n9KqeohOvS6J0lTTpaknizpPRQpGtc7LA1FoKYctltrVhpZUpsgQTTl6woSLEpagAH5RY2x+y6ZZQpW8UKxNxSpqt4esWaJ4HJl4dokBZKknxjvJs9lUGw16Qcs1wyvZSW6/bxMTd8uWHKHI+8swYfrZ7dNl9FtezEhQ1H3SIFo2ZCEmhObEaEV8j9IZTf0tJwhg+iqViHel8hiCACxoeX3lCwqa+EvWn38Ij3fdJmkgUOj5Hk+hrBf/CmYrCnP49M3idNCJKGAGJsxSo0P3ryjNObUKdY0ITk6k5HjlTwPzjj/AJjk1A+XIhxT/cPKINsvBW8xPXUcngQbaSoJ4jXj90jP63sg1aLwZ2Oub5av5fGIyr4KQOJB8WIP0gba7RmnKofLKh86CPFknrwANH3i/iYvqz96aLst4WpA1pyyIfm7R2s8tMxz2iUnE4StKg/F1gN6a5iA1yXTPmrAlS1zFmuBKVqBqxNMsjU6mGeZds+Sh1yZ6AWcLSxrQFJUA/T0hyrY8lWWdL/qJCpXvF1I/wBpDgdCYHXpNRlLI3hxJFGqCRozjkY2st8JQsrlTJyD+3D1cJJy4ERLn38kL/NkImgse0Sky5h4KxBnNNREtLc26pykgijZORVgAqv2Y1lzGASQKa4eP0LeUNsu7bHav6c0y1EuEL3C/JaaK1zEB7+udVnUMSSBoWABb3VVCh0MP/AGLsqseIEedOny+6SVK7MsTX4EV+XxgHPvBeIsABHKdalKSFE72WdWDMeunhAdkE51+qc6/bGCVj2iNK1PyDD6wsA4sqRJkpQmr6+bNpzrGcM6qwbOZUzAJqQohm5Yn+AbzgVeeygJJlFw1BqTkyR1PpAezX5hIIrz+84P3VtL71DqeXD5Q6bNLYuxUtTLo1P4j6L/AAvP/hkir9//ALzFO3iUTQVJTvAUodeAi2vwpSf8sQHIIVM6jeJ8M4vcxjqZ4Ns+0pTQmvCK/wBtO8OsOdpu9RLhWephH2sklJAJevyh3yeueZzsvksbPJBSIPpsKtFGA+z1ldAhhkpUNfOJqNOwVrHNVnCgUrqDmCHHrE5U2Y3dDRi0kihDwImXrsxIkqE6Xul6hOR8NIn2C0S1JSCUgv7VGerA0jfa2zLEhSvdrCtszeKFkpKaiodinxSaiNcs1Y/ZhKaM7ZhRHz+3gVOts6rmg91RJHg7eUc7JfCQnCAhR5BPkCowMvO0KJIC8J4BKPUgGNMpn+JlrBMwO2rGnWn1gNfNvCwEIqHrxAGVdREWbOmylYsT8wGcHQj+Ii2Wa6lKbPwz+EFrXM1LsVi3iog0qBhJHTKBN/2vA5JcmhBHT6QwIllKVEHPo/3zhNvqbjJare04JjN/WvyBlpWAykuCc05pHJ/WtRziIsF3CX1FMuMSLHZ1KOjajTo0SZq1kgJllgwyfxrVjDjmhCW5JWOAod54ZtkNllWmakKxIlOMaqOlIcqJOWQbqRDj+GP4bGav/E2pBCAKSyCMZ5jROsWVtJa0yZeBACUswCUhmHAUH9ocALJvFFmliXZEJQjUgbyiPaUfvOOCdtFJWUTS6TRjUEZB0nN4Cot2B1ywlCjmQkVJGba1hVTaLVPJmLQSkPvD2gCWUz4mIHhDmFZtq2IsVoR2ktAQS5IRl1SHoHq0LN5bEHETKWFJYkhWdT3X8fSNtjNqcKgjEH0rw0bSkPSbCMXaIO6typObO74eRJJ5fDM684bzk1TNosnZKInSg5ypSmrxvdt9BjLWRPkKLGUsPTQgvmM+POLOve502lCwtLFQBL0A4gnNxl1fhFY33s8uxpKkStWdypQB1KfZf0ho0qbUXPLlTlJlq3O8l+8Qa+lQ/KASpZDZN1hnmLTOP5qTQNiyzdg/D6QMtd14C4IUBkDwzgAYCAfnGsy0kwQnWTCMQTiSapJHHnxGR5iICwHqK86DwaLE7Wa0aMOucT0WkOHYs0DZZGWXMRIQ1HDjjGWocLnvIhmAAPEknqRk3AfGLq/C4f8ABZue0mOcjUg/AiPn2Sg0wnCkeBi4fwgvgIs81JxKZQVStCGdz0jHXU5810+l6mRaK8orrbcOodYsPE6X4h4rzbcjEOsdLJY8/wCFzZuXMCQU/wAQ2ycRAJAccIX9mp6koDpJpmPpB4W1JOddRkYnZspY13TG6Eg5Vjbtk5EP1jz/AAiT3d050gKFb5AWlSFAkKBB8Ype22JVltZSp836p0MXxLsi/wB3hCF+KtwTDKTOwNgzVyMIqNYNoJTUCkaOAkk8iaMI3tV4WfCSCAeaXNeimit5F6rl5ODxxEekazL6mL7xfrWNa5jV4XoFzAlIZIrTWCt3zAWHj/EJsslwX+UNF2qyrGK6c0Wtc9k5Z82hctIJJSkADNRGnUiD9tDAMMWrZf2gKZClrAUrDLT3hknoNPSKNdfiTc1zdoUqqEA0YGvMk6RZGyNyShMAKUskFRoCWGVdA7QsXAjGcXEYUucKRz44QOLZw6rtcuzSsKRiWcL13iByzbUUjo4mmz20JQVBLAPyZnp84qTavbeaVGfgC5QUUhOMA9SgVIP28Er520V2C0akFIOjNUnV+UVnLvgIR2UxCZkskKYg0Ld4EEH+0SO9lvlNpky5jdmhYUqa5yTKUxIpQE7vrpHOw3wjtUrQsMqjJYANkAMgmgDaeELFsvpE2SqW+DEAkMKJAySw05QPkiTJQns1OvUgnCSSKMRDalnbRXVgs4nyJaMQmCZNWASsoAUMSS1ACp1AQy7I31jQGVRQpT6wO2RvRS5ScQqaEs4PXUirQLtkpVgtSGU1lm1QS+5WsuubfAiOHfN37R24sy81YR5UPgcs2c1qYhXlYitJASSpWRdmJo9Gy0DjxMa2qQrdWFgEgF33fLhrpEifPSEssu/EUrwLN96x0jlfCqdqrns8uk+YqXNeixKCkscgrCt1HLew4mBd6Mo3nKCHlrU+RBTUKBDhaVagjL5GkWBt9Y0TZYJKsKVviSBQHMF3KfCmcKFoUO1EpgZTbo4BSiQUqNRRQqD1jPff0849Hwfx/wD2uSyW+CwbT2ZZJOA+z8+Rjna5CSMQUFPXgfDSJ19XYZUxSGUUhiDxBAIUebHzBgTLITRQcHhmIZdmxw64vHV56/Y4NWJ93zEuzlujxHnSwC335R2k2amIB4qInypxQSwBH3wi2/wjkqVjWBuboNCxPB8tXaKfkqVUcYvP8GEoFlISN7ESssa8N7WOPySXJfdduOrztWYtVIrzbZO+Ov1h+mTWHGKy26t++MLmpehpHpx5nXZS0jsxWGCfYkLBxJB+XN4R9nJy0oBSBMDZHdWOhyV6QzWe+UmhJQrLCrdV9FdQYxrtI1N3qSQZUxQb2VbyTyrWCdzT1DH2iUuKJbV86aRrLVwz5xk6USGFCciziAiBtx5+RiJeSUTpapcyqVBiC7Qq2u6rfixS7aUp4BIIHgYxCrzTQ2uWr90h345ERj/JSRXu2+wKrN+ZKV2kvgHxJ+ohLlBJVUtF2TrzvQKwzUSJko5qShRPih4ULw2BRaFlUuZKQomqEpUmp/Qov5Qzq+xef9EzJY1gzZJhBcUjremx02ypBUoKbMsfJogIBBGnrG9RlnKKpT4m0o8Ll9TSnChJbU8XPzhomy/yknIvmaQvKuVcyYnVzqKH4/Yi5XZn2aQwzIZkJKSHf2lYiGcl/wCIOXhNm4d0qRMYCpSQW/Sqpf5+Yy55LLKWDJYsoEZe0wPLOmcTF3jKJLzQkFVH7pId66UfPMenRzIlqlKQ+JTu+oz+WeUArSQ9fCHHadSFMUrCqOaMQxZh7xOeZhPvRtIwkJQIq8bynxDkXjmBHi1mILe2VvYdk790AsDq9GFMxpq0NNvSm1WeZKOErO/KOWFbHC/7mI8YpO47/MsBKqM4B0L5PzEPeze0eJYAO7RPVqh24V9cotank2bIXiLRZVWZRadKFNCUjnxBLeUBLbeE9P5a1OUmmInrU0g+lEqUpVoKUpUErxlNASxDs7Eqc6ajOEu+b/TMCSVaM2vkf5EMirSZe7rOJ0eKmOjVZuFeDZwKmSECYEksAXQeAJqgtml8mdjxrAq97WaHUctGy56N8ohSL2VuqNcJLiuR8a89axn5J9ubHb+P8k+P5J1fwwbSzGnBLO0tHPMqIyPAwu22QM8jwY/OO1ttq5i3J0powJKmbQOTTn57rnOmoDDwjn8c+nMl9Ov8nufL8vXfPu6F2mWCAQG+B+kdrIsJSXrG00EJJan3pEFC6x0ryzxROzTgc/X6xbux20SJNnGBKEJSHIQSSqmalECpMU1ZiCoCp5awxrvLs0BKWSFBmo/nGfytTzF42DaZNqRilqTQA8w+Y8IT9qZvdwqq9XHWEK679MiYFBTYhhLcD/MbX5fkyn5hLknSnjG73/S54+3vD1swGSKVb+0ME2TiGGYgcGLF+j59IWbgn4UB3To5IwngHyB5O/KGFduah4AvUgPUGuQjJiPKsxBHYqWl3OA7yC36TkOjR6m9Fp/qSiU+/KLt1Qa+RjvMWTUtpX5uMo9MpWQo75uxfIPqYk2sd9ypgIQoEgOxOFRrkxDvyjqm2pwc+FaD4wKtV2pWN4V6ZcwREMyJ8uqFPwC//wBZjzMSGpt6gakD4vpAi32lEymFJPRx14jwj3/NUthnIUk+8Q6TyKhp1A6x3BlqSCGUnMEbw45gkp6RLCjeyVqBS6ikCiSSpI5h6iFtEvfAPHzixbTY8QGFDl30cDMVzOeogDedwqCgrDTUPTo/GBOd5SAZJA3WB5nkKkwMuxSkrlqLsljl55ltI6XpaFiaAlSUgJFFVP3QR6GMo7wNDUUjfE8M93ajXlb5kvtQlNAs1FKcHDUr4QuTZc1TKUkofu9586Mcj4QZs9vWZrEjC1HqBxNKvzEFLDd8hKxiUT7TAsABXIkYQ5f6xpiZ7LFlmrSQkgK0cPzp8vsREviUUrYw7T5UnEtSUgMQwFSxS4TTKgNKfRdvWSlanTV8KeZqdeifWDEXkIfKMl2Vzwg5LutpWJiSaD7b1gIuaoGgyJz9TAhBdzHDQgijn5N4RlhnTJCgWcOMyxiPZbXMSwpWvlTpo1QYLKl9omgBbgz8XYF8tWApEkq8dsZs1OAbqN1+JbQlmAeBs6fi1++sayrIp92h4ZHr98Yj2hwS5PjCmWudjS3395REsrgsaRIs6STUU4xuqzurdBLOfqGziDAsDMvEmRaBwYcNIETZzmlANDpx9XjtZ55LAFubPGK6SiyZaVGpDnhn/MCrfZsJp9/KCElaEN8f44R0tU5K0sKerxjzK6WSwMuyUoqFIm3hclpKqV4AGse3TZzif5Q52C3qLBRSWFAoBz40MO+ROfCvJt22lOaFRsLcoAJmAuMjFm7lAUKB4y1JWOmE/IwEviVLeqmPBaCk+Rh1n64dNm1EI1yYhnz0YV/2jxgquxpAeWopNWCRiQ+Xd7vXDgb3jAfZyYSgNQEZh1ppmGTVI4hLj3lCGdFEg6K4EF2yAIZKx5JHOFQLxzZYJmSlMxIXLBUGOasHeT+4YxTONrNaAsFUteNOpSfjonXvVgphBHeCqPRq6OQoMf3FmagiDa7jRMVjqFgBlpxImBqVWzjqsngExF4V8SQS+dPGulM48nSyRmMtG6PXIecQ5iLTLfdE9FHxBMuY/FwMBOVVAKL0jnKvCWo4d6UsO6FgJU/RTAn9Tk8BEXRaiMwSObeZAz/iIk2xJO8ncUcyncPmM9aRJepGvAH5HMfqLco3RKq+Z4CiuFdCP1eUBQpfaozIWD7wYhv1JoT6xxtl4qVulwX1cHz06PBsylB2Byy5DUKzbmR4wLvyeES1FW6W3RQBzoA7V4tFmrc8q520mDtEBJqzcjWOthTilFCTvGrajp7wiPelmTMmjMFiW4czyiNZUkOxY5hjHWOHV3ym2WwqlpdWZ4/dYh22coVejjlllHtstS1JAx+rxyHdYselPOINpd7EFxnz1q8aomOoff3mYiqAGXGOtnWTXLhEB1dqAlDEAXyyYB2dsjV/vIZMsyF4lJO9wNGfMvwy09ry5WybiSAch8IiypuBsy2RfrEdcbTZ1pGYDGnH4ROu68qVfGMjUZChBd3iJaLxJPDw+3iOLWT05QK0VnW9QoKuM9RxpEVFnfxjniJrHeVOGppEm0lCXIIbmfsRvaJyAFBLqOE55fWI1vmpIGT/AAjndyt/U9Yk4ypnaA4u+ASFakAOUq40cg50atG0EogOA8dLZJCFlgQFBxydwfn6RkrENW4aiMmNULKqZeDQVstg3M36fSBMyzrJJYeAy8IJ3U5YV6Rnp14/tPsKwlTHo5gwi2INBmBWjehHwjpYLvrVA8QXMGpF2IbeljSjl2+UYbxAsklBFCx4/wBzEa9LMpxvYuphhFzJGSSnxB9DAC+bBhOYPgUt6RqKwR2cvhKAO1xSlUZSnUhTZHGAS37hMAowEOSZ4bE4wqA3goFC+G/VKy/EqPCWIVrmlAyiMCTQFQNR1UDQA+8R/wDJEsXcpBezTDKVQqQCSgg+8DVuZxp/VG8YhiTMZ3aWQzuGro7nPmXVwQI1VbCHYhJ1ILDgCpJcB3zUCvgIBytojLaXOlqlHRad6X1Sgd3n2ahnlBmRaEqSFggoG7jQDgDeyMjLzy/LFTvGAvZtsXhbCHDMQ4zIBIc7tK0UVqbIRzNmlzAQtAbJImFIfVhhBHg2MHMh4kiQKYebNiYhWZADU44WTxWYHbSXtKsktCy5xqCWLYQGJL5Fi3sMNSVa2JwtNyKT/SVhA9iYMcutd0OpQL6IVMPIQPtV+Ks6FGejAofqCkLajv3nGoU7Uo5iHN2wDFlpwH3WryYgjWoFOUIO0u0KrQtgSUigArlkBy5CNYzeha1fiHMJ78ymTHDq/ed84XrXtLNWXDA8c1B+ZrEKXds1fdlrL1G6ajiOI5x7Oui0JDmUsA5bprzHHwi1z2slzio1Wo8amsZPtqklgacI8stlWQ6UktwqfLOOq7EtQfAr/pOfDl4xDy4KtxPHzf1j2VaWqTG67vWkbyFJbN0n1iOQIgnWdaVEEljHeZPLgBsIpAcRiVnjFqFyHyjkuWqISbSoaxuLXxMKdFS+P34xxTNANA/WNjbRkI0mszjOBJBWojhHJlGjkn78I5ybUpOfkYlpvAJqkseWfJojHBYCKmp4aeMGrjnImJIKRRnAFW4gwuTZrwWuOcEJUdVc9BQeLn0iSRtBdSkhKkuoOQGBJbmBkcxEWyWKatgEK4jdPx+cMV2WwYmJ3Xc0JYakgAlucWDdtmaWFgBSCzEMpNcnUCQ9ckkHlBW5Fe2LZacohROEa0f5/SGG7tl8DEEKfikpI54qiv7XhrmS0ipdL+8ML9S9OhrWNuyAFAz05nw+EZx0iJZZIFGIoxdJy4gjE/VWGJsuypVkxD1Lgt1UCU+DxxloOeF82CaKPi43f0nzDR1/walBKsOEh6FsVMilTkJp7sX1KYLEEp7qa0BCjU6Oz8OUKe0NlrzJqw5ePxhkFkmg7xpqSaF3zPeJ4AkB6QtbTLGIAguKMUgnLMEUbxMWC1KuKWooBA3U1YKAI/UCWYvoCg9YYLOkEYaPiHfxJKXBJIZjj0pgPXOAmzM7ClwxauEul+QUxIHJinlWGFM0E7oAFRhIc6US1Cn9tP0R0ZjiEFaVhbKD15v7yVAAFqbwSeCjAaZs6pBezqMpYzDkBtXfeSMqKcc4OTpCcWJJqDnV+YSp/T/6xwM8BQdIIGRyUl9aMAr9uHPIwHQ1d9KkrwT0GXzQN1Te0qW5QSeKSDBFNplT9UrTQ8ag5qSXUG/UJnJQjacsF8SUzQc3GfUMA/UA84D2jZdBWFSiZZBBKannrvI61HODGtgjNs0onEpEtfskqSFOOD1JHJ1/tEZNlSElylCFkhJYJD+67pD9FCmiYXptyMp55mHFUlS1FCq5hYNCG9qkGbCpMsABCcLFIbAhagOKgDLnmutaQBOTYEOoKQKEOWZnyUUqcpr7RoNEiO825gksUKL17yWNWdLqOOpyOI8BGtnUmjKOJJcAhYUnng78vqhShyaJtnnJI3pig+6QCADyUtiiZrSYkHPjDiCbRsfKmCsoYwzionJB9thvNlr/ALNIGG4pkgFaQZyEkBiN4DgJqHbotKTxh0RJxAJJxpfukOKD/wBE1T1lKblA6faSScVMNHOLph7QfmIFcpgOsWAGskiVNQSqUJavZExkAnIBCu44/SZZyqc40VsajeC0ynzSKuXD5KSSW4svXfDCC1ulmZgwbigaEgDE5FUqSezUc9ATHk2TMlJSl+1BLdkUYSDU1QRk5NQR1gawDm7FWIpJCJblh3Qa5FNMQfWhmK5OYi/6Ks1fy07rguhNORpQ11JPADRkWXxGVuzAyVSylS2GoJYqAJ0JUI3S6AkTEqSCWrROeSZg3ACTk8vToYYWF7FWXD/SS6QXGDXROIkFLvqc/Z4eq2Es5cJlIcB8LEEZByWBBarHCOsMRtCGYKKTkACTSuQYMOYAf32jdUqXhoQSBuvSo0AqH1dOI9IsRI/0ZKBOBOAnQhwfBmOR7obmI5S7oEo4uySoimJLHwwuxPJJPSLClXeFVVuAjOlCWoXcVyZWJXKNV3MqpJSpQIqXDVyKiQ3RRAr3YkS5Fks8zdVLQSP0upPLCyVBtQjD1jSdsNZF73YhIrvJKhSmaSaf7cR58Gi23AleLEl1DkAQDzAFObIB55xAVdc6U2A4nPdX3taBQ3iP2lfxiWQIkbAWVnCAQADRyatQv3NaqrTyhq/D2UVuZqwHcJCUhkjTkB7ymHI5w1Sr6Euk2XgVoSxSDxEwd08gEnnnBOZPTMZW6xrXA5JZlO7kjjvmmUQ+sBLp2TkSSCgKKiaKSQVHmArvGneBA4QRN1ylK7gxElyCpMw8WNFLpzUOUT1ywoEEuTVQzDcS3e1qopTlSOgsBIcKDHJ958mrr0SwHGFAv+mHBZYfRMx2P6RMQEk9MJ6xom7VSkfmLXJIJKnQZkrke1QSPBSRnlDCqaUsFmnE9w6MTkD+lOKO8uzipSWIaicxzY9wU0zhOglmQVJcTEzA2INwfqyBQV5FxEoWtASWlnDStcJBFAGetcxQtpHW0XCiYQVSUhbEhaT2S9HyKcTt7T5RGtVknpI/MROSQN2YwWwzSVywFKNdUMIg8XbRXCWPAP5VJBOmnxhU2kmFSg41yII/jJsoZJ1qkMoTkLkFJOFRGJAB/wCYgKSk01SIXr9Qgl5cxCg+hB8WTlEKzYy9AtOHCAQxrVPUapPSGNM13YAMWIZwTSp96nIHnHsZGk6utJUksXS7Ocq5HMdC4iEJjgKq2gL/AFLfDlHsZBS9FoYpIetAciCPl9tHWTbSpQChV2BFGPQN5ho9jIE3Xa8OJw4T3h9949WPOI0+XLV3AUkh2LKQWrUHLPL1jIyL0ojKtq91BY4jkXUjU0fel5eyYK3bbitSnGJaR7Si4B0EwbxHJQIjIyCNO0u2gSgpt18mDZkPgLoPUYTBKR+awVvKAdL8OGIbyc8nIjIyIVH7YJQsodKUllABLqIzJBBSvySecezLU4QCAUmoBcjqxLoPRUexkIRVTypRS5xAUfTpMDKHiFRJTezySpKWKQQo0BLULgDBM8QIyMgQf2SGTMwJCVENhDZtnLLp8UkGsSpiQhbLQDMXhYpLAjgSQSMsjjEZGRQtZN7gk0IY4SdeQoQ46FI/TEmTbxhLjuh2pSrOMgT0CepjIyD2q8mTlFkvSanEzJqBkTQsR/uP6oizZKVSxMUSQWw0c5sXck+ZUOQjIyIh0wAneqQQkkc6hgCCOgIHKBc2wAKJlflnMtoC+Q7p/wCkHnGRkScP9STZQSF7yXdLUIzBOE0BetIYpF+BSMW86m1cF2zD18SYyMhgF5FtdLkPQmvClP4DRzkSJaigIBSo1Hung4dknmATzjIyEJsgLAViUFAcU8PFzTUmNpslKyQpIdn4uMteR0aPYyIOBuhBAwEp93ItnTKgzyhA2zuiWlYUQHV7SQxPViCfEmPYyBV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4.bp.blogspot.com/-Np4-w1ZrtR4/T3nQq0rNU3I/AAAAAAAAARw/6zsLrwLgdlE/s1600/senior-diet_old-dog_Flic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3095851" cy="2419350"/>
          </a:xfrm>
          <a:prstGeom prst="rect">
            <a:avLst/>
          </a:prstGeom>
          <a:noFill/>
        </p:spPr>
      </p:pic>
      <p:sp>
        <p:nvSpPr>
          <p:cNvPr id="14344" name="AutoShape 8" descr="data:image/jpeg;base64,/9j/4AAQSkZJRgABAQAAAQABAAD/2wCEAAkGBxQTEhUUExQWFhQXFxoYGRgYGBwbGRwbHBcYGRcYHRgdHCggGB4lHBwVITIhJSkrLi4uFx8zODQsNygtLisBCgoKDg0OGxAQGiwkHyQsLCwsLCwsLCwsLCwsLCwsLCwsLCwsLCwsLCwsLCwsLCwsLCwsLCwsLCwsLCwsLCwsLP/AABEIAKQA8AMBIgACEQEDEQH/xAAcAAACAgMBAQAAAAAAAAAAAAAFBgMEAAIHAQj/xAA/EAABAgQEAwUHAQcDBAMAAAABAhEAAwQhBRIxQVFhcQYTIoGRMkKhscHR8FIHFCNicuHxM4KSFVOywhYkQ//EABkBAAMBAQEAAAAAAAAAAAAAAAIDBAEABf/EACIRAAICAgMAAwEBAQAAAAAAAAABAhEDIRIxQRMiMlGBBP/aAAwDAQACEQMRAD8A2mSFIU+cZhYd465ahd0v7jg63uDFlONrEpzLJS/iIBmDW2twNGckxtJp5ShM/dZxST7aCfC+5D+kVJCVSVJyTJZBDEFJBHJwrKocwI8XJXJntR6MViYzhKi0sN7QYAkOpO4020MXVYbJnDPLyAsApKbEgHVhbjxGl4qV87KSDLCCE2Y50rHAM4G2o3itKpETQwUEzAWGVWXKrgWdjrbLwYiBCbsNUi50pkJmJnAFke7MF/YUHZwAbkRUrq1SSGkzJRdykoGV2BSQAPCderbtFBKp6FEqT3im99bOBukv4iNWvrF/EO0A8KJklWYaLD23AKm1F945IFqmappKeeQc6c18y0g34O5sdeF4jQkyl5TNmJULBPueL2SH9m78QQ8T0q0VKFCcPCTr7xLC9tfPVzG6cLly1llhJCbKDFDAXDK5AXD6xl0FRQXMqQShbFSlAjVlAaM9idgQHiGTNkrfvpapUwWClIYnVwU8h02i5UVE1ISbLlsXALMW93dO1+kDUYool1zEgsXTMuSHG51PxDQS2Y1R5OxBCMoRMQU5j4WJGgYhdi+xDcIkq8flqQoz5cxJHhStOUpUwukuLuW42HGEntdPSFju1JLglkBmL33L9YAorJigEA2J04mw9dvOKof8/JWTZM1Ohppa9KyWWJZA8IGh5EaN8oozO0ZSs5mLWA1TruOB1tADKQnxDc2PT7/KIEyCpTAa6fWKVhiIlmdaQdrcZKgQleVL5sodgX0S9wB1jdHaJ5YlrFh7JclifaLaF9+ggFMpCH5fcD5mJZlCcoV13GwB+sF8caAWSYcp8cEsJMuct0kWYgdQoKdOnswY/wDklPc90pK20QogPsQdiFMeloUsJoirxN4QS5PJiXHBjpDLKoEsEm97qa4GfMpR8iBCskYIbjnNoJUGLd3LyrAnJJBUi4mJHFNmI57RPQYn/GUqURLNvdyuTvkdhfYQtzVZpqyj+EkZnSNAlLAa2d/ibCBq6gg3DFV8vLY8jC/ivoZ8h0HEsSUVBE2SlKs2osjM9piFhsuYWP8AYQQFTNkSjlKpiFApb2VoUNiCCCx4EG5ZoTcJ7SmUAhYE2WpgSQ5TxYHW227AQewGvCcyqYpSFKZUhTqzD9IJfKdWBBF9YTODiNjNMtYfISWK1mWVu0yWplJWHdKwAzvsfUGI5/eImBNUMyU+ETGytmZnUxypJFibAnnGVNUidOIKTLISQSQErKR7rEhKynbf0jMTnzkIQi62LJUn3kkDMnIQTxBAL6EjSA9D8CHcTjJPdFU2UsgoOipZchsyVZX9kAskeemtRJlTR3WYCclWZK2KFO7KQsE2UCLO46axDQ0KlSwqTMyFScyGUChY95Kg9js/HXURTWtlD98ExyrLnTZSVHckgh2DsoBw5BsY6nZjJ6FEynUVTUFYzXICSxJclSCC6S/tXYvxgmvDqVSBNkrS3tFCCEKSW90eIA6HKRyc71aiimOkghcsJsUsFKAuQw1LXbrrHvdU9SE5FJROSk+L2c+jOzZ7DryvA2aZJqMqFmcnvpL+JaU5SCQfEqWGykXDjTRyGipT1Se+72TMUCdQpXhU9w2YjJu4NrjnG8qvVIXlDTUBwpn7wAgPmYsoEaEM7bERYVSycomU81KVLLBvGDa8taGdQPQFyCxvBO0zESZJc3OFFIbdBCFM/tZd+cVKmgKAhYnpWE6FQBOuigCCduMe1tVLIAXJDhbuUkKBHBQNxfQiF/tFLS2eVNGZrpSpJSeDECNq5tG3UQ/K7YGUlQUmXOfZJNrapzfEHhGkzGpU3JZKnDJUpLKSP0udn4k6QP7Cdn0TP4s45g/sliLavHTES0pACEJy8ALfARs4qOkLU2xNXhKlJzS5xKbHKpSSQRqAbcePDWLchKkuk5Fy0t7BUSWBuQLpI82hrXTg+1LSfIf5gZNwGUo5kFUtbv4dOVjr5GFbGchVxGsS6LBi7L8SVBykAEkDT6xarKVCUnu1qSF3yqIJ8n4+tolx3DasEFIlTG0y6nmQrXeETFayckBE2WpBRoUuk3I14+UHGPLpnOdBCu7QzJDpTMzpLgAgAj0hPrcUXOUbM/55RFiKlKJNy9zx6t9Y2paXKnMbpV4VAagEeFQJsXL3/l5xdjxKKsjyZZSdFKc+p1BvFykqhlDDxhwed3B8nb/aI2mpzOol7DNY6aFTejjaIqSkVmygeMkhJBsVAXTzcM3UavD+0TvTDMimzIKlsFKOZL7PcW/qECa2ykqQ7kOrkok5h00hgmELkylgsMhDNoeR4P8AOA9VLWELJT4QtnI4JUzDmC+75YTBux80qIZNMVskbsByJLejt6xtSrypuXSoC3H7QUlTQhM1RDTBMIAvbxZkJ9EzD5DjA0yHSGBtZI83UqCYNem2FyylSQk/6hKQ/UADzhzyCXK0tkHiYlySFKfhqE34QDoaE55KgA0vu1Bv1LTNmAkb3lAG+44wYq6hUlPdh8oCVAtzTkJvwb4wnLtoZj0hGxOoUmariFF97u8eYfLz6vc5fh4iOJ09RGTkZySfdRw1UAPXUQz4FgicviuQD4fmH42ENnNY4ioRlOQFFIQCdEH3XJcaD63tpHlQTLKdQOIsebHcQ04nRFIYXVqwGhbwhI2DWfVz6KdTTrBZV2t92fTrC4ZFMdLG4BGT2iJCkzh3jhgSOHvFWoUON9wXeDdN2lWmVllLSpIAzJLJWlvZUk6li/SEtGFzCQEpLnZucF6DsdUTG8LDV1WEdOOP1nRlkLMjG0qUpZZCzd0pDORcqTYel9YtVXaFUxhNUcqRls9w73SS2wttfhBeg7AISxnLKtwE+HXdzc/CGfDuz9OhskrK38rv5kOdoRLJjXWxqjP0SEVS1oaQiaCbFIQTLXuFi3hItboX1EWZE2chJ7ylmbfxMhdP82l2ucrt9OkpCU2Ppb5OTEqaxDsDcwvk34F/pyPDsWCJqi6lCzFRIXrZTbc+EOicDk1Y71JKZgLzEMCX48PJtjpeLWL9npU6dmCkS1BGY2Dkcb29SIGYPUJExSZi0oIbJNl+8G0UTqNHSr1tGTkqtGxTei3MrczBUorD+2gXS3u6h2hU7QS0zFEqIFvaICCo78iqGqdRmWUmXNWC5IAyqSd2I1EDsYlzihRmIBCmIKRbdiRsdbxlpTCq4grsNVKStcor5pvrDT/1MoVu3X+1o5zVAy5iVpzJUC5DEfGG5FQJ6EzUhzuBsYoavZO1Wh5w3FUqZwwNtNejlzBmSUqAZPIPp6GEHBpxf3Rx1+bgkdDDemqShKXWkDd8qfTgPMx3BMyzbEfClRbqyfo9455jOMKcg5VI4sSx4EHT81hkx2vltcpvoe8YnpeOf4nUqdySoE63PqeEKWPYyMtFasyTNUAE3Ck2e2rfaK8iXlZJbeyrB9w/unccYty5TuQHt7ux9DfW1ohAKdb7dBrlLW9efUPTrQDXrA9bh5Z3a5A67g8Dy+0YuQTK8IJLB+IKXKFA8vEl/wCZO8F0TgsFCi3M8i17c2zczyiahoiJgFxa+gN2cObPYKGxs8Mjka7Fyx8irgwSpICzsovsQbD0JU/CCWHhKpTKbNbXUfwpoZuS0oP+4wtzxMpppSGyHxAbHQ25cOTQZk4klS0+Fsyk34MphY9CGjpJ+HKumZXNmlqKfEUEkXYqKQEjTglXreBiTshXiSCAbXZINhr+k+vCGJdXLVKnrIBVlBQNg7hSW30T5E6QoLqlKQUoDBRIv0CQbf1F/KNx7XRktD7RyAJalAFMsTZYSWYgIM5nfUlKgm/CBGLVbJzcUseXdhHzdPxi12qxkdyAixUVKu3vM5J/4t/UeMBUUCpkkBzYXH9agD55EH05wpRvbDTrSMw2k7wFQAtlJ5gDTpmKbb24Q3YTSZEpf9KR1fU9fPc8Ig7O4aMuVPtFyeQJbbUubN+neCgCRm4eFJA0FwCxbUjfbLE+abk6Q/HHirZSrlePMw1YMHuSB03AB/BSrKEF1m/PboNM23qIKpOckJLAOzC9xqB7tmD7BW0SKw0hISQAks40LAaEnQfO/OFXxHdi8MWKAAlIS1iWdXO+j9YYMGrZkwuQW/OG8SHA0Ka99nDNt7O3LSCmHUZlEOkDqL77B39YO1LoXTTDVDQEhyCeNm+RBizUICPcUbczt5+sWMOq5dg6fUvFuplBQsbcDtzBZ4OMUJlJ2JWJ4mC4DuNmDjqOHyjTs/nWq5dIOp23MEK/CVFTEX2P1EWDSBEtUpCkicpPG7dDxvGzaSDSA9bLRUrWQsS5sslKSfCSLjXy+MCJdIuUxEsKS5dTEg6OlQ2LaHQxPOogP4c5Ckj/ALo90i4Is6Tq4Lg6xJNkTKYlSv4kskEKQHcG7lO+78ImsekkQVZkS1goK5a7kAhg+oY6EPtreIV10+aCypd7lzlSegggupWB3ZRLWA7X18leyfOBdSoJAHdFJfRiSB1BuPtBz/TOj+aA+LUS1E50Mwdhfqz/AEin2WxVMib3S7IWRroDsYNV9Nn8SJpLMGKnHUOLdIR8c8KuPAj46xRh3onza2dXr8KATmQTpqIW6rEJktTFTjneLn7Pe0onSFSJygVIHgO5DaHjArtIbkg+cMWnTAW1ZDU9oHsN7M1vgWilJTmNwxfQhv7GA1OVZtT0/wAiC6CybH6tz4/4gpKgY7J1KAFtByt6A3bg+9or1AJ1ewsX+u+3kQecXEpcBhY7gOCflFJdMbp2fb866wpNDJJmtNVJT7XR24WuAz21ZiQXGgZvwymK0XyqTchVmTxzfynwk6Zbnop1GEZkhSC/EHUFI4G/P8Ig12MxTuZmSb4QoMHPhOoIJOm+41HWDltAdMH9oqZKiosoKQXY65SWWg8SLW1aBuNYaUIQUuWGo0LgN/4qPnB/tzIKFJZwkuxI1HAncXbix5CCeC0YnUgze6kf5YRyyOKTOceTYjYbW5UO2Yhtnu9uTuBEEqmIWJZAYlTkXIbwvyFhaGzCcJCHSUjP3wz8AEqKk9PaP/HnEKcLClJUfESfZ0DWKgSdwpSA/wB4P5Yp6A+NvsXpkpc7V/Bms2oQBmbyyiOkns6KfDwsuVZUk34ZhY8HUT5xVwns0FKlkewxJPEKSlJB4XB/HjoPaemBo1o/l25X+kT5ct6QyEXFiD2UBWFZfZYJfkC3md/LnFDGcTSJhQgPcvr0uer25nlB7sPTqk0s1ZBGUqCeosW4tpFHs3gqjNVOmJ19kHrqw2fR/oYBVbDbfRZwKlmLJUoZTqSU2S12ANh8fZvBKTSLBdTqOW769TqQOQuX9GmiSkJZWUBvL135mAuIY1JQbKGt9fiYnm5N6Q6DT0yCWhSVEBhfU3O+gHlufvfmAgakkcW/CYBSu1slS2SsHoG9SfpB+jrEr0Obnt5NAXKPaDpNaA8+vmpV41EAaMLaPb4esT09XMIcKU3Ut5RYxzDSWWCLbaj7kxZ7OoQvZ2Gj2Hk+sPU9AtqrLtIlSZalqDtonn+fKFetKag5JqlS558UtQdIChoAT4VJNoa8QqJjZZYDpY5f1A2YHlCbUVbLCagKSgnwhQYm7KIIDPp6QM5W9AQV2ypXVc2VM/8AsJLFQGhyvYXv4QRFydhapaUqk51SCVLSHCloJZ0gnUG5APCNcXlzEhImKPch2mG5yEjLmI1a14inrmpQDJUpUhQyqSLhKrOUnUPctpArYy/SKqSlJLTXbez+hiGdPmlAKVApGyhf/lG88pKWMkKWD7hv8rwOqJgBIKVAHVgX+rQ2SuTMXQOrpwzELv0sx2hPxaeCosSb72g9i62dlgtpa8KdfOKtReLMEPSXPOi/2erQiakqLB7kFvVtoZu1NYHAQA3H+8ICVQUp65S8qTdodkx7snhk1RZlUwJfMYlmVuTUP8PWLCUgJuNNx94AVoJVxEBFc2G3xVotnGlvYsOX5eCVJjwNlANpAOVQKIcBx+b/AHaLFPTFJul76EfnL1g5Y4AxyTs6HhmRSXTM2FvDfhqX9OMEP+mJmZfAQoH2gGPkdFjkflCZhtQlJBYg76DS7aiG+jxandl9+kcUrUA3zB8mtEzSQ/b2MGOdjF1FMACMyLi5Y8BxDi2/WM7OYDNkoOeWQ+xvt6Xvpw6RfwSqmKcU9aFOxyT5YJbWyklL9WMHqLtARNFNUy+7mkOkhzLWP5VEOCNwQIVpqjOUovo59MkqRML2Jcu1z+pXUP6PA+fTJSSFOASQpIGpcNoLam44DgI6TjmEp75M1I004Pq/wEKi0S0rDN7TPuRdndmZ3b+Y8IXzrQ6P2VomwOnUlgXLlxsLOTvuXP8AuIjodLQDIy79ftATB5aCEh7hTudSOYYPuHa+u5jbtpjKkS5cmSoiZOU2YapSLrPIkW843G4uTchObk6jEytxWmlK/d5aVTJo/wDylpcj+pRZKOLqIhbxvFTL/wBRcuSf+2kla2/mZgAA2nGBVXjaKdJk05LknMvVajxzXc84U62slLU80gcwXJ8njVK3pDFi49sLYl2hSoFBWoJN8wdLg7Zbt67Qk4lQLV4pZVlc6kv6MB/mD0lMhV0zEjkoa8gwaLcufKRZSUvf2dT+c4OM+PSClBNUc6SVoLuQ0P3YrtPcJmE8nO3yEXEYBJqBml+E9B/5AWgMvs0uTMGgAOrLJ8y3yMNnOGWNPsTGMscrR2GlqET0WL25/XSLtDKlyklVkgDje3WFTs3iiUgIcG2oJb0GnnG+NzCS5STrYEXFtjqYgUa0US2bJrDUTFqSrIp2Sq7cgR9YirsVmKUETUJcWW7FyP0uNegeIJq5U1QQi7AFCnZSX1SWAccjFKfiKyFSahDqunM13DZVPu3GOrYxJF+bUzJKsv8AqSlgZErAIS9lI5j5RtKWuQAuSlJQoeKUokhQ08JuHB+kbYbVZQVTBnl7qt4VaBWTW/ERomX3hK5X8NV7Ocilck6IJ3YRlnNXoEqqkJUoCa5zG6WgfiSpoClZgsacCPvBbEUU4AUEFKybgixO5tpC3VlC3T7HBnvFD/bBv6gHEqgMQpN+O8LE43gxjCCFM7wFXHoYVo8/MzSLuG67fD6xSi3QkAw6S0Ij2EqmeAGdoq09i7uDtxjFkv4X8r/OPFKKSL+oH1hSVDpbD9NSWzywRbYj6N8opKmTQdOrixiGVjKkhmY9PuCfjEv77MmWSp+Tt84FxfoSkiaVUEXVbQgNp9RtEqsTSGZzxv02PnEVNh8xZAyl+BsT0Jt8YcMH7IpVcgpI1fKQfUWhU3GPYyNt6I+z+JrLDKoiwcqAGu7ciedoZO2+LEU0snN3ktYyKBZQOhuLg21/xEmHYGiUQygGvsX9Xe1tYuYngQnSxm0Te3G3k/25R58si5JosULj9uwJVdvFmUAVeIjh/S7taAlFPXNOYnQ7njxbp8IB49RKlLUT+cAODXivh2LFNn11+P3MULEpK4i/k4OpD/SYsuUQcz/DYRTx+omz1ibKKguXYjro3Gzwo1GJlgM1xtfb4R1L9nlMidJKst3ZXB2e0KnieJchqzQl2AaXBzNSFFr63HnFWo7FLJ/0wpOwe/IcvhHRMWMmmTmUUja5AgaO2MlKcxlr6kD6mEwyTvR03GSs5xXYVIlWWlaVNoAfiRc+cS4Rh9PmCitHRb/eGbEe1UmYoBUlJ6kA9XMT0PZ2mqdEsdWzA/C/yiypVslcqLcvtDRy05EqQFMzgFj/ALmhWrZyVTHSoF7+0oW9GMbdpeyJkHwlk7Pf4Jv8ICYRLKZoSVO/B36MoCNjjS2dzbYQpsUyqF38x8zBtGKKWwYFb6PrACfLTn90F/5x80kfGC1IUAZpYGfdJL7agu7iAnFVoZC2WaufJUSEEyZwLkEln3A5Rf8A3iWu00fxEp8CmOVXEPx5RAaaUsZlMmekaHRY3PIxNh8+y86DNl2Jb2gBvzhDHbNEzCM0ySMwSHMqYbEbgRAKxMwnIDLILhzo+oI4CMTOSJuaQVZdCDuODGJ62bIewVLWT4hoQevrA0F6CVKUl9FOTY/KAmITlixS3kLdIM4gpAXaYSQC0UKhalgBwrr94ra+zFP8ibiSQxOhPpAOYmHCrlgG4BeF+skh9GivFMjyQsFRJLUAY2XKiJoouyVpoJyKpALkH4/cfKNquqQuwT83/vA2UtjBjDHUWSSPP8aAkq2Mi3LRewfCVTNi1tXZvSGujwSVLIzJ9W84r4bSrAGUAni5Afq7nyAhloZK2SClJ9An0F1Hy2iWc22PUEi9TISEAywT/Sk/+2UGFvGsanSlvlY8bA68lNHQaGmdAcG2gsPgmETtvgpBzDX1ML4psNSoFUGKVE1bGfLQHFn58TvHRMO/eDLKT3RuMoC7tu5Y8+Ec77KVACimZlbgXHHcW46mOuYPIks4EtuIA3v+eWsLyY71Q35dA3GexSKmWxsvUENqzNwMcf7U9mZtBNSCDlPm/Egx9FisQgMGB5eekc//AGjYzKXKKF5CD7Nrg8QdeENwpw0hEm8j2cv7LUJqqhCCCSTpf1j6VwPCkSJSZaQAw2DR8+9jKxVIozsigkkDO3m3E7OwjuHZvtVJnpDTEks+oBH+IbJJy30BKMuGi/X4MhYICEXLuUvfjHNv2j0hkodU05tgHA8mLx03EMalykuS78L/ACjm2JYDNxKozqKhLGly3pC5YoKVozFOSWwB+zzs8qo8SleBNw3e3fqW4bR0GmoFSiQEv5P8wfjDTg2Epp5SUJGgAfj5xvVz0oDqYDygpJvYKnukKFXXzC4MkKTwJbr4VW+ELGK4ZThWdKDKmPdlEj0+zDnDHjmLlymWW6XHy15G3OAapapg/ieAvsWB4t7qDyBAPGEoeq9AE8LD3BfQ3L9CQGOurQXosOkzRmfLNQLgOHDatE9NRJcgnqPdPJSSLfEDYiK8yWh1lDqA1CfaT0L3GtiYCe+h8HRLIzIQe9adLBuUDxDgeXOMpZoSsGR4k3BSdDwjKF5ak90rvEn2k7ERvVplJOaUTLW5CktoeDfWE+jURYwiWoOh5Sypij3knX0jQSUTAgzxkUQWmDQtoS24jebNRMfvgoTAPCse8OL6Fo2w8pUnLNBUj9QF08+hjPNm2CZkl3BlhSr331gUZN2KSn5wUnulZaZoXitX99MOZwQBtrFT/TFLoCVlIkFwpx8RAmpkqLgEHrDCFgDxJf5wFqGBLAgQyLFTQCqEEWIihOHCDGIqDe1eAai8WYyPK10YgwdwqckDxKblr+ekBpUt9bDiYmSUgWD81fRP3g5KxUZUOtFXKUXTcceHrYdBDFR9oUoIB8StP7cfK3lHLv8AqarAEpSOBv6n5CC+G16T7TPCJYyiOWzsFB2hQrU2DW0HwP3gpVT5c5LABzxAOvAHTqWjlFNOTqFEHq/nweCUuvWkWXrr+bnloIVwoYmmgxivY0k5khztd+nIfjRBQzqqUcuYqHN9H4n8N4vUPaM5QFA5bXJ15hOnC8EqfGZSzYMNdBfpe/X5Rt/0yinUKq5gZDB90uSCODsB1ibDP2fd4c85Slk/qvz3sOnSGTCpgzJADOdNgH+bCGKnWxAjjOXEBYf2GkpSykhVmuHtwc9IsTuwNIq+TKeKbfKGUTOEeudvjDEopCpZ8j9AtN2WkobVTfqL/OC6JaUCwAEbhBfWNly3F4zh/BTk/QfV4iBZNz+c4A1KBMfvJgKf0g6dD9IPV8mWB4mbnpHOO0VYlKmkliPdOh6KEJlbex8K8CVVUyZYypN+d3+UBP31ClZVafD0hSxXEiDYkHdj+fKPaGoUs6l+LxkoaGxlsZkrJVfxAbDXyMeBSRNzSlEp3SbP15xBTTUjdiBo+vKJ5ypKk5hmRMB8WnqOMTTVFMHaLFRUSkhRllUtehBG/SMpEyJ4zTMyZiRqNFcxxMVpkpC0AzvCdEr4/wB4lwmnCUlMwZ5egmJsUvygK0MLXfoWMs7xytlAMU8yNvKKiwZa2lLCkgmxFiOu8SSpqZaylJzoNiOXKPSuWLyVMd0qHqORgejQUJT5glAKn1gasEEhQUnpBGaFJUwBS6jfz4xFX04Kf9TTV9Ypk/sAugPVpDhiYpVcxRRoCB6wXTPIBSAFQtY7Nygj8ENht0KyaVi3XTXVFV42Wp40j0IqkeZJ2z0mJCv0iMmMjTDcGJpIPSJaKle5HmYJ/uoAcMeW0C2HGJDJnFDN5wTk4yRt56+UCf3gjhDZ2awdEwgr9BASpbGIsYTXA2UCet/ww4YYAsjKG4W/HMWabs1TgDw2aw4wwYThQlqzMABsNollNMclSCmC4VlAJueMHJEoRWE7w24RPTTLRsJoRKy0wj2NTGoVD+aQqiV4gqZ2UE7R6qaHjWaHEBPJ/DUtiti07v8Awg5etxy00hPxfAO6SSSS2l46PVqlJBzACOLdssdUmYqWiYVS/wBJNx94RG5MpTVCxXzAZjOephp7L4WVAqB0FrQBoKJc5Tp8XAHWOm4NSGnkhwxa4gssq0Fjj6LFZQhCvEddhFikCT/qJJR+vcdYgxSbmWRlJO1x+GJcMrFylMpGZB1TCZK0Pg6LFOoOrM8yU7ZdxzAiUZUqSJKioC+UixHCKip0tcwGQ4APsn4iLU6cjMDL/hzXuk6EcRE77HonmS5ZZcvwKJYp4Hg0GF0EsoBmp7tZ0UNDaK6VSlIeaMs1rEbxFTz/AAETAVyntxTzaFnO2BF+IF1XgNW1CEAA+MkwZVJAUo5rg7wPxSnDvl9Irf7YN/UCVU4Idks8J2J1hVvBzGqzUO0K+dy8WYorsizz8IjGhi3MlEi0VCIpRIzyNhHkbRphbopqnZy3CGvDaRwzAPxvChSTCDaGrC8RmBnFuu3lC5jYF6q7PE3SnSKsmsXIVplb8uYbqHEApLZWPOB1bQImKdZHJvzWEc67HcbJ6LtjlAzFz+WH3MFpH7QQ4B0HEOTzaFFfZkLLpP5tAqt7NTgbOekD9GZ9kdPlftBSrpt9zDrhWPoKA5vHzVNkLllKTqIYsO7RqBZ7BQ3jviXaO53pn0bLxRJS8LGM9oTLXY2PPeEyg7TgSxfU8bwr9oMeVNLgnQsH3tA8W+zUoo6HhnbgKWUqPiGz6xdxLtyhKfCq/wCPHCFT5neZw7xcmy5i7j84xvxI7kv4NGPdtFzHSVF9QoQEopCqgjPfgqLeD9liv2tGtDpg+DIksnX5/wB4xzjHo1R5dmnZzDRKDqT0O8TY9jgSCkHygjVSjlKUiFOowmaqZ40Fn119YUle2MBv70VW0fh9YknTcmUg5Tz1/wAQdFAhCfZD82hcxGUpatINJMxyaDdLXylqsCiZxAsYMrWlAAny7+7MHygJh8oS5TKTm4EaiClDUnIfB3qDsdREuSNMqhK0WKGapIKlI7yUdjqOY5RtST/4jyfZFmXoeUVMPqM0wmUdLZFadIJVs6WrKO6yzCdHa/F4U0EwfWUSDLK28XGFerqFJSplGMjIr9YHgg4vPKjeKdAm5jIyPRh+Tzcn7CsmSDA3EpQBtGRkcuzJdFKMjIyGCghRygReC1LJZLgkdDGRkAxkS7SVy06HeGCmnZh4gDGRkTz7HoP09IkMz7BtoNzadPdHofhGRkSz7HQFibhUtbki/LpC9PwqWCwB9r82jyMh+N6FTWwvKwtGTe4O/PpFegweWpTEE3I+XKPYyOkagkjA5PhsfWIauUELASAA/wBoyMhNhDdgtGnK93IMTBOUm50e8ZGQPo19EdRMJWk78oL1sxpJLB48jI4BnLcXrlhR8W8bYSnNc68YyMh8Ohb7CU2rVLICWuLvEVLXLTNBSWvoNPSMjIXLsbiDWIzSoJmWSrim0F5kzPKBUA4GrXjIyIn2yk//2Q=="/>
          <p:cNvSpPr>
            <a:spLocks noChangeAspect="1" noChangeArrowheads="1"/>
          </p:cNvSpPr>
          <p:nvPr/>
        </p:nvSpPr>
        <p:spPr bwMode="auto">
          <a:xfrm>
            <a:off x="0" y="-746125"/>
            <a:ext cx="22860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http://1.bp.blogspot.com/_iXUKR99yXM0/TN0rAJQF_OI/AAAAAAAACEs/2V5aJpe1qCI/s320/smile%2Bcat%2Bcont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28575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 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section of a town or city</a:t>
            </a:r>
            <a:endParaRPr lang="en-US" dirty="0"/>
          </a:p>
        </p:txBody>
      </p:sp>
      <p:pic>
        <p:nvPicPr>
          <p:cNvPr id="11266" name="Picture 2" descr="http://t1.gstatic.com/images?q=tbn:ANd9GcTlfFNXFKW8K6tm5_JrxWx-xvA9oh_Y_fW22TjewnJnf7iy5B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2609850" cy="1752600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QzjoR2TB4lrCY8rJv93a-l3wqeWqj3y2ri5Enqe12W11TWu7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466975" cy="1847851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xQSEhUUEhQWFRUWFBcYFBcXGBcZGBUXFRQXFxcXGBcYICggGBwlHBQUITEhJSksLi4uFx8zODMsNygtLiwBCgoKDg0OGhAQGywkHyQsLCwsLCwsLCwsLCwsLCwsLCwsLCwsLCwsLCwsLCwsLCwsLCwsLCwsLCwsLCwsLCwsLP/AABEIAKQBMgMBIgACEQEDEQH/xAAcAAAABwEBAAAAAAAAAAAAAAAAAQIDBAUGBwj/xABVEAABAwEEBAgJBwgHBQkAAAABAgMRAAQSITEFE0FRBiJhcYGRobEHFCMyQlJywdEzYoKSorLwFSRDU3PC0uEWNIOTo9PxJURUY4QXdIWktMPE4vL/xAAaAQADAQEBAQAAAAAAAAAAAAAAAQIDBAUG/8QAMBEAAgIBAwMCAwYHAAAAAAAAAAECEQMSITEEE0EUUSJh8DJCUoGhwQWRscLR4fH/2gAMAwEAAhEDEQA/AGwKVFGBSgK9yzyRMUYFOsslSglIknIDM1IXo51ObSx9FXwqXJLax0+SHdo4pakEZ4c+FC7TsQiKEU5FCKLARFCKXFCKAERQu05FRrTbEoMHE7hn8B01M8kYK5FQg5OkPXaF2tFZLIw62heqcTeSDxVpOMY+dy8lGvQrJyccT7TZP3YrmXXYvc2fS5EZyKF2tG3oRn0nVq9hsjtM1Ia0WwMmnF+0sD7h91EuuxLzYLpcjMpFGlBOQnmrZIYQkwGWUn53HPUqDUtGsyBu8iW4HWQR21i/4ivETRdG/LMazol5WTS/qkDrOFS0cG3zmlKfaUn3TWpNkWrzivpXA+ySOygnRg2hM/W7cDWUv4hk8JGi6SHlmaRwdHpvtD2ZWfdUhGgWBm46r2UXfvVpE2Ibz0AR9oGnE2ZPL1kdgMVk+szPyaLp8a8FAjQ7AyZWr21kD7FQLXoJKvklXFeo4cDyJcyPMca1/i6PUT1Dt30y9YQcuo4jrzHaBuqI9Vli71FPDjaqjntqsi2zdcSUnl28xyPRTEVu3rOQLpAKfUXxkH2T6J3ZHkqntmhUE8Q6pXqrMoPsubOZWNd+Lr4y2ns/0OTJ0slvHczkUUVLtdiW0YcSUnZuPMRgeio8V3KSe6OVprkbihFORRRTAbiiinIoopgNxQinIoooAbiiinIoooARFJinIoooATFClRR0DHgKQt2DAxUcgMT+OU4U61Z1L+aneczzA5c56qnNMJQMABvO085OJrzc3WeIHVj6bzIRoaxK1zalmIWISk8u1W3mEDnreJTyn6yvjWR0dJdRGHHGJ591a8A7x1fzrzpybds7Eq4AZ9Y/Z+FNLsaDmhs86ATT2PJRyd1SpNcBSfJBXodk5tJ6CpPdUdfB5k+iseyqfvCreeQ/jmoXufqNaLPkX3mS8UH4RQr4Mt7FrHOEq7oqOvgwfRdH0kKT241prw3ilCtF1mVeSH0+N+DHr4OO7FNq5l/ECq7SHBR9ak8QjYSCk4ZjI8/XXQooggbh1U59XOUdMqCPTxjK0VegrEkMNglRgEeev1jsmKmmxD1lDoR3lM0Wix5JPT941LFcvJuR0WQbST1DtAB7ad8XTtE+1xvvTSxR0AEkQIGA5KOhQpiAaFHQoAKhR0KACoUdCgYk1HdsYOWHJmnq2dGHIalUKAKZ6ylIIgXdqVcZs9fm/Z6aqLZoZB83yStyiS2eZWaemthUZyxg5cXu6tnRFXjyzxv4WROEZ/aRgLZYVtGFpInI7DzEYGo0VunbGUggYJOYi82edJy7Oc1T2vRCFYjyR6VNnpzR0yK9HF10XtPY5J9K1vHczpFERVk7od5P6NRG9IvA812ahuNFOCgRzgjvrtjOMuGcri1yhiKKKciiiqsQ3FFFORRRRYDcURFOEUUUWA3FCnIoUWMtyZy69nRvoBG3M7z7t1OmiivnUeuO6P8AlUe2O+taKyGjrQ3rkpKxeHGjEkwRsGP+lahNub2qA5zHfFJgSaOmU2ps5LSekU8CDkaQAoUdCKBhULo3UqKEUgE3R/ph3UYTz9Zo4oxQBE0Yjyac9u35xpvTllW4w4hs8dQF3GMQoHPZlT2jfkxzq+8alU1wKSvYqeDVkdaYCXjxwpRxN7AnDGatArZhPP7qVXGvClZS3bioSNa2lUjDjCUZ7+JPTTStmc5duN+x2STu6qF7kP45q4/wv4TurdQtp1xA8VaUQhak8ZaNYcAc+MB0VOtnC99NisRbdIcVrdaowVHVKupm8DnnVaGT342/kdTvUV4b65baeHVqbDSQtClalK3CpCfOcJWnKIhsoyrT8B+Fa7Yy8pwIvtGYRICklBKTBJjFKxQ4tKxxzRk6NbQrG8EOGZtruqUylvyalyFT5qkiIIHrZzsrU2+1oZbU44SlCYk4nMgDAcpFS01yXGSkrRJoVC0npJqztl11d1sECQCrzjAyBJzqLYOEllevBt9BKUFaplN1AiVG9EASJNA9Sui3oqi2XSTTmDbrTh3IWknqBJqVju6qBh0VCeQ/jmor1IYqmHbMDyHk2nlHvz5advDfROLCQVKIAAkk4AAZknYKYivOjI82OglHdJrK6XfUpZSSohCiAFKKsRgSCrHZW5bWFAFJBByIMg9IqDaNDsrJUpAkmSQVAknmPurfpskMctUkZ5oSnGkYSKKK2DnBto5XxzKB7xUZzgwPRcI50g9yvdXoLrMT8nG+mmjLxREVfu8GnBkpB57w90VAtminGxeUBG8KSc+YzWsc8JcMzeKa5RXRRRTkURFa2QNxQpcUKLAdtmmm0YDjq3DLpOVUGkNNrVgVXRuTn1591QkMOOZCB1DrzPRUtjRCR55nkGA+NfO7Lk9rSDg24o2hsoAAChJOPnYZb8TXSA4r5nSlXuUKxujWglxASABfTl7QrYConItRQ4XDtCT0KHeo0nD9Uk/S/wDoaI0oCo1MelBggeiR7J//ADTge/a/WH+ZTdHRqYtCHhaI9Naei93BVGLYdjijzoUP3BTFAU9TDQiV4+r12+nDvUKWnSCtim1cyh7iaiTRzRrFoLTR6pRlGKsJn0jtqTUPRHyY9pX3jU2tFwZsKuc+GSyeTYd9VakH6YkfdX110eqHhzolVqsbjaBK+KpAwxUDvPIVVS2ZGSOqLRxKy2RTqXLuaWlrO3itJKjzYQKRYipYSmSYwSNxWRlzmugcAeCNoQt/xlrVpUwtpMmbxdgEiNgCTt9IVkLDoK2NqUTZnRcBXJQQOLJGeZmMBXQpqzheGVLYY0jaEqddUDxSspRyoQLiI+ikVe+C22XLQ41ODrDiRylsFafshfXSeCfAxdtSsOaxhKIhRSJUozIAJmANvKOWq9Nhc0fpJLYvuqbdTF1BlaFjEBKZxuKI66Taa0lRhOLUmvP5lz4KFfnn9i595HwpXDbTtvCjZLS21dKgpKm0qTrEpmCFKURG8HEEDpymhOEC7GsOMlF8BSeMJSQTzichjNbzROj3tNJD9pWlttAW2nVAgqOBKgFEgedBO2I5al8psqFuLguStt/CF+06KWlTIDbIZRrrxlakrSkC7GcYnHDpFZZq3lkrKfTZW2fZXn3VtrfoB6x6JtbTykqHjDamimfNK2wSQcpgGMdtc9dV5RPN7/5mqhTsjNaavmjV8AD/ALQs45Vj/BXVfp/SilvPupUoXnlXSkkQm/Cctyaa4O2/U2jWz8mHY9rxdQSPrEddVVrXdbSDkQZwOHVlnVV8V/IhP4NPz/Y3uneEj/iejnGnloK0OpdKVEX1tFtEq34hRx31T2Hh9b2nBec1yZxStKOMAcYUkBST+INVCrdeszTc4tvukD5rqGv3kK66n8BWUvW9DbjhQmSYGGsKU3g3OycegEZmo0pLc01ybVP2/mWNn8J9smIYWdoKFDb81Qrd8ENMnSdkdLiEo462Tq9xbQZF6YPHO/IVkPCtZkItLJQlKZYM3QBJC1bq6nYrOhtCUNpCUgYJAgCccBzk1EqpUbwUtbTew1o2wpZaS2kkhIMEnHEk4xhtqQRS6FQbobxouilxRRSGIJ/H+lVPCc+QPtJ76uDUDTTQW0QZiRlz1pjkoyTZM4uUWkYU0EpJMAEk5ACZq1VoobFHqB94pB0XgReSZEYg7wdk7q9L1eJrZnF6aa5RANnV6qvqmhUn8lr3p+18KFV6mH4kLsT9mVJpsr3Y82XXlS7g5+f8YUZrw0euxVjB1iNnHTlj6Q2n4VrgOXurKWP5RHtp+8K1opSAWw8EEqUJEGMJg746+udlEXguFJw6KKgKNW1C072CTyd1HJ3Dr/lQFGKkoK8d1HfO49nxo6FABX+Q9lGF8/UaFGKQFlohXk/pK2HfU6ahaH8w+2rvqdW64Od8hTWV8IWnl2ZhIaMLcKheGaUpAmNxlSe2tXWR8JmjFPWULQm8WlXlAZ3CkhUc3FPMk00RkvS65MdozRiLVZb4Kza03ncVr8u024UuIEnBYEZRmOU03aNEWtIcW0+tKAbQttOsdvFqzuFKlEpETtAJk3TFUVk0w6yWS2oAsKUpswJ45lQVOJBiIOyactHCB11BbWEqF51ST5RJRrlFSwLiwCLxJAUFRNb7HnXtunZpbXZrel5aGbS9cC2W0Fx9RvuuspcCEmBJ4xOIAAiTRWi0aQSw2+i0Fw3HluJVqbzYs7txak3uMsDOQMKZ0ZwtvvBdqShKEvMvAIS5OsZb1YKOMcShKUkKwOciMYA4VFISnUkgN2pvz8SLWu8o+bgUnLOikPUl5ZM0z44y5duMvpKm0pWLNZyVLdbS4EFCQVJVCsAc4kVJsnCvSTUNIsyOKkEISwsgJKikEBtUQVSJG2RnUNjhwULC0scYrYU5eXIULOyWgEi6LpIJMmYNNMcJm22SyhLqQmzvNNrlN+8++l4kwRAFwDDHEnkpUg7ntJlvpvhPal2UeM2VtbLoN67rkFBaduFKzPk1BaIg5xtrK2m2WVSWgbGUXASCh4pKwozKiWze3A7sKtLPwpbDCW3NatXi1rbcJAKVuWl4OpUSVyoAgySJxqcvhZZ1OBagtV60OupJTjZUuWbVBKccbq7qoThCARjgGkh9xv739Cjs4sb7qwizWgKdm4206lQSZvG4kpF7AKEGcDvANaPQWn7FZ7ItvUWotOFSVurSlQUpSSLt69AIT6I3E7TRaG4R2VDjZKwhaTZdc8ULPjGraWh0CElQ4ykHjAXrsmqrg9brOmyvsPrTdU4pwJxlSmdUpAEiIWEuo6RRVjWRrhrz7FY/oiypEeNOocCp8rZ1JATEgXU3jM7ZyNP2rRll17a7JbktgXCVOIdC0rScVgXAk5BQEjdV/pk2R9dsdU60tbiFXJW0m6tFkbLakE8ZRU6laYBAwggyKVZkWNbloYCUNsluz3nG3L2sK3rOrC8ogXDrpKck3t2J+Y7d+BfDktW51gs2qzwElDilOJTdvKHGCTnmTE8ldOaGAgyIEHfhnXKrDwesyVsBYvqV510rU2XQHwtokykQpDISJkiZm8K0ngpta12NSFz5J5SEzmlN1KrpncVK66iSpG2Kbct1u/2NnVRbXCFmJ2ZLKdg2AGreap9IEXz0dwrKT2OyCtiBaFDaocxvfepSbarevpCPcaYvDeKIVnqZppRK/KB2kfUX3jCkWi2XkkEA9JScOQg0wEk5CeakrOFPULQhsik3ahWtlwvNrQuEpCgtGMLlJjk5ZO6paVgiR+OSkNMO7+MKFHNFQMyLrqU+cQOc00XzMBCjykXR1n3U622E5Jic4AE8sbSMaSWxhnI3k4ZTh200DFWVatYiYi+nzZOEiDJ2Y7thrYid/d8KyNmSq8iQSb0HlEjacxnWtH4xpSBCsd9BJNEE8tGmpGN2l64hSvVSpWRPmgnKccqy6eHrPrDpQ4O4GtJpQeRc/ZL+4a4eK6MEIyu0YZZNPY6d/T1n5v8Ajf5RqSnhmzq9YSm6VlEy95wSFERqpyUMcq5PVmf6l/1Z7WE/CtuxD2M+7L3Oip4b2Y+kOtX7yRTiOGdmJACpKiEpAKJKiYAEkYmuRUuyGHmDufa7Fik8EBrLI79oPSoLZNxQ8orAkSOQgEiemrMaSHqq7KzehTxXP27gyjIj+VWM1yOTWxvpTLT8op3K6h8ajaS4QssNlx2+lAIBITeiTAwTJzIqIKYt9iQ8gocF5JIkSRkZGRo1sNCKhzhFoZZJUlMnPyDo+6miTbdBq/VjnTaE+4Uv+idl/VfbX/FSDwQsvqH66veafcDtgLWglemyPpujvNJOjdCHJ5kf2wHeaJXA2zbl/W/lULSPBSyNNqcWXAlIkwpPMAJTtJA6aayEvGid+QtDHK1ND/qWh30r+iOjF+bax0Who1hmbEh0FTVncUkEgeWbClFKC4oJTq5UQgFRA2c4ps6NEx4naZmIgkzF6I1WcY81a1I5u7h+l/o29o4AWUxq35GMytB5tooJ8GTShhaCD7CVfvVh7Polt2LlncMruQFNEhd1SrpTAKcELOMeaaQdDs3AvVO3VBJSQGlEhesKcAqcdS7s9A0fELVhf/DcnwWDZaP8IfGmV+CpWx9PSgjuNYpNmbGQtKeZob4/WDbWg0RwcL7YcZtjkGQRC0lJGYIDmfxpOTXJUIYZuo0TnPBa9sea6b491ML8GFpGS2T0r94qSOCtpGVueH9o8O5dH/R63Dzbe9/f2j41PdL9JD2ICfBlapElqNpvZdk107g/odFkYSy3kMVE5rUfOUeeMtgAFc9cstuaPlLc6RcKhDijilSBBK8hCq2bdoWUg31CQPSO6h5LHHpow3SNAKp9JfKHmHdTPjLg9M9nwrB8LOHD1ntKmglKroRiqAcUhWwctC+PZGn2N2bgUAKwLPDF91oqCUJkKEiZSRlHLjM7KmaM4SvFTTZSlV4YrIJPFQVcbjDEhJE76TxSQ+4jZYjFJgzu2HAjt7qStNBRO8dX86qeFFpU3ZHlgAlLZIGIxwioW+xT23J7gy5/cR76QtMG8PpDfyjlHb1VyQcNLSMyr+8We+nk8O7QPW6we8Vr2n7mPdf4X+h1lJBEggg5UK4+vhaskkoJJMk8XEmhR2fmHef4X+hrwmMcTjBnCIyJGG0Z8tFfAyg8gx3iI7MqUmMxjvMfg0aiOUdEyKzNgmF8dIuki8NpEEKBG0d1bYNVjmFQpOAIkY/Sz562M8ppSGgFsnZRXDu7aUDymjCt01IEe2NHVuYegr7prhhy6K7vaVQlWPonl2dtcZVpdUfI2Y4f8Oz/AA109P5MM3KK1OIBqz/3I/8Ae09rCvhSG9NyMGrNl/w7XdFWCdKnxRR1VnwtLYjUN3cWXTMRE8WJrqMWZ00bRhxo7nUH7VWJ0uf1Nm/uG/hTbmmoKfI2abw/QIwxzGGdA0dj0SPlv26/dVgDUHRWb+fy6/dU4V5suTrXAdERR0TiQcCbvMYPbSSt0NulYdCmdUn9Yv6yffTbiQPTcP0mR94g1t6WfyMvURJMVXcIbCX7O62nzlIN32gQpOO6QKN5ZCSUl1RjBIXZseTE0GlkgXi4lW0X7MY6RT9NNewPPFnMrEu2McVLawAsqIKCbqigtrKTBiUEpncd4BqdatP25alG4Qkly6m4uEpdSUqTgBewOapxxETXQ0n/AJjgA2zZyM/mg76F8fr1dbP8NbaMnyOTtYvDZzRjTNsQZS2AS8p1R1SpUtZk3sMRMQNl0ULDp22MoShKOKgIABQ4R5NTik9MuqJiJhOwV0ok/rVxnPku+5FJ1w/Xq/wf4aNGT5C7WL3Zz1PCe28QXBxbvoOgLuhaQFpBhQOtUSIgmMNlbPgZopdns8Oee4suKHq3gAE88ATympynjsccPL+b4yJ2iaZetSwUwXSD5yps0Jyzwx/lUTx5JKjXGscJarbLWKKKrvGD+sc/8v8AClF8frlf4X8NZ+mmdHfiRuEUXcctW4DzSiautFMBbYUpyMVJhJRmlRSPOE5AHprO6VcJnjFY1TkSE5wPVA3CtJwceOrCBdiZOBCuPaAkmQRIulfMQCZBijHCpNSHOTlFOIu2sJRduqKpBnzTERu3z2VxbwiKm3uYEcVsY/s05cmNdpffUtCCpN0idhGajhJJmAkCd4Ncc8IL6EW1d5pKiUoM31gkXQMQDHomtYJLI6Inejcr9G2wIaSk5LW4J3EBuOjjVP0Pb71rYQk4C/e5TqHMOjvqFo21tFKJQlsXnoJWSME2f1jtkfV5an6OtTfjFlAhSrq5IVi2Q0cCkZzjnWskjJM6yap+FyZsVo5GlH6uPuq3KjNR9KjyLs4DVrx+ia4Y8o62cActZAnA/RTS12iCRxc91TuCGgmH3VJdcStIZWoBBdSbwKQFSpCRAkk49FVmk7EgvLh1sSomIewx5G4r0aVHHe4o2o7k9R+NCo4sif1rXU//AJVClt7BbOpsPyAZPKPxz08DHJlmTt92NVC9L6ppKihRTJGEZjGDPIew0s6Wn9F1qT8DXHpb4OpySLZCYyxg5cx278q2Q/GysBY7YpRm4EkEGb0zjtwroYTUTTXI07EzSh2Uccv466LDaofjpqBiLRF08x7q8/PvpKAM5Hur0Eopjz09Y+NcvT4MDgDbrPhyK+NdGDyY5eTCWR2FY5HCav0ujxRzH/eWO1m0/Cr4eC4bbex9Q/x1MR4OkhhbJt7XGdacCg3gNWh5MRrMZ12fzeWuhMxpmBVaU76gOOzjz10T/sub26Rb6GSf/dpP/Zizt0gMtlnO3+1o1IelnQtFec/j+nX2gVY1UaPtrQW95QYukiJ2gHdy1N/KDXr9h+FcMk7OpcEqst4TETo1/naMb4ebwq+OkmfX+yfhVDw4fQ9Ynm2yVKVcgBKicHUEwAJyBognqQSWxw584RdAjDIc9WOmyC3YsB/VP/l2mkO6GtJJAs76sc9U5j2TVnpHQVqLVju2d8lDCgYZcJSRa31JBEYGFA47CN9egchB4GKAt9lw/TJHXh76i6fRNrtAAk+MPZCT8qqr7g/oG2+O2Z12zvAJeaKlKRdASFiScsAJotK8GLd40+40w5CnnSlQuwUqcKgcTkcDTFe5A0IfzLSH7Ozf+qTVEiMcuoVt9BcGLW2xbErZUC423dBKOMUvpUduGG+oaeCdpKk32QE3YPGaBmRvV20VsFo3jxnQv/h6exhNcZds8bOrmrt7ljUNGlkAXhY7gBUmJDMAFRN2OWYrlqeD7gUNcptKThxHWnFTBIlKFEgYZ/GmyU65Iem2yXUwJPi1lyEn+qM1Y6MH+zbaI/S2f75FSdLaEXfQUvWdH5uwMbQ2k8VlCdhxHFz21K0Zoc+J2tGvsxKlWc3g8lSU3XFHjqHmzkN5qaKszGiWyH2CUwNc2QYifKJyPVTunkDxq0SB/WHtn/NVVjYdDEOtTa7KbriCBryo4KBhIu54VO0jo1HjTwU60sKfeJQgkqRK1kXwUiIOBgnppVsDdGk4IH8xa9m082ClnKujcHHCptKYEXUqIuq9JxF6FAgGUleGY4pxyrnVncDDCEIuKTdtGUxignaAfSq5smk06pBU218mmSUifNAxNc91Kzpiria3xtTjaSpN2cQONiSONEmYkADkAO2uMeFIfn5/Yt/vVubLwiS223eLKCoBOJAKlJCQRnjBUOukMaXS+ty/Z2CpCii8ttKlG6pQzVjGGXLQm9WpiklVI5OpqbOjkde+5Z/hU7g4r8+Rj6a+1C66mbWAMGWIEmNSjdj3CghRZAbho3UpF7VIBPFGOIOPTVvNG1Hz9f5JWGXJe2q1paSVrUEpGZJgDHaemq1em0PK1EKBcOrmEwCo3ZzxzrPcMNJOKsjwKhF0bB66an6GvC0ti4YLwxjKXAZmazx4092Xkk48DKfAwxcveOKKYmbrd2MpmdmNcq4UN6q1vt7UOlM7TdwxiR1V6QtDClNIBCgq6TASTtBIIgxgqN/VXD+FzFiNptDptl8uLUoIaaKsSRmoqCSInCRmK6znRjdZy0KUpSNl4jZKQMOa9hQpBubtDGssq96SFj6Ix7Jq4LUDoqJoRHkHvYUfsGtNbWgESN6eoqAIx5Cazg6s0y+DP6SYWi7hBOI5QR/OrpONQuFBN5Bk+adk+rU8c1ZTdmuPgHRQFACjzqDQBVGyjIogKUBy0ACOWjihB/E0SRvoAOhRxQ1Z2CkBEsg47vtJ+4PhUqo1naOsdlOMo2H1al+LqOST0A0wsqtIW8pWG04KKSqTEQCBGPP2VfMMpupKtqRiCRmMSCkyNuVY7hDYlptTKylQSpKk4pMApM55Yz2VsLH8mn2RWi2RhN2zAaT0VpPWOapNqKL69Wda7dukm6QVLyiKRpXQekVM2UQ5fS24HZfSDJtDikyVLE8UirV7wVOOLUs2hsX1KVGrUqLxJibw31OtHgvC2mG1WiNSlwSGvOvuqcyK8IvRtrpVnPaMloPg/bU2phThF1L7SlTaWlGA4knihwkmNkU3wi4MuKtNoWXrKlKn3VALtDaSAXFEApJ4pxyraaN8FjTLrbuvWotrSsC4kAlCgoA5mMKlW3wa2Z11x1b7oLi1uEBTQAK1FRAlBMSaAsxOgeD9xi2JNoshvsASl5KgiHEm8sgYDlqlPBpO22WHodWe5uuq2HgDY2kuoS64rXIuLlxubs3sLqRBwGNMp8GtgGYcPO6fcKAsW1Zh+S7hcRd8SKS4LxRGpIvjC8UxjlPJXOLBZ2kKTq7Uh5WV1LbqcN95aQNw6a7KjRTKWNQPktWW7t4zcKbpE55E41kOEXBmyWZoLs7d1esSJvuK4pmRClEbBQ6oiX2WZPTWj7MVtFdqunxdoAahapATAVgRExlyVJ0S1ZxZLXFpWpI8XvEMFJQA6q6EpK+NJJGYjlrep0JY1JQVsIUQ2kAlM4ASBieWnmNG2NCVITZkBK4vpDSIVdxTeE4wcRNK0XvRyaytWIOoOttKjrEkQy2BN4ETLkxNWVvDQtr4TrL+udKrwQE3byr0QZm+THJG2ukIs1lT5tmbHM02PdWH0rpht906tAAU6Fg4BXEaKFSI2lQOewzS2omd6WS1OIUy2WiSny8EkE+YJxGFV2nn1oFkKSYgA7ibqRBGUxNbTS1mS9diUgBYi7M30xsIqFadGtLs+qWReTcKFqTBQUxJAmTIChn6VZVudKl8NEbR2j0PNJLqUrKVymUji3ikqjnujqprQqvKWj9qr766tbAgNoCbyVQqc4mKZ0DpINv2pV1MKdkYpgQV5SRvoq0RdNP64Y8rFJ5j3VN0g2S4YBOCcgT6AqSrhAII4uRyj3Gn0aWIACSkwlOSknYJrnljfei/FP8AtN+78LMrwjsbhszoDazxdiTvG4VZ6GYUbUyTEawEZyJcwq2VpNZ3dYqvC20qChdSoYg3jIO8GcOiuqKrYxm3I2jjoTZbp866lJwOZujMjlrzrwi0OfGbUVi55d0oGHmFxUK5sCOiusHTEfpV/wB66ey/HZVDarJYlqKlNNlRJJN3EkmSTvJNXq8EpUcqRZ1kA3FZbEn4UVdN/Jlh/Ut/Uo6VsKNK/o9BSQgJReQUmEgSSCL0Dnph+zLS2EIbvAnNK8uNeJIVBiZyJqZ46n8Ch+UE/iPfUg3ZFtGjQ6pIcSqAIkKAz6DuFWqNGsjAk9J+AqIdKJ/BFJ/LKKWlDUmWYsLG7tVRixs+r2n41UnTKN9Nr0unl76NKDU/cvksMj0RSkhoegn6orO/lacgfx00R0odxp0gtmmDzYyQOofCgbQnYkdVZU6WO49OFD8prOQHXRQjV+OgbKT+UKyh0kvaD2n30jx9R5KKCjVN2mJxmTOOyTMDrpZtvNWS8bc3joojbF+sofjmooKL7SzCbQkJWSAlV4XSBBulO0ZQo0hthIATJwEZj4VRa9zY52n3GjL6tpJ7ffSoZpPGFeses02twnNVZtb3zo55FFreUHmUKYi+Vd3jrqM84B6M/ST7zVWV+1+OakXz/qCO0iihlgbT8z7QolWk7gPpK9wqBrJwn6qk/wAqLHZPVPaKdATPGF7Fo6ZPYADUXSLankhKlpgKCsEKGQO9XLTZVzdN5PeKSFbp6Ckiglq1TJ6LSQANZkAPMGwe1SVv3s1T9FPvFQyo7fun3UguRuH0oPURRQyUpYHpuDkCiB1D4VWjQrAUFBK5BJ8/1s8Ip/WneekA/dptTn44yaYNJk9To2g9KlfE0m+NiR2nvNQBaNx7Unvxoi6Ts+ye8UATSpO1CekA/GibUBNwJG+6AO6oRdPKOn+KKRfJ3Hq9xoAsTaVDbH45KR4x86en41Ak/i97xFEpW8/dPvooCaXt5I5v5UQe3Gaghs7FKPQfck0LqvSI6Ugd6kmigJqn98jrpGu9U1GCuUdCiO69RqQdqSegmOsJpgPazko6jRzdaf8AMo6KQx5x4pMYHnqwszCVIvEY8lHQpCEKRGXuph20kYQDzihQoYImtshSL2R5KaXh/OKFChARXbUR6KT0VY2RkKRexBjYfjQoUgGnJG2eePhUZdoj0U9vuNChTAcsCytUZDkJ/emp1os0ekTz3fhQoUgILjl3YO0d0Uyi1EmP3l/xUKFDGWy7CLoMnLcg96ahOJA2DqHuFChQhEVVrIyHasdxqzZs99F4qPNgR9oE0KFHkCK6m7uPQPcKirtZGQA5iodxoqFNgWNha1iLxJ5sCPtA0w62E8sbwn3ChQoQEQ2o7uorHcqnrFLnnHsHvBoUKAFWlkJOHcPcBUMvnt3q+NChTAFnN9UGOoe+aNxuD/p7hQoUAMa8/gq+NKaxVB7hQoUAh11q7ME93dUZbmOXee80KFAx2xpvrunDmAnuqRaW7mRJ5z8IoUKEIgLf+aO095NXVm0elSQZIw2BA2ezNChQuRS2RAtrl0kCTzqWeyY7KyVr0o5eUJGBIy3GhQrXgnwR/wAoueses/GhQoVRJ//Z"/>
          <p:cNvSpPr>
            <a:spLocks noChangeAspect="1" noChangeArrowheads="1"/>
          </p:cNvSpPr>
          <p:nvPr/>
        </p:nvSpPr>
        <p:spPr bwMode="auto">
          <a:xfrm>
            <a:off x="0" y="-746125"/>
            <a:ext cx="291465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www.scheckgroup.com/cms-admin/upload/506ce87a954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191000"/>
            <a:ext cx="4357336" cy="2343150"/>
          </a:xfrm>
          <a:prstGeom prst="rect">
            <a:avLst/>
          </a:prstGeom>
          <a:noFill/>
        </p:spPr>
      </p:pic>
      <p:sp>
        <p:nvSpPr>
          <p:cNvPr id="11274" name="AutoShape 10" descr="data:image/jpeg;base64,/9j/4AAQSkZJRgABAQAAAQABAAD/2wCEAAkGBhQSERUUExQVFRQVFxYWGBcXGBQVGBgcGBYYGBkdHR4XHSceHhwjHBgZHy8gJCcpLCwtGyQxNTAqNSYsLCkBCQoKDgwOGg8PGiwlHyQyLCwsLDQvLCwtLC8sLDQsLCwsLCw0LCwpLCwsLCwsLCwsLC8pLCwsLCwsLCwsLCwsLP/AABEIALMBGgMBIgACEQEDEQH/xAAcAAABBQEBAQAAAAAAAAAAAAAGAAMEBQcBAgj/xABREAACAQIDBAMLBgwCCQQDAAABAgMAEQQSIQUGEzEiQVEHFBYjMlRhcYGR0RdTkpOhsTM0QlJyc4KissHT8GPCJENEYoOj0uHiFZSztCV0w//EABoBAAIDAQEAAAAAAAAAAAAAAAAEAgMFAQb/xAA1EQACAQIEAwUIAgICAwAAAAABAgADEQQSIVETMUEUcZGh0SIyUmGBscHwBeEVI0LxM2Jy/9oADAMBAAIRAxEAPwDcaVKlRCKlSvQjtXukQRnLEGmYEg2BRRa4JzMLHXSw51FnVBdjIs6qLsYXUqFNkd0bDSkLITA1v9YVyE9eVgde3ULp1c6vsZtuCIgSzRoTqAzqt7c+ZoV1YXBgHVhcGTaod+Q/eMnDJEl4spUAsDxo7WB0Jv1VeJIGAIIIOoI1BBqt3j/Af8XD/wD2I6lJg2Motyp8bxGTFGVlCXDSxohLZhyygDlfT0Vebd3ow2DUNiJRHmNlFmZm7bKgLEDrNrCrS1Ae/G7sTTtOUiZ+9JnPEijl1w+Ur5QuAeMQbfmryqPIaydRw7XAA+Qk35Wtm+cN9Rif6dL5Wtm+cN9Rif6dDMu60ELSRCLCsYo5bGRdn8kw90Zr+NDcSzMWGW1+qqWfaOzcpyjDc5Mt4cBxPwcfDzdDh5c/Fvl6VstF5XNA+VrZvnDfUYn+nXR3Wdm+cH6nEj/+dBmFTAzySrAmCciOZ1HDwapZYhkIzqHuH55uiBe+lWWG3Pw0pjZYoArYh4V8VgpLoYBJ0uCDHnDxtbrytrzovCaVhMYkqK8bK6MLqykMpHaCNDT1D+42yI4MHEY1VTMomfKqoM0gzmwXQAZso9AFEFShFSpUjRCQtp7Zhw6hpnCAmwvckn0AampMGIV1DIwZTqCpBB9RFY7vdtRsRjHYnoRl4lXsCNlPvYMfd2CrrucbbEUrQMbLKbp2ZwLEftC2vatusUmuKBq5OkVXEg1Mk0ylWZd0fe3aMDiKFIoUkz5Jc/EkYIVBIGXLH5Y5hj6RQAN6NqedyfTOmtvm6vaqqmxmtRwdWquZeU+jKVfOnhPtXzuT6foJ+b9Fc8KNqedyfTPZf5uodoX9tLf8bW+Xn6T6MpV86eFG1fO5PT0z6P8AD9NLwn2r53J6OmddbfN0doX9tD/G1vl5+k+i6VfOfhRtTzuT6Z9P+H6KXhPtXzuT6Z7L/N+ijtCw/wAbW+Xn6TVO6DisWk2GODZ1bLPmyR8Ulc0HVlNtba2++rzdDHTS4cNiARJmZekhjJAOhIsNfSAPVWEvvJtPiKe+5M2RwDnPImMsPwf6Puom3V3/ANqLLHC3DxQd8gEjFHBP+IqW94auisCR/U6+EqJSIyjTUnW/npNrJpjC7Qjlvw3R8pynIytY9hsdDQn3QduyR4VIwMks6nML3yqAMwDDtLKt+wmgHY20Dh5o5Rc5CMwGhZeTLp2i9h21CriVpuFmJUxARws3G9RjtOLi8LiJxbXyZhmt2251D2tt1Y8G+IQhxkuhGoYtYJ7CSL+2sZeRnZmdszMxYnr16/X1+jl1UV8QKVus7Wrilab5elVHuftsYnDKSbyIAkgvc5hpc/pDpe30GrymVIYXEvBBFxFTOMxiRI0kjBUUXJPVQBvlvjMs7Qwtw1jsCQBmY2BOpGgF7UIY7ePETXSSZ2iFs4LWBPRZeVtBz1pN8YikqByir4pVJFoY7190VWikjwokZiLCUXjC69LLmsxNuRFhc8+ugCGZfJGhH5JtcaX+6vckoXmbV4LK+nRYDW+hA7PbWdVrNV1aIVKrVNWnpsQt8twSdMtxf03FeoIgWCR5QzMqWFhqzBfyddL/AGVExsRIWNQAG9NgAtjytrV7Bt+dAAkhXLyyrGth6LLpzNVrlHvSC5RqZsWzcJwoo4734aKl7AXyqFvYaDlyqLvH+A/4uH/+xHWJ4ruusjFe+pWI55QGHvtb3VDl7rpe4knxLJdCAhjQgqwbXPE99RzBHq7dpKxb/iRNZKpb/iZ9GUL74/lf/pY/7oKx/wCWV8xtiMQE0sGyOw7blY0HZpb20k7rcbs/HmxDK0Lwi0MclhLbiHpSJYgIlufM1LiEnLlPf0khUJa1j3zSceIZMTPC4zAtPeMyRHpHDdJjGE4gUroCWtex7KybbuKbDuqRBFXKhsYoXJLSMCbyIzcgOvqq52n3cUxGUP3xGvCyOsVgHZvLbSQEC1goubXPPShuTejZjatFiWPaS/Ubj/aO2usGI0jVJ1VrsLiGG5OFikSWeaMMwwuJYlQkZ6LmO62ARWydHNl9dH+yMQrmNlbOTjuk/EjlDN3kdVaNVWwXKtrcwaxrZm/uBw7Z4Ri4zYjoluR5jWc6Ei9u2r2Du5RkRLIZvEuziQxJI79HKgYGVQLB5LkE3svproBtIsQWJHKbTux+JYb9RD/8a1Z1854TuumNAi4nEZE6KXRQci6JcAkA5QORNPfLM3nM/wBEVUa5BtkMUNYg2ymfQ1Qts7SGHgklOoRSbdp6h7TYVg3yzN5zP9EU3ie65xEZHnmZWBBBUWINcNdvgM5xj8Jkl8SOsgv1gki5PP06k1IwGIZZUa2Uq6MLEHUMD/froUl3xhPkyyjXrRW++vcG+kC5SZJSykG+RRqDcG3r9NZgo1Ab2MQFFxZrfeal3ZD0sL+jiOz87D9ooewu6yqiyYgYuPoqXyxQ5YzzPSszEZjYWX2UJbd7oy4lo+JJLIqh11Fiucx3IAtfReV+yueEsMqERjEsQNSFdxfXLcZzbW3O/LrrTAzEsV8Z6ejiv9CKGK6m+n75Qh2vsNYzF3u/fCTl1RbIJA8dgVYAWJOcEGy+kDnVkN14IzmxDYxEIsGMUCAGx0uFkPkgnUAac6CIdvOyossM4ys7ZlSQ80QCwsv5SX509tDbIZfFx4rMNQHjkYHWx5k26JPUfZQE5nLL3xZOVOKeutj5nQ+UIdu7u8B4RC4xC4hS8NhGHuGVSpAGXNcjW4HlXAy62HgvBGbzti0RrgMYoEF9Wtor9Skkmw050JTb0NKmHSSDEKYVmBYJI1zI+dbeSdD6edN7Q20GXxceKzDLo8cjAm5DcybXUnqPs1oFO1zlnGxbMFU1SOdyAd9NdDy+XfLzb2xxhpECyrLHJGJI3AQNluylWABFwRYkH2C1qr5IGUKXjdFcXQujIrDLe4LILnUcu2oWL3nkkSINhp80cboxyydItLJJfyb/AJfXzN6tN4N/3xMOFiGDnTvdChNnbN4tU5ZBbyb1WaN7m3dG6f8AIhQilgedzrvp4yBJ+EH6D/m35xc+jyq63Ut3/heX4cdluvlpQrDvVhNDL30JArAhOHluSnIv0rdHkb8+rraw2/KpIjrnVkkzBhqbBrjQ6XtXBSZSDadq/wAhRenUUXuQbac9Jq3dE2qJMXluLQrk15Zj0n+zKP2aFeNrbKTra4ykffpQ9i+6DFI7OxlLMbtmSNrm1r+UOyosG/CDRswFtMsa/wA3pWpRqVGLZZ4l6Tuxa00/EbbtstICecz+jxceWQ3/AG5FHqv2UOGfsGb1Fe23WaHG3/iKqt5rKWI6MdunlvoW/wB1fdUbw3TNpmC3F/Fpf+Oh6VV7acgBOtSqORcchNg7l2JbviReQeLMRpzRwBy9Dt/YrTK+adh91RMLLxE4hNspBSOxW4JB6XXYaitSg7uuzWVSWlUkAkcMmxI5XBtp6K0MKGVMrDlHMOCEykQe3t/HZ/0/5ChkkqMgBzOSC1g3O/SNjc2Fhc2oh33lIxk9vKaQhb6C+S/8qpu81uSbtew6Vja1+WnprIfR2vuZlvoxvuZ7hw6r5IANgCQAL29VM4rAow1up5AqSPTyGh6+YPM174DL5DdnRYlh6dTc8vuprFO6oXJUEA2Frj7SOf8Ad+uAvfQzi3zCxjfeaxIcpbMTZeY1PkiygDn21H3tx3Cwr20L2Qftc/sBqRgHLk5mJykECyjmPQL879dDHdBxt3jiH5ILn1toPsB99XUFz1APrGeEwr5H5g6wQqQdmy5OJw5Mn5+Vsvvtapm7eJijm4kwDCNHdFILK8gU8IMPzc9ib6WFLFb0YuQsWxMxzghvGOAQdCLA2y20y2tatdmqZrKNNz9hNbS2sPe4rgYni2lJLBDM0MCOgljWQAgSnk3bYciPXWky7GhTozYPZ8HRkdXlw0QDhAnRyrIQpuzX6ZNgDl10+e9g714rBFzhpmi4gAbLl6WW9r3B5XPvq2bur7UPPGSG2uojP+WrpGbSuCwzGUDBYBGEUkiocNE5UxhGKvlcMG6RBDKguRYt12WL3cwiLAGw2z4zIrs0r4aMRgqFIUKWFiQxOr8o29mCfKvtS9+/JLnmbR6+vo0m7rG1DocZIR6RGf8ALRCbRBs+J4pJRs7BqFMKqO9YT0pOB1mRST41rAqo5XYdcmbY+GWQRPhNnxEhSZJMNEFUlZGykCTLc5dOnyVuelsP+Vnannkvuj/6a43dX2oeeMkPrEZ/y0Qm6bF2ThJp3RsJgci2tlw8ALXhikuC0me13NvF8ra9Z+ck3bxUgzx4ad0JOVlikZSLkaELY1cfKttO9++5L9to7+/LeqvYe0mEgDSOFANhnYLe/Ze3bVVYuFukvw9IVai0ybXNrytxWEeJikiMji11cFWFxcXB1GhBpsIT1GrXeKVWkBBzMR0je/q19VM7N3ixOHUrBPLEpNyEdlBNrXNjztXFd2phgNfD1ncRRFCq1O97dRK9lI510Kal7S2zPiCDPLJKVFgXZnIB10vXNnbXmw7FoJXiYjKSjFSRcG1x1XA91Tu+XkL9+njb8SjS8ilCOo1sHcISQ4XaQhLCQjDhcpINyZOsEEaX5a1mG0d5cViEyTYiWVAQ2V3ZhcAgGxPOxPvqDh8U6G6Myn0EihS1vaAv33/AgbT6tx+zsXnRIyxUBSbzYhUJy4kkFwxkAuYhzPVp1U5sAT8ccYznox2Licf7NGGuEbgA8TPe4JvyPI18rttucixlex/3jTHf0n57/Sb41IX6zk+p5sPiWGLA75vkmaM55IyHDHhKoDFW0OhjIWwGdc1re8XhsWTiABKI2jlWHLNIXR4R4onkfGHOblmzdAEDr+Xf/XZ/nX95qOcfJ+e/0m+NAv1hPq/EwTLIyt30cOC2ThtI0mbgwZNb5yubjczlzeVpavOylxyzxcbO0bzEuejaPLhWBGnON5CpHYynqYW+ZsLvjiY0CK6WXlmihc876syEn2moOL2zNI5dnOY88tkHK2ipZR7BUFL31At3/wBTuk97f/Gp/wBdL/G1QKstm7xzQKVjKWY5jmihkN7W5yKTTW1NtSYgqZchKiwyxxx8zf8A1ai/tou+a1hbe+vhb8w0tIVKrLZm8c2HUpGY7E5ulFDIb2A5yIT1cqZ2ntaTEMHkykgZRlSOMWuTyjAHWdedAL5rEC299fC35hpaQ6VqucLvfiI0VFMWVQALwYdjYdpZCT6yarZcczSGU2zls5sqgXvfyQMtvRa1Cl7nMBbprf8AAgbRip0fIeoVOk31xLAgmKxBBth8MOenMR3FQozoPUKELn3wB3G/4EDbpNl3rF8fiWNgFcqL8xYanXQDXqPVr6KqXGqoGY3Lcsut/gNRV1vfhlOOnNv9ZfrtyHVyoZ2vhhZbAC5KkgAcxf8AlWHUsahvuZkJTFWvkPUmSZ8VZFkAuDlIF7eVbXke376biTjKpcKRcmwvzBI6/fUaTCLwEa3SGU31/KYA/fUzZQ8X+0331A6cpNqSpRzrzDW8o/DhlXyQBf8AvrrLNv43i4iR+osQPUvRH2CtI29jeFh5H6wpA9bdEfaayg1oYFObnulmEBYlz3Sdhdkl4JpswCxGJbEeU0hawHqCs3sqBV1NjkGASFTd3neWQWOgRFSK/UfKkNe92dycXtDP3pFxOHlz9ONLZr5fLYX8k8qepljmLb6dw0+9zNAxjY27UuJBK2VAbZmuBfsFtTVt8nkvzsf7/wAK0XY+4ONhgjj71kuq62fD8zqf9b21N8D8d5rJ9PD/ANWkqlXEZjlGndM96lfMco07plvyeS/Ox/v/AApfJ5L87H+/8K1HwQxvmsn08P8A1a74IY3zWT6eH/q1DiYrbykOJiNvKZb8nkvzsf7/AMKXyeS/Ox/v/CtS8D8b5rJ9PD/1aXgfjfNZPp4f+rRxMVt5Q4mI28plvyeS/Ox/v/CuN3PpQCeJHp+n8K1LwQxvmsn08P8A1arJ4WR2SRSjocrKcpINgfySRyYddRaviFF2+0i1auouftMj2psh4CoexDqHUjkQf51Bq/30xmfEsByjAQezU/abeymd0cEsuNgVwCgcO4PLJGDI9/RlU1oCoVpcRtrzRpXZRfmZT05h8OzsFUXY8hXcVNndmsBmYtYAAC5vYAchRP3OtiJPiU4qho+LAhB5HiTID+7f31YzZVuZJjYSLHuWxGs8APZnv91e/Ak+cQfSrYfBzBCGOXgYJzJHI5jUSBkK4aSYXPHNwCgU6Dn1U9it1MFGQOFgXzKhzKsgCFsRDES3jzcWlJ5jlzqnLV+LykeGfj8h6zF/Ak+cQfSpeBJ84g+lW0S7qYESiLhYEgvGvFyyZAHixMhBHH53hUeUPK5V6h3TwLScPhYFbNMOIVkKtw+BYAccWPjjfpHyaMtX4vKHDPx+Q9ZjSdz+Qi4ljI7RmI+wV6+TyX52P9/4VoWP2TEk8Yw8KK0scYyw6K7nETRgjO5AvlXUt7an+CON82fs/CYXq5/66lWqYgMQutvlE3esGIXW3ymXfJ5L87H+/wDCl8nkvzsf7/wrTRuzirBuAcrGwPGwliewHjan0V0br4s3tAejo3jcJp6/HaVHiYrbykOJiNvKZj8nkvzsf7/wrnyeS/OR/v8AwrT4t2MW3kwFurSXCHW1+qbs1pnH7CxMCCSWBkQsq5s8DC7Gw8iQnn6KDVxIFyPKBqYga28pm3yey/OR/v8AwpfJ7L85H+/8KPKVU9sq7yrtVTeAfyey/OR/v/Cl8nsvzkf7/wAKPKVHbKu8O1VN4B/J7L85H+/8KNNn9xBnijfvpRmRWtwybXUG181SK0/Y34vD+qj/AIBTFDEVHJBMvo13cm8B97fx2f8AT/kKHNqjoA9jD+Y/nRHvb+Oz/p/yFD+0ImZQFF9QTrbl/wB7UhU99u8yikwXEAn4vzGIYC8KqDbU9V/JY+kdgqRg8KUBBN7m/KwGlu01zZ8LKtmtzJGt+ev33qTUCYV6puyKfZuTBLug42yRxD8olz6l0H2k+6gYCrre/G8TFP2JZB+zz/evUHY+ISOeJ5QWjSRGdRa7KrAkC+moFq3KCmnRGmvOaOHTKgEf3k2YuHxLwoS3DyqxNvLCLxOQ5B8wHoAo97ju0IFw+PhlmiiabvcJxCLMFZy+hBuAOYtbWs32jjDLLJK3lSOzn1sxY/fRR3PcH0pJewBB7dT9gHvrpc0qILakAfUydaoEUtNlxONwShljxGHlDIwQuwj73kZ2YyIqpZfKU9CzAxjnmJHubb8LwCLvqBSjzsH4p6YkWcDyVuv4RQey5tyrM9u4mZXGSXIuVmsFBPRy31J15+ivW2tj7QwgU4h3jDhipvA98oBPkObaEc6lSFeqodQLHlrK6bPUUMLefpNDxG1cI0kbA4SNF4vi1eFgC/e9mtJEUB8U/kAdRvcm0/ae3sHJi0lE+HZQEVi7BhlBfOMpTMCQ1hlYK1+kNNcu23sXaOECnEM8efNl1ge+UAnyHNuY52rm29jbQwYU4h3jDhiusD3y2v5Dm3lDnarBTxBtYLr85Zap/wCvn6TQ4sbhUMZjxODRYmdwgBtJxJmzgkWA8RZBdW8ojS16cfG4JVAjnwoAadnQHIsivio5ERsq8jGhXW4Gg1F6zjbmx9o4PL3wzx5w5W5gcHJa/kO1vKHOrPCF8i52zNYG4GXn6Lmlq9WpQALAa8tdpRWrNStex8fSFeNxsDCRosVh4iY5USLiNw1WUqGQ5VsL24gIHRflcXvR7z7TjbEYqdGDR5y4YciFiS9vaCKjZjQ/vvjsmGK9chC+zmfut7aTaucRanbrFWrGvZLdZnc8xdmY82JJ9ZN6k7Ox0kOdkHlI8RYi9hIpVrHqJW499Q6IMb4vZuHTrnmlnP6KAQx/bxffWjVIFlte5t5X+wmqolEsLEEhSQOZANhWndzrBcNcMTzkxMDn1GeMD7Bf21bdz3CZtn4ds7KAZ8yC1mzOy8ri97WbQ2W3KvWxIgsuFVeSzYUD2TRgUhUxXEfhjowi2JupQbn09YUYbExGNBFnXEiGbiuZlIYjCy3I8aR+Eym4Glr6CnXxWHIbgCRYxGnFBmW7DvmC9rzGxycQXuOdr3Ir200xwsCyqFgEEvDcKuZgMFMBccY26Fza3MW0vUraGIxLMDMirIEj4QVVIY994bn48/lBBzGhJvpatOMyE+Kw9yVVxheLEHTirmJ4GKvbx1/K4RtcXy3toa9JisP0DIrnDF8Rw0EozA/6Pa9pbm3jOs2zchcVKnxGJOIDMijEiSHKgVchHe+N5njdhkPMeSNNb17wuIxImzIinEFsTnQquUC2EvY8b0J1m9zoLakILY3FKmKwcjGyKuGYknPZBi5iLlS17LbrPKrnG7Qwj5rY1elJiHykSFAJVcAWEd9cwDa8i1qodvE8SO/PgC+lte+MTmFgzcjcczVfes58SaTsoH7YTPqYg0qjAD9sIU7Q2nhpM7LNhUZ8wCDilEuiJc5oCr5svSUoLgLZhYkyYMfgV6RxaNJx2k8khQjYvjkDLGGJICjpFrG9jrcht6V6j29vhkO2ttC87SwoZGTFwJwXkljCo9maTENI2Y5LjxVo7jWzuOVrxtt7wQvs6PDLJG7xvAF4ZkbMqEXY5o1y6C9tfXQkZyzEKQLegm9v5dXv7KcjlJvfQg2Ot+oH7jXHxrFSLTjYtiCLT1SpuabL2XPK+g9Z9H99dJZDezAa3sRyNvtFIWiVo5SpUq5ORVp+xvxeH9VH/AKzCtP2N+Lw/qo/4BTeE5mNYbmYD72/js/6f8hVRVvvb+Oz/p/yFVFL1PfbvMoqe+e8yo29MwKKCQpBOhIuRawuPRc2+FeNn7QKQyuxJWMEgm51sSVueetvfarDaiAwyXAPQY6gHkp7apd+MUI8MI1sM7WsNBlXpHQem3vq2mM9l3mouLp1MIuE4QzZr5+tv3Tny6TPpHLEk8yST7as8Psxe8pZ2vmEsUUdrWJZXd76dQVfpVV1Z4nainCQwKCMjyyOTazM4RVt6lQDXtNbNQN7IXcX7hr52t9Y2LSsrT908Fw8LGOtumf2uX2WrONnYQyypGPymA951+ytdVQAAOQ0HqFJ499Asz8a2gWU+3hd0HO6SDs5tGKvd9d2cfDFG+NmWZC5jUCaWQqWQk6NGuhCWve9Uu2YWLoVVmADA5QTbpIer1H3Ubd1Le/DYrCBYnYNGzTdOKZFOSGUBbsoFyzKPbfkDWlgcQqUaa3HW/K/Pxl2GYcMC/7eDybvbT2hEkpE2Ij6YRnmj/OytYM4I1W3LqqRtPc7a0wBxCSyBA1jJPCQoa1+cmnIa0u5egxeHd5ZnhWGRYkDYiWNC7s7gAKyrcllFu312ok3u3YxGIZM2MURx6NDMCRr5RbW/WCCc4uBYgaU2cRY6AeEYv8AKZ5vFicSzFMVK8jxq1g0qyhc4BNijFdco6+qrWHyV9Q+6i4YHZWIikVXhVB0WyDDKyEgnMOGL8geRBFtRahfaWLwSELh8Tx2/NRTJpoAc0YsOf5QHrrL/km46rkA9m9/r8vpE8VTZwCBynigHf7G5pljHKNdfW2v3BaPmNufKsj2pjOLM8n5zE+y+n2WrPwKXcttKMGt3zbSNGhYgAEkmwA1JJ5AWp7EYl2yq5Y8MZFB/JGZmyjs6TMfWattyIx34kjC6wLJiD/wUaQe9lUe2qSRySSdSTcntJ51ph71CtuQB8b+nnNW2l5ou4286cPDwZ51kh74ORQvDkD3bUlxa98puraDTWr+HEcN4WuOjLCwvcDoyKxuQCQAFJJsbAUD7m4LK0Mh5u0wHqWP4k+6i/HoMuZmZQgJuCB6xr22tWVXyrWuvf8AW/rM/FV2d0U8l5ePrCpdi7S72aXPhTFEs6iMyYxwFQSQsFDNbyQwB7D1VJxOydoQGN8TJhnjZgjEzYwFVXx5IdichHBBzDrAvpem9k4qLvZMNFiXmbIyPlnj4RYrnlVbEFgC4BK8r3ubWpnfLF/6K4lmmDoUkHjYmUqX4bHKTmtZyL2IuR6QHWxNBX4ZcZtrzUJbLfL5S9kkjcl4AZVDYYiVsViVfNI0kC2NmYBeI4IuPKOlxXqPDvnUCMBuPLFnGMxQYsYw7ksEuVIhUWPKwrOoIrDyy3XcrE1/ayH105l9I+rg/p1AY2nbW8zxjU6y23ly8WEqMoOFhaxZnIzSTMek2rak6mqupeCwUuJZjnLcJEBZ89kQZyoHCjIAHS6qaxmw8KcubHgt0Swjdytit+iog56jmT131pZqRrMX5A7yoYd8TULKND+9Iya8yPYE9gJ91S4NlbLEdzjsSjgsGypKV0Yi/wCDAsQAdT7qrmAy6MZFDsAxFmZBIQCR1EqASPXVNSjk1uDIYnBPhwGbkfkR947BHYDtsAf79ZPvrzILMG7bKftt9untqNLjFGjuoHPk6tp6uvl/ZpxWUgBbm5U3Oc6Ag3ueq1V2PMxTKRqY4EDM1+oqB7LN95H9ivc0dxpzGo9f96e2o6YjKOa35sGbKQSdeq3Pl/3pJMg14l7fkhg2vYOs+r1VyxhYyTG9wD2i9eqiwlgt7g2zErb0k2B53HK/I+ipQN9a4RaRIirT9jfi8P6qP+AVmFafsb8Xh/VR/wAAprCczGcNzMxjfPujxHHTmFDInEID5soNtLjQ6ac6pPlF/wAD/mf+FBldyGtI4WkTcj7x84amTciGL90O4IMAIOli+n8FDm2dtviXzPYAaKo5AfH01AIruQ1NKFOmbqJNKKIbqJ5pV0ikFq6WyTszHmGVZFAJU3seR0IP2Gir5Rf8D/mf+FBhW1ICqXopUN2Eqeijm7CGfyi/4H/M/wDCm8Rv6rqVbDgg9Rf/AMKEchrgqAwtIch5mQ7NTHT7w/2v3UExcCR4nCBmWRJDJHLwWkKXALgRkElTYn3ZeVM4zf3BzLll2c0mt7vjcS7DW5sXBsD1250D5D2Ush7KY0jE0XD91HBoSV2Phrls+rB7GwGmaI5eXIWFe8b3WsPKHH/pkSM5DGSOQJJmAsGDCLnbtuD1g3rO8NhyzqvLMwF/WbUU90jcldmYhIkkaRXjz3YAEHOy206ujUGdcwQ8zedy3Ei7R34kljyBQlxZmBJJHo0Frjn/ACobrlKupTVBZRK0RUFlEdhxTJmysVzKVaxIuptcG3MaDSm65SqcnDbZe38MkEJLESQK/QsekWBB1tbXnQ9jtsSYqTxsgROodLKo9Sgkn01V0rVSlBVJYc/tKloqpJ6wiw+CwAHTxEhPXZCo+1TXMTgsCR0MTID/ALyMw+wCh6lRwje+Y+XpDhnnmPl6S32Zt2TCvZHzx31XXKw9FxcH00bx73YUgHigXA0Ie49BsLVmNKoVcKlQ3POQqYdKhuYZ7R35Mcx736SEC7XkQk2sbZSDa1hrfrqjXeeQYs4oqjuWZssg4iHMCNQdCBe9jpcVUWrlXqgVQsvQZAAIRYDawnmY4qUJEczFFGRWJPILGLAXN7Dsosj3owigASqAOQCv/wBNZlalal6uFWobkmVVqXGN3YzTm3qwh5yqfWrn/LXfCzC/PL9F/wDprMLVyquwJuZR2NNzNYwu2IJzlR1c2PRseXXow1p8wqpUKALtcgADkPR6ctZ3udAWxcdvybsfUAf5kCtFlNmvryABsWA16VwO3T3UlXpCk+VTFK1PhtlBj6rblTUIsSvVzHqPMe/76ijFRlrM125Cyup0ufX/AH6akRatcAgBQNQR18teylyLSkqRzj9afsb8Xh/VR/wCswrT9jfi8P6qP+AUzhOZl+G5mfJVqJ9jbV2kypHDNOqBSE6TKgCg6A8uqi/f3cmDv6cxhkLSNZFKhLkZjzGg5nT2VLwmGWNFRNFUWAuTbXtNM4nEUyLZQe8Rupi8nuc5mm3Nm4lXaTEBmZm1kJzZmIvz69Purzs/ejFQJkhnkjS5OVWIFzzP2VqEjAD+9ahphoYbmONc1uSLqbchoDzNV9qVkyugPy6SCY09RrAXBwT7RmvNI7WWxkYM9rXIW/tPXRhsnd9sNGVhnlidrZ2jYqGsTbo+o2r3sPCqis6AkyMWfpA8ybaDQadWlWbSgGxIBPVfXWqa9bN7Cj2R0sJVVxNQt7JtA3eLY+OmIDyviFUsVzNcqNOea2pFuV+VVs2zsTs+0qyiNmul42ObUXPVy0+6tAaezWsSTqAB1Xte5sPtqq25spZxeWR441tZbrYtr1a3PZbWrKVfQIQMu1uf0k0xblhm/uBG0N6cVOnDlnkkQkHKzEi45VWRuVII0INwewiipN14s17vkHU2UFvXYaD0c/VXPBeLMSTJkP5uUlfYRqPVr6601VEX2VsNgPxNAsSLmRYd9sczAHGTC/WXNhRGm9Byi+NxWbhEN49B42xswBXRAbdE66HXWqzZu6EUt+lItgp5qdGB/wBwWOlTfk+h+ck/c+FLZsHTJVqYv3TgxyUyQ2vjKsb240TIjYyV1LKG6ZtYmxBvRh3fdoSLiY4ldhG8ILID0WKzSWJHoqkHc/h+ck/c+FVm2dis+HbEPPJI6My+NYvdVlKAAk3Hbb11SBh2qqyAC3S3U8vtODGI+gPOCdKumuVqScVKuqK1yHuUcFshlwxa6KzMMQwDPlygsIcq3zLpccxUSwHOEzHZe2pMPm4Yj6Vr54opeV7W4itbn1VP8NsT2Yf/ANrhP6VHmC3IjMMdo0VpFjbPIJDe+QEgZCxBLDRQeYp1u57z8ZhbgEkcLEkrbnmAguvPrtVDU6DsSyg94l9RDTtZgb7HlABd9MSTYDDknqGFwn9KriPHY0pmPewbqU4XCX9p4eh9FEsHc3lSQjPhy+mUxx4l7gor3VYoiQAHW5PbzqRHuXKwBE0BW6Lm4eNygvlygtwcqnpLoSLXF7VHgYf4B4f1K8zbzJtrYqSSUtKFD6AhUSIaCw6KAL7hrTWDxjROrrlzKbjMquPargqfaK1Wfueyy5LPAWbJkLR4pLq7omYcWEBlBkW41517bud5b55MGLZgTw8QFugbMAeDYkZW0BPI1ddAMvTaR15zOsVvbPIjIwgysLHLh8Mh9jLGCD6Qap0axBHMa9v31r/yda2z4XNcDLwsTm1BPk8C9uidbW0pmbuaLILcXC2JUZlXErYtYKCwhsCbjQ9tcQU6Ysot9J03POAR32xHZh//AGuE/p1RBqIt49x58I8oOV1hbKzKfQDexANtR1UOUUkpLfhgDukc+brC3Yu0lx0yYbEQw3mPDSaOKOGSN20Q+KCh1va4YHS9iDQmRUnZm0nw8qyxkB1vlJANiQRfXrF7g9R1qNXKdLhscui6afPW/d0kibiGPc8wnSlktyAQe3U/cKs97N4JMMY+GF6Qa+YE8rcrEdtRN3N14nw6PJmzPc6OV0uQNB6B9tVW+eyY4DHw83SDXuxbkR20nZKmI11+VthMyyVK+s9R7+T3FxGBfUhCTbr/ACqMcNtRXiV8kt2jkdT0RdUL9LLxQLi2gtrl5Ne5ylHsQRzGtTP/AFqX877FP3inRSVPdRT3zQp4XDN/5Cw/+QD9yIf7B24cRJKBqiBCpK5W6QN76kcxoa2nY34vD+qj/gFYBuHiC7zFtTaP/PW/7G/F4f1Uf8ApIKFrMALcojkVKzKnLSZ/vkv/AOQmJBIDaWF7G2v2VR4iZ1UkIFOmtwebAAkDmdeVEm9v47P+n/IVQ49bxv8Aok+7X+VI1D7Z7/zFbji+0NL/AJkDCY9pFK63Y2LACygra/PTUG3rFWccQHIAX52AF7eqq3ZpUZ2J6RNso10tpYWvc6+un8TtDIB0W1558y2HXrbW38jr28bXlJ16X+406Y5GSJoFPWVbkGBsRbXTq7eqomJwiIM3SLsQFYkk3PkjTSwsPdrTkeKzqpGjnLfonTUZxrppr9lRdoXVgMzEAK9jbmG9V+qgXE5RpO75Abc/KWQiIuQbtawzWsPogVCw+wpZczs+dk4hOWJ3ypGELsAGsq9NfSfTVlUrY2yWxGaOONZHPfIsyxMFUrhwzDiEWcErYjtNPfx9jUN9vyIYY+3K191JQxW5zrcsnAkzAKqsSRn5WZffS8FZBfM4QjKbPFKCc/kWGa5udABqTpzoik3cmMLYjvaPh5ZGIyYTIBkVCRHmsGsl787k07hNkypPwFjSOfNGRl4UKqY4zIr+LVwW6Gtxr16VtgL8vOPktbr5QRxWwpYcrpKty/DYGORdQrtZ1Y3BGUjqIv2c56+mrXe7DTROi4ixkeQSlw4fNeKZOpEAsEAAA5CqqsP+RAFQZdpn4m+fWKgzfBzDh0hvcvJI5t2Z2YD3uPdRnWbb6Y3iYph1RgIPZqftJ91U4Nc1Tu1ncKuZ/OVey8AZ5o4l5yOiD0ZmC3+2vGOhVJHVWzKrMoa1swBIBtc2uNbXqw3W2gkGIEzn8GkrJYXvJw2EXq6ZU39FVJrWBbiEdLDx1v8AjxmxpaSNn4QySBR2MT6lUsfsFfUOPY8SX8PwjPhuLlGGKh7YfLq7CS1uHewPXavn/cbZuczMepDGD2FwQT7APtrVJd6ZWYsYorsyMwEmKVWZMuUlFkCkjIvMdQvS1WuquQTylBxCKxVjtLfZ7PwMFn74zCGHvey4Ox1w/Lp/oeXbS/XpUzNJnny99cUq/HsuB0Fltzky8uWUn00HbN3gfgwgxo2SOMKTLjLrYIejaWyaqvk25W5aVJO8L6nhpdgQxE2NDMDa4YiW7cuvlXDiad+Zh2mlv94WQgca8RnD2jWPhCAsVOGiLZuMMvJV5a3qri2nErrhwcXw2kw+a/eoGe8ajN0M/NVvlNudqr8NvUQzNJCb3XIYJnhygRrHbW5Oi9vZTSRSOHxscIEEMkbFGlZpWEBjaQg5CG5NqWHI9lQzlgBT1PXu6xmjVouTc9D49ISQ2/0bXEnSDhcZcMBwu+MNe3BF7/gvK9PprztI+LIc4ngcXE5CFwls/j81unntfiWzADle1UMu8wCpwoZA0ZjCGXENMiqkkbkAc9eGvLXQUzLvE7XDRREEu2Xi4zKC+bMQvFyqTnbUAWvpaumvTBveUHE0h1hY7y99Anvnvqy2GXBeRaW3+syc83Xm5aWqNhG8WwU4ngmWHi3XCeXnj59PNzy3ygjnah3wkkzZuGmfTp8bG59ARbNxb26R0vbWvKbwONBFEBdSV4uMykqQQWHFsxuBqQb21vR2mnuZHtVLf7yh7qOL4bY3tecoPaqE/YDWSUbd0zajSzDNlzOzTMFvYFrILXN+Sn30E0xhlsl99YUgLFh1JMvcVAqbOhOVeJPPI2awzBIlVAAeYBd3068o7KpYvKHXqKlY/Hu6xI4AECGNQBawLu5v6czmndhYPiSnsVJHP7KG322qSAopLbk+enlaXsQNYbRbuyGN5FjvFFYO4huqaA6nN2EH212TdmUCItCbT24V4Pwl7Wy9LrzD31Nj21IkMsavKsEp8YojBViLJ5RjLfkgaEV6k3gmYQAyTHva3B8UviyuW1vFa2yjyr0iMRoLlr9w+vSavARicgUgX6nz1kOPdCZpWhWAmVBd0EAzKCFIJ6XWGHvphN3WaHjCMcG4XicHoXJAAvm7SBUyLffECeSdJyJZBkZ24QZgoUWKmIqLZByAPbzqNHvJKsHe4kXgZg/DzJa4IIN+Fn5gHyqY/wBhFwW6/D9JRamDYhenxfX+ozujsxonnYrZGICEcjlZwdLkj21umxvxeH9VH/AKxPZu2guVGy2LNqrE6sxI0tyu1q2zY34vD+qj/gFUoH4hLiYbA8ZiR3d0B97fx2f9P+QqkxHkN+i33Grve38dn/T/AJCqaSMMCDyIt2UhU9895me/vnvlfsc6sPQp/i+Ne9rxgqt/zrewqf8AtUiDBKhuL35akn++VN7UHi/2l+8VDrHuMtTGConIkek97O/BL7fvNQdqgl9AfJt5LHmT2CpmzD4setv4jUqjrKuLwMQzWvYmcRrgG1rgG3Zepu7+8DYSQuqkteUao7KVk4JuCpGoMVvbUOlV1CuaLFgOekWSoUNxLw79y96nD5FysjJm4U1+lfW2b013Db5jv1cVLHIddVjjbQCJkHltrqaoq4w5XUMAykqSQHAYEqSOQYAr7abH8g97WA8fWMDFOSLydvPtpMVOrxjElcxYmcKMtxL0VynRBmFh6TzqFU8YVsXiG71w0cQ4akoGVV0JGY5VC5mJC2A/IuTVZ3wOvQjmD+TqV1toOkCOdjbSqcTnqMG6cgRIVwzNm6RYnECNGc8lUsfYL1kE8xZmY82JJ9ZNzWh7743Jhio5yMF9g1P3Ae2s5vTWBSylt41g0spbeWo2agwPHa/EefhprplSPNISPW8YHtqpqzx+1g+Hw8KqQIRJc6dJ5HLE+gZQi+yoeCwxkkVBzZgvvNqbp5gCX3Ph08tY+xE0Xc7BcPCp2vdz7dB9gFXJXpA6EC91OcKeXPhuraeu2vLlSjjCgKOQAA9QFhXqsJqhLl5gs5LFo3wh0AqrGEAFlM7ZrCwvxZGHp0Aq72LuniMVG0sZhVFZk6bup6NrnSMgDXtqoor3S3whwuGeGVZszSSNdEVxZgLHU29hFX0MlRzxdu6XUctR/wDZ6Sq8GXy5+PhMt7fhJvzc3Lg3tl6V7Wtry1or2Nh5MPhUjPejKBIGc4hwrkZ5JT+AtbyideVUmC3niisySTB1zKt8MTEqsFBAQz3U3RT0WCi2i6muSbawRF74rPnlcvwhqXDW6OfILEg6KAbWsAa0aYoU9VI8Y8go0/dI8ZXrum6pcT4QIGZReWbMAozAEcG91QqSSBproDU6Duf4p75JMK1jY2llNjYN812MD7alDfGISmcPKJ2BUnvbxeQhNAnGuCCgOYueZFrWAe2Fvph8LdF4zQnLlUwdMFY44xd+LY6R38gc/RrWaWGJvceP9yBp4c7eMD54GR3je2aN2Q5SSLqbaEgG3srxT2OxIkmmkAIWSWRwGFjZmJFxUPG4kRxu5/JVm9wvWU4Gchd9JmsBnIWZrvVjOJipD1Kcg/Z0++9c3VwAmxkEbeSZFL/oKczn6INVbsSSTzJuakYSaSPxiFl8pMwuPLUqy39Kki3Ya3WQ8IopsbWHhN1AFAG07tbHmeeWU85JHc/tMW/nRDudhPE4mT/cZB9Esf8ALQpWkbvYRUwSIzBTKrMdQD0/X/ulapxJCUwo+QlGJey95kn/AGX2n/5qJMJsLGGBI1wmCKyYdpFdoojKUsvSL5vL8Yuvb6qoQkfC4ZkFu26g+Vm9XOrGLeOdQgXHMAkXBXo4TROjprFr5C6nXTnSdB1S+a85Sxapm05sTylPsPFRhw0kTTR5nJjDvGTdRY3j10JHo1p2IgQxoYHMqyBnl4k44kYGseW1lv8AnDX3152XPLhXzYfEqhsyhrrmytluD0Sv5C9XVVt4abQ8+Hvj/p11CoFj9hNV/wCQosbg7fF+BaVvFVsUTGhiQ58sZd3KC0WhL69p9ta9sYf6PD+qj/gFZIs0ks5mlmWVyDmIILHRFF7AAABAOVa3sb8Xh/VR/wAArtEjiG37rMutUWpXLKdLDf8AOsB97fx2f9P+Qqoq932wjJjZSw0ch1PaCBy9RBFUdJ1RZ27zMqoLOe+cpnF4bOtr21B5X5f96fpVXIqxUhhzEj4TC5ARe9zflb0U/XaVEHYuxZuZnKVdpUSM5SrtKiE4NDcFlNiLqzIbHmLqQbGw05aVIwW0ZIYpYYygjmFmBS5F04Zy6geSBoQQDr6KYrhqxKjp7pk1qMvIzP8Af3GZp1jHKNftbX7stVe7ezBiMXDE3kvIoc9iXu59igmo208ZxZXkP5TE+y+n2WqRsTane7s+XMxiljXW2UyRmPN7Ax0rZyMlDKnO2nf/ANzboqEUAyFiipdigspJKgm5AvoL+qr7cXBZ8TnPKNS3tPRH3k+yh01oW4mByYcuRrI1/Yug+3NXMU2SkfCVYl8tM/OElKu0qw5jTlKu0qITlKu0qITlKu0qITlUG++MyYUr1yMF9g6R+4e+iCgTuhYq8kcf5qlj62NvuWmMKmaqPGX4dc1QQTog2qeHs/CRdcrTYlvUWEMf2ROf2qHqdnxTvlzMWyKEW5JyqCSAOwXJ09NbToWKnY38iPzNsG07hMOZHVBzZgo9ptX0N3M4wuNsOQw8gHqDwAVie5OCz4pTbSMF/byH2n7K0VowSDbUcjqOduz1CksTWyVV+X5mfXq5Kq/L8zUsfjsTwXWMTcVZMVrw28jLiODYlcrC4ita/VfnVa7Y9g2TjWUTFT00J6OHy2EkQZ2BMxCNlDai9gLZ/wAIen6TfGlwh6fpN8aO3rsYdtXaaXPiMc7OAsgWWRDGfIyKkqo4NkLRh4yH1BI6XLqlbMjxZMIkeQK3E4t1BKGKQlVVrWKuGClyOksdwFLG2VcIen6TfGlwh6fpN8aO3rsZ3tq7Q17qQ/0jD/qpv44qvNjfi8P6qP8AgFZekOosCWOg5k69Qv6eqtf2XsZ1giViAyxoCOwhQCKjSbi1GYDaQptxahYCWuLwMcotIiuOxlDffUUbs4XzeH6tPhXKVaJVSdRNAqDzE74M4XzeH6tPhS8GcL5vD9WnwpUq5w12E5kXaLwZwvm8P1afCl4M4XzeH6tPhSpUcNdhDIu0XgzhfN4fq0+FLwZwvm8P1afClSo4a7CGRdovBnC+bw/Vp8KXgzhfN4fq0+FKlRw12EMi7ReDOF83h+rT4UvBjC+bw/Vp8KVKjhrsJzIu0+Ye6PsOHD7RnihQJGraKCxAv2XPL0UM97r2ffXaVTk4UdzbYEGJx8UU6Z42Oq5nF+X5pBr6Zj3VwigAYaAACwAjSwA9lKlXCAec4QDznrwZwvm8P1afCl4M4XzeH6tPhSpVHhrsJzIu0XgzhfN4fq0+FLwZwvm8P1afClSo4a7CGRdovBnC+bw/Vp8KXgzhfN4fq0+FKlRw12EMi7ReDOF83h+rT4UvBnC+bw/Vp8KVKjhrsIZF2i8GcL5vD9WnwrKu7xuxho4IZo4USTMUzLdbra9iBodTzIpUq6FUchAKByExE4dez766mGW40+00qVSkp9P7gblYKPAxMuGizSLmdmGdmPre5t6OVEfgzhfN4fq0+FKlUSinUiRKqTqIvBnC+bw/Vp8KXgzhfN4fq0+FKlXOGuwhkXaLwZwvm8P1afCl4M4XzeH6tPhSpUcNdhDIu0dw2w4I2DJDErdqooI9oFTaVKpAAcp2wHKf/9k="/>
          <p:cNvSpPr>
            <a:spLocks noChangeAspect="1" noChangeArrowheads="1"/>
          </p:cNvSpPr>
          <p:nvPr/>
        </p:nvSpPr>
        <p:spPr bwMode="auto">
          <a:xfrm>
            <a:off x="0" y="-814388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6" name="Picture 12" descr="http://t3.gstatic.com/images?q=tbn:ANd9GcR8yvxeyyPjYi5ZcgjSLMmG29AAvBKQVvOzcvwSLz5OHM05HiU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05400"/>
            <a:ext cx="34385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*Resort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something because it’s the only choice</a:t>
            </a:r>
          </a:p>
          <a:p>
            <a:endParaRPr lang="en-US" dirty="0" smtClean="0"/>
          </a:p>
          <a:p>
            <a:r>
              <a:rPr lang="en-US" dirty="0" smtClean="0"/>
              <a:t>Bears’ habitat is shrinking so they </a:t>
            </a:r>
            <a:r>
              <a:rPr lang="en-US" b="1" i="1" dirty="0" smtClean="0">
                <a:solidFill>
                  <a:srgbClr val="C00000"/>
                </a:solidFill>
              </a:rPr>
              <a:t>resort to </a:t>
            </a:r>
            <a:r>
              <a:rPr lang="en-US" dirty="0" smtClean="0"/>
              <a:t>roaming around neighborhoods.</a:t>
            </a:r>
            <a:endParaRPr lang="en-US" dirty="0"/>
          </a:p>
        </p:txBody>
      </p:sp>
      <p:pic>
        <p:nvPicPr>
          <p:cNvPr id="3074" name="Picture 2" descr="http://t0.gstatic.com/images?q=tbn:ANd9GcRg1ZUQDsmxSABZNnGXN0bCeSAld3Y3F-YgcOzsIH1uuW9F4W8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2743200" cy="2157696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UUExQVFRUWFh0aGBcYGBkaGhsYGBgXGBgYGB4aGyceFxojHBgcHy8gIycpLCwsFx8xNTAqNSYrLCkBCQoKDgwOGg8PGikcHBwpKSksKSkpKSwpKSksKSkpKSkpKSwpKSksKSksLCkpLCkpKSksKSkpLCksLCksKSksKf/AABEIAKgBLAMBIgACEQEDEQH/xAAcAAABBQEBAQAAAAAAAAAAAAAEAAIDBQYBBwj/xABBEAABAgQEAwUFBgUDAwUAAAABAhEAAyExBBJBUQVhcQYTIoGRMqGxwfAHFEJS0eEVFmJy8SMzklOCohdDRMLS/8QAGQEAAwEBAQAAAAAAAAAAAAAAAQIDAAQF/8QAKBEAAgICAgICAAYDAAAAAAAAAAECEQMSITFBUQQTBSIyYZHwQnHB/9oADAMBAAIRAxEAPwDy5GHVUAOSCKEG4A+UOxeHWHJSoB1Gx1WAPcIblrBmAxSwSy1pHInn5WpEXxyMVkqeRvf5wfL42SGUiXMfLVaUuPCaghrBIbaHrQwe5IYlh7ofh0SSg50KCtCkhiyauDsLNcmAmnyZAqJ6FM8pIt7KlAD/AEyRQk0EHcDxQRPlrUkKSkhwSQ/Ui0DzMLL/AAqUDoFJ5ACoO0NZk71eC1smjHoOF4ojEBII9hg7g1qQwubXinOMmBSyl2UTlAZRH6PGYw2NUiqXDkU93reJBxLxOSSaV9Y5PpadjWWEuYpDhRKS784JExZBWD4WIvoAx63isVxlRNFEGlLix0PKCsNxcD2gmoqAANH06Rnja5AEzMQsqCsxJNAeVA3JrQbN4gtID5iBmd7BVqcmgDEY1MyZmZquQmgFtOg98dn4pOUhJcZjcV8ZZvm8BRdjIscZPGdCQGZGYOrpp8oBRlShT3JJ86U+toKGEKFKWUuSlksRpc32aAsQm29sr16mgBiyodhmENQQQHBLsznMAH5sYLxEwrcEhgwChqSol/daKvv3Caveja/5iRa8qUs9gT1r+kRyOpCXQXKw6SlWeYMxWGSBVQqSa9Gh+HZJQgv4st7s+b9oGwc91JJalqbA098VeLnKd8qgzanQaO4ELH83TBsjuOnHOcqSrZhX2omCVZU0IpQcyXMASuJ1DkpIa4HyixwfHiiYBmC0kB/JmZ9tYpKNxoRu2C8Yl+GVVqk73+EVsqVWhBrv+sEcWzLmggUow5dHgNSSBYj6MVj+kayyxUslJA/M7+m0XXCOGoHsqdKQoksQSUgVD/QjL4RZAYmln2jQScUMOEpQRMAUVEku5LBhXYRy54txcUK+WG4rATJpzkKCHoWpQO3WDOxvFJSZxTPUrKEvc3QCQOZ2ETYrtvmkEJcqZQQk0yUAdmrrGKkcaSiYD3JCklwQrYEVBvCYMbh0CL1ZpJ3FZRBzMqoAKgLFRNcvVoqsaULlOlOVQUXAJYggkXNAAIBnLROnFSQpNbAAigqWDNWvnBE6V4FBS3IbTkaGu0dMP1DbWE4GV/ojxIHh15qjszAjMFJmS8rtsaV1Gsc4biZSky5a1qDACgGpc+6JcTwlJ8UsqIAchTWdvKNzbNsiUyFLogJUCphUVo4o76RMeBTEArIOpCWJPjIa1qRLLUiVlEwZluWS9E6C3tHWFjuLqUTkUpICk2JFvnGX7Dbo2fZbhyVYYEpBObKSR+ab+iY8xxh/1VtopR9I9L7JYqYcM/eU7zUOfAhS7vvHm0yeVOVJTXN+Frnk0Uj5HkQ9ys5cuYgt7g8DmS6gNSLtYKNTFkOJABsrX30S3nDcMXIzBg6QegDseUTbp9iOiLs6tpiykAFAJLg1AoOkSY7DqUoEEeyAdKxHwiWlC5wJJKkV5EqJA+ETLlpUpRLvm0drCHvkfwVcqS2uh9yfQXiRMuv4dtNm0glRcDaraaNEYlBnKTW1QXDtXYX9Ya7FoHWkEpowdhXR2o8GTuGJOZWbKxAbTxPWldIYJDqYamgIrc2gmSGUnNVyKc2LQjvhoGoFP4cXCgUEFX5mJrsptoZiMGWYC7lugeLuXgVqyvalSKWJ2gOa4nFg7At6NDKTphcSsw+C8aASA5ZnZuu0WEzCKCZhJzBJ8OYJU7UNWekPOGNCEuc1DTlEq0mZaWC7uA4PUNQiFuTNqBKkoypORDqQVKbMnLVhZx/mA1CUbBaDXZWjUsbReL4YyWqApAq4U2Y2qzEawHh+CBRIzAmg1FSTybSGi67M0wDuvCSmYGexBFbDpBOGw6gQFsxINCCCH5QevgryxQkuKJLjKzl+dIl4mkIUlNgEJCRsmprzreEeS3SMgvh8xIBUagZikM9T7JPvipUjNMFwCKjnQ+gi0w2KyS1ooCWI6AU63ipmzVuSLBTWOz6fCGh2PLoJw8hSnBUzOQW20h07DzCA4BuGJrQctKwuEzcylm7JNGPIRZz2c+EhRJoebD9Y5cs2pUiLZXy8MQC4IIFGL2AgdCno5NzUHaLaYXKt6/IdIElYValFgNQC43/xE7b7QCrxXDVEZgygSBsXAehO0QKk5aFJSwsxd6XjRYzhpUoZpWUOSGJUXs52aKqZwhl+FamdyTsNOtYqpKqZiq4vMQ6crFhQvdMCd8RYnyO0aKZwS/iCwXZxZusUuNwxQrKpA6h9+UdGOcXwg9jEYki5DMXoDSCFzQwKU5mqNIrlSwPwqb116Qbh0OmimajEEfMxSSoVhUlWarENcAvc6QzETcxVUFybj4kWiBGIpRlbMW5axKmepAUBmSpYZ2d0kMR1reIuFO0gUOw2HUkeGprb62ibiVEUGuzVaK9WOVVABDfRMMGILFKi9aV8z0h8cKdhQfwwICUuovc0oAAD6wYgzZiSEKBT5J3ZyNYgwRHcqUzkAgNza/rHZE/LLZqk1YkUHTWOeSbm0vYKD8LMUz5XypIBUXIJNWaEMSnISpKXegdttB6xTLzkUJSnbfrFViUEamOiGFrtjJUewdnOMIEpKEpN1kgEKukJeu7xiiiWXZag+6d1F6pNhTSsZHD4pSCCC0aLAYtM0MqitDp5xTSiu1jFYRq94i1Lij8wzwcqYBY1dWxZhW1xEKMGokulmoX57PQwxeCSWOwNurCOPJKO3PgmwjhOGJ7zw+IlA5jX01iKdOKVFiak89TFlwqSkhSlXzn/AMU38qQGrDksRSkaWWKLLosMJhEFsxZoKXh8KnQKVqXJcFnBiJeEQ+p2q0Ok8PlvcvtQxSigFjpwKUiWjKwavirWrbV90R4Pgs6YyiAACHUQwb5xfSpeQuhUumuX9THMSiYouZrjYAt74N+EbUCnS0ywA5YWZwLNbR4p5+GmKJWPDtuYtJkhIuXMR5VENertGXAslZVqw0wlysGvT5Q9Kik3W/KooeUWqeHkByKQyYsMwATBtgoCTiFlx3qQ7VJ9AXHKJETpqRRKF1FQOX7wLMwINki96hzvDZ3Dy/hVZncctIIHYSnErlqdUtwou1QA/tNlOkN4nOK5ufJ3efLStgwetecRyO+TZXhGii+nzhYmYVEFZqL0penQVjJJGH8TmAgkWFBr0gWRjckkpD5rk3uLNHMLiCUrSUu7kHk8ClsoIuSQzbNDLgDLLhfEFJ9ggKbalSGHqIsZnEJyvEySoOXBq5PNmLxW8EQlSiFAXD+R0+HnFrOyjxFGVIAZzlD5ifM6eUTlFN9GS4Go4hMAVmSoE3JBAIBvSJhxtZBQU5ksWAAo5BrR4FXiEBHhWl2H4kggvXWoiX7+Mr50WFCUk0O1/f5wFiQOvJaYackgAS2USxIBDOp6l2dhEcyXIKTWZm8VfCQSSwqdP3ijxPbFMkywUJmJSfEAVWqSynYKc/hDUuXpa8SnIMsFBowICVpOZJYihPtNVriD9EqE2QJNIDMXqeTVaBeIYUFWYG+nSJ5c1KknxDaoYXsSaRP3IWLOWJBFneFWPV2GgEcMTlPhq53sGh4wYSPZDD5D94nxayDYi9q6/tEMzEXd2Oau+kQcZMVplVP4EnOzUN6b1YRLjMApZNS7ABtgPk0GzZ4DV3Zqm3KI5s4A5jo9egb5xa5hofw3gqmsZh11G7VgLinC8mVWRIcOSNy7WN4ssBxUpfu2VXRjcMT1iT+HrW4USQWqrT0h8UZbWCimw3Z9YlCaVgJUmiQSSrS3lE8jCAHxf8bn66xc4mZLkSwnM5Slr+6lhGUx/HDUIASOUdUY07MG8Sx8tFClzsYqFcSBVoz2YWirxE8qNTEOaKUCzT4KTJnUIyK0It5j9IX3JeHX4mCXodDzcRUcOxOUgmg3H1XpFrjOJEyyjM+o19NukCg2ans1j5MxZE4k0dIcgOxZwOtIupPCZCx7OUJCA+ZqklSqR5nwbE5JiVAxsJWLWStCQpRUtNWfK6T4Bo5eu0cOdazNdhP8nGdm7qYwSFqVnXk1YMK5onlfZxiQ4TNSwO/IHXSsdHZLu5IxExedaiClDpyJcqZ1AuWYlusE4actYKkJDFRqUkvzpo0Q/wBhZWBaXZwT+kOK0B3AfSrfKAJmMUg1SlfIpIJNbtV45KxktXtyig/0r+SrR1as6NguYtx4CPX6eGYeaxBJCgDVLtQ0PSHqlIUXaa27Al/reAsdjkJJRKRMXM/qUAlI3Uw/8bxkuaA2TrmhIKlKSEjVRp+5h3C8RInHKZi5YsCpDJPQvTzAikXgy+aYrMoW2S+iRYQ60PqiTyM3czs+lmMxZHl+kQng8sU8Z8j/APmA+z/GVAd2ouPwk6cukWg4qxoRDxhFiOcvYKrgiDZK36t8oj/hCQaoX6xYHjvMRw8a3IMP9URN2Cjs8g3Qv/lEc7s1L/IthuqLNPGkNVQhn8aT+YRvriDZlcjsvKTZC7Nc9WhknslJCqy1FtCpWvSLI8aSdRfQx1PHALEesH60DZljwfhglEGShAArMQUjNl3/AK0trcRW8Z4wEzVDKMrlnAPxh54ulwoLyqFiDFPxieJiszgk1pbnG1oKdhf8cSB/to6ZEww9oB/0kf8AFMUxU14CwPGc85UkIKFLQoIWSD4gHFALlt4FhpFlxGYmaS6Epo7EUNqCl6+6A+5BlBAowYUtUs3Rx6RElEzVYL/0AfON0rsthjKTMeYystl0AUU+KqTZ45Pk/Mx/G13v83otjwyyXr4MLwnB96lLnLmOVTvlCgSCTtZ4IHC1VYuxAcUN77tAyMV9zXPQv8Mws24oX2sDDcN2sQpjlI0obe6K05crpjJpcPsJC5ivyeGgJBc1Nd/OGZyoB2AcuHLMTzEWY43KAB2FHij4zx9CgwFd/q0NHG65Fcl4JsVMly0uCKu2U6RSY7EicEpS4SCSRzpFROnklgTBnDZpAZIzKUWA3pD6pCp2F8FWmRiAoHwFJCtRah9WgjHdspi3TLAQnfX9vKG47g01CAZpA1yg1HVqRSnDE2F7OQH6AmsNZjs7EKNy5iFS4UtA19IlUpLQRbAlwxKSTaJZywaCHYcMXhgHQogMbiHCYY5NNfOGGMYJw0xind40qMRNQ6kZvxElNns7g0jN4KVmmISNVCNRMwUxnqUsaMwP6D9I58yTqykY2GcP4wRIKJhCgvK9AyWajmoOV9qnWDcL2umoBCcOVpJJBabY1AOWlBSKLGzQgChzGvtE5QAwqx102iHCdp5uUAZlAUopSfJhHL9Nu0Ml7NzgsbK8ffrTMcBklJAB1LkOSd4rMVIyLU6gEguzDarnlHO5NsoeozFvdv5bxnu1GAxEwnKCU6BJ11cXi0KsMrD5vaaWPAg5m5skcyTQehPWFw1YWZimYKIYsQ9A6t2flGc4PwibLWTMkqAKXBUnY3D/ABjRpm5UOabnlFn6RHnyQYi5rDO7o8QzMQpZ8FvzH/6jXqYnw0spSQ58Rq5Jc7wpiSfxPuZYYOSaNyinPHJ+xi6MtwxhhwydoyCinPHJ20Icenbe6LT7iDaOKwcGzUVZ49N29xhfzBM2iyGH5RFjMGCg0DittoICVGJnfdfvICcne92RXMFFJIJozGBZPG5qjRD+Uabs1LE3CYuSwLy0zU/3SzX3GK1QZVAwvtesF8IFkuGWpSMxDRMmJpIeWd9YhSmMYU8Okxm8eSghaCQpBcEcvr3xqUpcRn+JyGcQUBlpieJISshWUHYhiMwzAcqGNj2d4wJmECWSoBfdkOfZPss1i6gIxWGmibKQuj5cqn/Mhh8GjTdkJ3hnS2S5TnS7EOn6SfKPK/Fcal8e3/i0/wDh1/ElWSvZme3eCBxCpiiyVoTNYWzEZVPv4k2jDpxJzO+sej/aLw/NIlrFpcwod6ZFgTEPyDloyvD+zhxEyjiSm6wPa3yvv7rx0/AyqXx4t+OP4BnhWRpFOviKjqYgmrUakFuhj03A8CkSS8tFWZzUt5vWDFyEH2g/laOl5fQixHk+Gw6lrCUgufhqY1OAwvdkBNOevnFvxGSjvAEJAZIzEBqaJGw1jiZACSffBcrAo0UfEcaolRW5SgP10b1jLz5xUokxoOKy85XlUyaO4b1vGeWhixhogkIzTDkqeOAB4lCIcmcCIQVDlGkRisExIpTxx3jhEOgMJrPs+wyTPVNmFky0sN8yqe4PG7XicM2VKSQzeV4887JYui0Dd4vyrb4xyZFcjpg6QdxRUlQLJJNQHajs5typFD91I9mg6DaLFBMNE47D0MKuA9lzMxBVUpSR0qOdi9YZ942GYdWbpyjol1zDw9KgeR184SpSiXex6eZBPOFAMnhKpZFtnOtSGaM1iJOYh6gWGj7841IlKFSnqdD9bRR4yWxPWK434JZF5BUprEqpRHxhKDENCw6nc+UOTOSzVt/nD398RZWNNLeUEDELBUrwhGSiAke1+YkuXp74yMceE8cPFy1q9BESuLq2g8BOqENKCaMa8oX8XVt7zHP4mrb3mDsgUy27BLKMSgLBCFZpaiQQMqwQ5fSBsVgFBWUAnKVJ6saHYiAv4irb3mO/f1bCM5oGrLfB8OKQ6lpSNqknkwgZSqwErHqazRGjGKG0DZGqi1lgxVcZleJ9CIOwU8qBJAoWiDianptBQGVnDgoSpuUhwtJY2Ygh6au3pFx2XxSk4uUSUhzlo9XBGvlGa/iXcqUwJBGUghgQ/VxE2D7QICkqAyqSQoOSKgvCZsf2Y5Q9qhoS1kpej0jtXw4Kw86WdZQWnn3Si/Twr90UnY7FKOHAKFKEvwBQylmNm6GOTPtBWsEKkyi6VJ/FZQYtXWKfgc1CTNQtKi5StOUtQhlWvYR5n4f8fNhxOGVeb/v8HbmywnNOJrRNOavQeEivmG2o8Ty0py+NQfRKkjM45BNBFPgsPn0dxfMfg4rRnizEhSkKKlGWRZKWc0s+ao0jtoWzF43GKM2YQD/uEWaiaD3D3wOriwcpKwlhqHP+b+kWvaXh5Yzw6gFAFBU/iKSCp70yj1EYOcqpcMdRWLY2pE8icQrFcRJSpKbE+sVhU94khhTF0iB0FjEi5sRlBCQd7Q1IgmEZhMSy3hsOlqjGHQxa/WOTJsRRjFpwDFmXOTzofOPQEEBqeUeZ4D/cT/cI9ISCWF/rnEMqK4+h0yZdh6QxKxDlS2cOHFCPoV8o4hPWJFAwKL/tEgmgBj7XJ7cxFcMUUjKoFWX8SQKvUO1j5iJ04qoclP8AcCBZ2eofzjOILDZWJUmqTl11A+vKK3is3MXoSdmvzgnvVEBQbkQSUl9w9bQPxJbgEMKsW5+UGKpiy5QH3boeGfeEoDnWw1J2A1jipqiAhA55lCg9D4vdD8Pggk5icx1Ur5bDkIoRGYd7qDOSW2BsOsPx62QryHqW+UIrc3eAONYhkpTucx6BwPeT6RjA33iOHERXqnRwzY2o1h/3qHfezFb30Lvo2oLLH72Y6MQYru+hJnRtTWWhxjw1OMitM6EZ0bQ1mg4djRmW+qfeLQps8HeM/KxuUkw5PEXfxN6w3IDWdn8BKm94mZLzHwkHW5dvd74re0/Z1CSVJMtIdIyA+JikuQG9lxfnFdheNqlvlWPEL1ej1FKGsN4jxxU0lS1JdhZxaNySlF3wBYIKRMlh/Cq4fcljy/eNBwziBlYhCvExCkHKHLEOwfmPjGYVJdQIY1Fusajs/I72f48ygjMtRclyAQKi7lV4aTVclYrk0mH41hlJDzQkuLpZxT0s0Eqx2FKwlJlmoY+Or3ajPEqlJDJQiU2W8yXU6BIJFdPE8VmLkGY6ThJKFJU7pAJNLkgijUpzjlqzqs5/EZaiZKSFAEkq0JIA9wHxig41w2V4lEOdGFXNoh4msSpyly2SCKpALJOrOYquIcdWoBKfCNT+I+elNoywS2tBeZNclZPlsb+V4ilozqCRqY6svBvC5DHObC3Ux2dI5XyM4mAFNsG9IBgzEnMSYGEuCKJIeOKU1NYnw2HKiwrEc+QUkvGCQNHYcEwiIwAnhqQZqHs4fpG6TxCQGylT6Bx7w5eMh2aS+JlswOYM4cPXTWPR8Xw5WUHvWJWyVKly25ABnfeoAERyNWVgnVooO9dTplkVus5fcVCh5COT8bNSa4dVQ4pRuXKL/Fdl5iFJedKUq5ySc2XXxKdgekWKeEzSAe9Wrc5AK8nrEnJFNWzPTMUhKiCMg/tU1twG/wAQpc9ai6cqgdUrbawtSDElKyllOXAbKdSzv+2kWE3szLDZ1pK1MDlSQAN6kZmgpoVozs/DKejp1JcDT8TgA/VY5LmqKSlRBLaVoDQvpGhTg5UgKIV3xIZOdAyprVSgb2YGt4ZJyEhMxEog1JQoBwdQAb12aDtZqM+lTVhy58B8awsyQsKTNSpIPsJSsLULHM6WT6ttFPjeNm0sKH9SmfyAoIerI1XBdY7iCJVTU/lFz6+yOZ8oz2K4gZisymFAABoBYVgBcwkuXJ3jgBMNqEIOJowEMOI5REEQ5oajDhMO0JU2I1GGxgDzOMd74xATCKoJiYYkx04gmIpSHuWGp+rmJziQn/bDUub+W0BmI5iSlnDdfqkN76IlzH1rHEJJLAVNm+EMYcqaTDpct4P4N2dnYlTSkFVWKrJST+ZVgeV49T7N/ZhhUSwrEd7OmqVlSEpyywQWsoOo0/E3SElNRGjBs877P9mZ0/8A2kFiWzqoltW1URSzx6XwbgMrCywlSZhWr2pjAOeijRIeCMZNEtOWbLlpQAEpdSXDCj1eo5OPOH8J4gjKoZ1LdTlGZK01c0fxJAtoKiOaUnIuoqJLiAmgSVbCzt5kBukVPHuKd1LIGViGYi1unwiwXjJQWE5MwLEFJIUBqwUKq1a0YvtvxSWqcoS82Ufmv+0aEbZpypGVx2KJKnipXMcv9fVYmxM5zHeHcPVOWEpufoesdfRzHMHhlLOVId+UaTHcO7qUlBvr5xsez/ZdGHR4hlLVWvJl3pUqVewEZrtdxAKmqyl9BRqD4RLbaXBTXVGUnpAoIGJgmbB3ZbgqsTiEoSnMxdSXFQL3irdKyaVuj0DsL9nw+7pnzyU97ZOuUuxsSQbsKwJ257FoQppKVFOVwQkuSb3uBSo3jT4niWLlpQJUuqfCEkywQkBgQxqOkVOG7a4xJmomykTFmilKbWyU5iGAewAji2ntZ06qqPIVJYmGtBvFZZE5YUnKcxLbPtygMCO1dHMXXYxaU42QpRSAJiSSoEih1aPoeZwxGJmpnoQhcpUvwqdD+17KQwASwclyatSPnnsjhAvEocLIFTkDqYXb6MejSuJIyoGGmpCUqYCYEAeJ1AewkVIO8c+bui+NcWb2dPkSmEyUuTnUrxukpASklgoE+EgMGsTziKVxeX7Ksrp8JpNLUBZ0hlM7ONQYyWH7Qo71lyxPnKGUCS0ygqpGQFno56xY4PjJWh1SzKIJAQuROJSASw8KSAOQjnabKqvJmsRmd1GulSOnOIylRSXUQTRwS/lWLGbiZcwl2SlxoCRblQDlvFkOz6ZuUy5iVOaBC20o7m3URtmI0ZjDlhZY0OYufOpeKviXFU4d1ZCpR1A0Fq7Rvv5UKicywkv/AFGv/aKi0DTOAy2ZRQTUXodDVnho5HHsVwbPJcf2nmTKMAPWKhc4m5j1fH/ZnLnL8CiKaAM2tBrU+6Af/TAJUwBUa+0CTTcA03rHRHNGhPrkecSJKlnKkFROgqY2/Zzs6qUhZmpQpSwBkUkKypd3rr0sNYusP2fmSxlSUM3/AEymu4ahPlEp4XNIUDMBa7FSb6Ea0hJZb6HWOinxScJLIBkoJ2EpaqC7kq83h8ubhACo4aWQXSP9NTDdRCqBukW0nhE248T2bPRt2h6eDzswBICW8QALtsCTcmkTsbUCl8PwapKkmTLBUGTMygFyPaBBu+m0YviPAJyCWlkpAJzJqlhq70j0TE9n8ShLlAFa5kqHvyttoIr14TECmUP/AHUOnyhoycQapnmRRzENMoxvZsvGp9lCW/pb3QLMxuPH9PIJdv1vFlkJuBiVOKH0h8hLlicojQcRwmJnN3oJa3gAZ+gdoA/ghF39D+kOpoXVgCcPnmBMty5ASNSSw159I9E4T9l4loEzEq7ws/dSlCjN7ajzpRgNzGfwRmIAEsJSEioCAXtVRLkmDkcSxAWJgWsD8rFgNt2hJyk+uCkUl2ejcN4fLWlP3fvsPL0lMUkLaoU7DnmG8HS+zpDELnArBcJBD6qchYF9XqIwSe2c5vEFPZ8yh7npazwSPtDVRKnZrqQ+oYu3K+8c+siuyNni+BSZSD3sxyWvrQlwpLhXsn2tmcxQcawUjDLImrlpUySyUqzeIZmYABRAYnSIz2rUtICghSdApALc0mhB6RUdpFKxqgpS2IRlc+Jw/wCI+0fU0YQYx9iuXHBFjO0uGyASlKUtT5iU5W5BvkYxvE8XmUTvFnN7NM/+okli7uzuABZgNYF/liYr8SfV6b0v5R0RcYkZbMpJclS1BKRmUosALkmPXuEdnk4WWjuysLAqoSxUkDXNobGlxEPY7hmDwaSqYUTJxPtElkivhAZ0Dcmp5Rfp7Y4ZJSEycxZlkrSAkuQVJSQCtPOhiOSezpFYx1XID2gw60y1TZswgNlJytmUlmS+pJU1bsdo8z4gkuSak1jSfaB2sm4qelBGSUgOiWLB6Z1m5JHo7RRyZ6VjKsWsXrz98VxRpckpuygmVMeg9neyCUyk94rItTKCgouk3Hs/CsV/ZTsymbiCpSwJaCHsSSXNNHDax6PKweHSElMxctxZCZSCptSSjMOdaRPLk8FMcPJnp+HUlTImrVUuppZD1Z8yQRSGT8PmCM68ygS6lS0GhNMv5S1/KNLjsSlWVLS+6SWSc4MwlqqUSGLlyS4sIAE5CS4UQACXQshRuWQWKSXbrEbLUeVdsMJkxDXdIL2c1BPIPpFARG9+0oBa5UxJmKOVSCZi8x8JcCwy3NOUYj7so2Fy3nHZCVxOWSqRouw0olaiDlLM+tb01jYTEqcDMzUSyUgj+0lx6NGU7G8dTgpihNRmRMGwcEOx6co9Ek9pJRU/dZR5NU3s9H3iGVS24Kwca7KREgJDykJCgWKlEOXDGo8QvV94LlDEkeFUxhTwzJgAOoFYsh2gwalEd0kkUISqjj09YMRj8H/05p6FRFolb9FaXsyKVIU5BFNXp15Qpkl7Kq9Kgghh5xbzcIhdU68vhEaeFJD0QDuLvygKeyJcsHwPEJktToKgd067PpFp/M84ApKwolqKSCRsXGgirTID+IWBZvSsRrwgl+y4OVy9b1ANLQVz2ZN9M0a+0a1Ed5LlEN+E3Pr9NE0ni2HAzGSMx0CjpbxGr+4RjUKXmBWnMNywHxiVGOQ+VQKD1b6EHUezYJx+FUtKjMxCDb2lZbvXM/rSLNfFZIOf7yGUo0ZNHsC9wL7/AAjEuHcKo1wARrrHZMtNSVpSRoQz9DqYGobNpi+HonMsYtbkskpZtTZLe6IJOEMhSlrxIIcFWeXm1Nq0JcM1YybFqb3BL/tHUYhQ/EeVSG6ObxqM2bKbxCTM/wDkT6mgVQMKMEqrlPOBOIYYzMqJK5SFE3Kak2ADuA+8ZKRh0hZUo5lE3Lnyq2sDTpUxKyoLKtR1Bp74bsVG6mdm8bk8K5PeGjKQFJA5kMovyG8T4bhM1CT30iVNNXVLYPWnhX6ULxTo7Z4gBJmLFrZRXrQa1ixw3b1nJloUCWJSTRrfG8KHZhJwEogBWHWkEXyEAGjBmcvu0MxXAsKkG4INQyjVyPy26PEsjt4QAVSmFWIJFNNDQ7wbhO20pSS4UCBtTyOsFAbZTL7PyA+VaRt0qNReOK7PpYBJQokgBmZtSf8ANY1MjjclRIC0uwcF31u9/SHy5civgllydE/JnMHj2DZ+jIfyuSW7tRblQ7cj74ikdki+bunLNlynKA1rV6xu8qEpJTLCTl/Cz9Igw2GlzJYMvMAoUOZaTruQr1gteEzb/sYif2QUlmklyoeykKZ+pFumsNR2Sb8JUdcyLMLAAUBjW4gFLihGdlf6xond3HKjH5wSkjICkrP/AHu2juotR7cxCjbGFxPAJcsAlBAJZ8iuZ0qOphiOAIKsqgVAjMPCoUJJDEBjTfYxsxwcCYcipoJLnIpIbmoM5D0avlFfj+yqlTCrvpqavn8JqakmoKWoKVgath3RnF8Aki6UvWlX0amsQYjs9LLFMv0c89biNp/LKwkgTlrUVZnWhJCWFWcO5tfUx2bgMQkDJlOlmUHF1M3ub5QNZG2ieWcc7H4rMpUiUV5i6sySFOAEpZ9BVkizve1fgPs5xzKSZYTnIdRdwz66Cp9I9twWAm5WJAV+JQUpzSjkp0eg/SHTZSw4BYCxJLvQN7Bo5vFVOaVCNRbPOeG/Z2JAJV3hJq9AKbNa0NxnZ2vg9F5k/KPS5kiazCu3jGm3g+ngHG8PMwgHOlW6ZgJD8gBQ9dIm7b5HUlVHnC+z81nCUkHZQau7wOngU4fgpyWnR6UEenY3hkwgZUuXd3lg0P8AadIHV2eWzEKALOEs7gktmcFvSBbQ3D8nnauxJWkFRQVmrEqpUsCqzlvKkD/yNPV7MhAAJLgpIcF9Fc7x6b/CpgozjYhC6PUGoKnhmFlqLhcrKRUBIJJTUZmBoOr/AAg7MFI8un/Z3iCAe4zg2Ka89KjzghPYvEqcdwrY1t1GaPSJ86YCAO9yU/CGLXd1ObaNEiMUtyWmBt5YIPVrfXlvsYNEeVz+xeJzVkKLVAYGHns5ipdDInJJqzKF+hj05XHFhNJcwGn/ALZpWrHMKtWGK7Syx7RmOa+KRNJ+EH7G0DSjApnMoZSSH/SLecgqSFJSVaMAXHOFCiE1rLgVARTMzEmUptSQX8oZiDmqxbn8xChRZMYS5GYMnK+xpEE7ABXtg0Gz/GOQo1maKyZhFocyzl6u3kGLRJK4iop8UtWrnb3h4UKKCNUwnv8AKE+BRB6fAl4gKiSFdytOjhQY9U284UKMELXNYF86Buq1aaPBHcOWy21+dLwoUKwo7OwsvK9QWqkpYeWmoh2GSUhgSaUcn9KQoUZmRzE4uZlAOUH+sBvLKQSYOCQkAB7Oan33MKFChB52KS/4kl+urghxfeCpPElHKETSHNnuwt+0chQaAX2E47MTQocn1t5wdK7U5QAQpxRRIevM12hQoCHY2dx6VMYTJQUBqR8BWJ+H8TwyVFSEFBIrXwndw/SOQoAKQcO0csAvmLahNegBvQxKOOyHoqqiHBCrncHWnuhQoOzFcEEDiCXZyFP13v8AFok70Gma/XyqOsKFB2YNUIY9D1Umz3+gBAvfSVKYqSpaaEFeYgKr12hQoawahq54NMwFN6vEU1K6ZTQGtq+d47Chbs1URJ7xJL1Tzu3XfrCXiCNDR+Wx89t4UKFYVycVMV5uPrlFbN4akqVMCcswiimUWPQ6ctfKOwoA4SuUDTKUlrgC3mGNfjEKkgOUpU9NOVRs/pChQoyI1gFy5LtRjX50gRXF+78NS35hX94UKME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UUExQVFRUWFh0aGBcYGBkaGhsYGBgXGBgYGB4aGyceFxojHBgcHy8gIycpLCwsFx8xNTAqNSYrLCkBCQoKDgwOGg8PGikcHBwpKSksKSkpKSwpKSksKSkpKSkpKSwpKSksKSksLCkpLCkpKSksKSkpLCksLCksKSksKf/AABEIAKgBLAMBIgACEQEDEQH/xAAcAAABBQEBAQAAAAAAAAAAAAAEAAIDBQYBBwj/xABBEAABAgQEAwUFBgUDAwUAAAABAhEAAyExBBJBUQVhcQYTIoGRMqGxwfAHFEJS0eEVFmJy8SMzklOCohdDRMLS/8QAGQEAAwEBAQAAAAAAAAAAAAAAAQIDAAQF/8QAKBEAAgICAgICAAYDAAAAAAAAAAECEQMSITFBUQQTBSIyYZHwQnHB/9oADAMBAAIRAxEAPwDy5GHVUAOSCKEG4A+UOxeHWHJSoB1Gx1WAPcIblrBmAxSwSy1pHInn5WpEXxyMVkqeRvf5wfL42SGUiXMfLVaUuPCaghrBIbaHrQwe5IYlh7ofh0SSg50KCtCkhiyauDsLNcmAmnyZAqJ6FM8pIt7KlAD/AEyRQk0EHcDxQRPlrUkKSkhwSQ/Ui0DzMLL/AAqUDoFJ5ACoO0NZk71eC1smjHoOF4ojEBII9hg7g1qQwubXinOMmBSyl2UTlAZRH6PGYw2NUiqXDkU93reJBxLxOSSaV9Y5PpadjWWEuYpDhRKS784JExZBWD4WIvoAx63isVxlRNFEGlLix0PKCsNxcD2gmoqAANH06Rnja5AEzMQsqCsxJNAeVA3JrQbN4gtID5iBmd7BVqcmgDEY1MyZmZquQmgFtOg98dn4pOUhJcZjcV8ZZvm8BRdjIscZPGdCQGZGYOrpp8oBRlShT3JJ86U+toKGEKFKWUuSlksRpc32aAsQm29sr16mgBiyodhmENQQQHBLsznMAH5sYLxEwrcEhgwChqSol/daKvv3Caveja/5iRa8qUs9gT1r+kRyOpCXQXKw6SlWeYMxWGSBVQqSa9Gh+HZJQgv4st7s+b9oGwc91JJalqbA098VeLnKd8qgzanQaO4ELH83TBsjuOnHOcqSrZhX2omCVZU0IpQcyXMASuJ1DkpIa4HyixwfHiiYBmC0kB/JmZ9tYpKNxoRu2C8Yl+GVVqk73+EVsqVWhBrv+sEcWzLmggUow5dHgNSSBYj6MVj+kayyxUslJA/M7+m0XXCOGoHsqdKQoksQSUgVD/QjL4RZAYmln2jQScUMOEpQRMAUVEku5LBhXYRy54txcUK+WG4rATJpzkKCHoWpQO3WDOxvFJSZxTPUrKEvc3QCQOZ2ETYrtvmkEJcqZQQk0yUAdmrrGKkcaSiYD3JCklwQrYEVBvCYMbh0CL1ZpJ3FZRBzMqoAKgLFRNcvVoqsaULlOlOVQUXAJYggkXNAAIBnLROnFSQpNbAAigqWDNWvnBE6V4FBS3IbTkaGu0dMP1DbWE4GV/ojxIHh15qjszAjMFJmS8rtsaV1Gsc4biZSky5a1qDACgGpc+6JcTwlJ8UsqIAchTWdvKNzbNsiUyFLogJUCphUVo4o76RMeBTEArIOpCWJPjIa1qRLLUiVlEwZluWS9E6C3tHWFjuLqUTkUpICk2JFvnGX7Dbo2fZbhyVYYEpBObKSR+ab+iY8xxh/1VtopR9I9L7JYqYcM/eU7zUOfAhS7vvHm0yeVOVJTXN+Frnk0Uj5HkQ9ys5cuYgt7g8DmS6gNSLtYKNTFkOJABsrX30S3nDcMXIzBg6QegDseUTbp9iOiLs6tpiykAFAJLg1AoOkSY7DqUoEEeyAdKxHwiWlC5wJJKkV5EqJA+ETLlpUpRLvm0drCHvkfwVcqS2uh9yfQXiRMuv4dtNm0glRcDaraaNEYlBnKTW1QXDtXYX9Ya7FoHWkEpowdhXR2o8GTuGJOZWbKxAbTxPWldIYJDqYamgIrc2gmSGUnNVyKc2LQjvhoGoFP4cXCgUEFX5mJrsptoZiMGWYC7lugeLuXgVqyvalSKWJ2gOa4nFg7At6NDKTphcSsw+C8aASA5ZnZuu0WEzCKCZhJzBJ8OYJU7UNWekPOGNCEuc1DTlEq0mZaWC7uA4PUNQiFuTNqBKkoypORDqQVKbMnLVhZx/mA1CUbBaDXZWjUsbReL4YyWqApAq4U2Y2qzEawHh+CBRIzAmg1FSTybSGi67M0wDuvCSmYGexBFbDpBOGw6gQFsxINCCCH5QevgryxQkuKJLjKzl+dIl4mkIUlNgEJCRsmprzreEeS3SMgvh8xIBUagZikM9T7JPvipUjNMFwCKjnQ+gi0w2KyS1ooCWI6AU63ipmzVuSLBTWOz6fCGh2PLoJw8hSnBUzOQW20h07DzCA4BuGJrQctKwuEzcylm7JNGPIRZz2c+EhRJoebD9Y5cs2pUiLZXy8MQC4IIFGL2AgdCno5NzUHaLaYXKt6/IdIElYValFgNQC43/xE7b7QCrxXDVEZgygSBsXAehO0QKk5aFJSwsxd6XjRYzhpUoZpWUOSGJUXs52aKqZwhl+FamdyTsNOtYqpKqZiq4vMQ6crFhQvdMCd8RYnyO0aKZwS/iCwXZxZusUuNwxQrKpA6h9+UdGOcXwg9jEYki5DMXoDSCFzQwKU5mqNIrlSwPwqb116Qbh0OmimajEEfMxSSoVhUlWarENcAvc6QzETcxVUFybj4kWiBGIpRlbMW5axKmepAUBmSpYZ2d0kMR1reIuFO0gUOw2HUkeGprb62ibiVEUGuzVaK9WOVVABDfRMMGILFKi9aV8z0h8cKdhQfwwICUuovc0oAAD6wYgzZiSEKBT5J3ZyNYgwRHcqUzkAgNza/rHZE/LLZqk1YkUHTWOeSbm0vYKD8LMUz5XypIBUXIJNWaEMSnISpKXegdttB6xTLzkUJSnbfrFViUEamOiGFrtjJUewdnOMIEpKEpN1kgEKukJeu7xiiiWXZag+6d1F6pNhTSsZHD4pSCCC0aLAYtM0MqitDp5xTSiu1jFYRq94i1Lij8wzwcqYBY1dWxZhW1xEKMGokulmoX57PQwxeCSWOwNurCOPJKO3PgmwjhOGJ7zw+IlA5jX01iKdOKVFiak89TFlwqSkhSlXzn/AMU38qQGrDksRSkaWWKLLosMJhEFsxZoKXh8KnQKVqXJcFnBiJeEQ+p2q0Ok8PlvcvtQxSigFjpwKUiWjKwavirWrbV90R4Pgs6YyiAACHUQwb5xfSpeQuhUumuX9THMSiYouZrjYAt74N+EbUCnS0ywA5YWZwLNbR4p5+GmKJWPDtuYtJkhIuXMR5VENertGXAslZVqw0wlysGvT5Q9Kik3W/KooeUWqeHkByKQyYsMwATBtgoCTiFlx3qQ7VJ9AXHKJETpqRRKF1FQOX7wLMwINki96hzvDZ3Dy/hVZncctIIHYSnErlqdUtwou1QA/tNlOkN4nOK5ufJ3efLStgwetecRyO+TZXhGii+nzhYmYVEFZqL0penQVjJJGH8TmAgkWFBr0gWRjckkpD5rk3uLNHMLiCUrSUu7kHk8ClsoIuSQzbNDLgDLLhfEFJ9ggKbalSGHqIsZnEJyvEySoOXBq5PNmLxW8EQlSiFAXD+R0+HnFrOyjxFGVIAZzlD5ifM6eUTlFN9GS4Go4hMAVmSoE3JBAIBvSJhxtZBQU5ksWAAo5BrR4FXiEBHhWl2H4kggvXWoiX7+Mr50WFCUk0O1/f5wFiQOvJaYackgAS2USxIBDOp6l2dhEcyXIKTWZm8VfCQSSwqdP3ijxPbFMkywUJmJSfEAVWqSynYKc/hDUuXpa8SnIMsFBowICVpOZJYihPtNVriD9EqE2QJNIDMXqeTVaBeIYUFWYG+nSJ5c1KknxDaoYXsSaRP3IWLOWJBFneFWPV2GgEcMTlPhq53sGh4wYSPZDD5D94nxayDYi9q6/tEMzEXd2Oau+kQcZMVplVP4EnOzUN6b1YRLjMApZNS7ABtgPk0GzZ4DV3Zqm3KI5s4A5jo9egb5xa5hofw3gqmsZh11G7VgLinC8mVWRIcOSNy7WN4ssBxUpfu2VXRjcMT1iT+HrW4USQWqrT0h8UZbWCimw3Z9YlCaVgJUmiQSSrS3lE8jCAHxf8bn66xc4mZLkSwnM5Slr+6lhGUx/HDUIASOUdUY07MG8Sx8tFClzsYqFcSBVoz2YWirxE8qNTEOaKUCzT4KTJnUIyK0It5j9IX3JeHX4mCXodDzcRUcOxOUgmg3H1XpFrjOJEyyjM+o19NukCg2ans1j5MxZE4k0dIcgOxZwOtIupPCZCx7OUJCA+ZqklSqR5nwbE5JiVAxsJWLWStCQpRUtNWfK6T4Bo5eu0cOdazNdhP8nGdm7qYwSFqVnXk1YMK5onlfZxiQ4TNSwO/IHXSsdHZLu5IxExedaiClDpyJcqZ1AuWYlusE4actYKkJDFRqUkvzpo0Q/wBhZWBaXZwT+kOK0B3AfSrfKAJmMUg1SlfIpIJNbtV45KxktXtyig/0r+SrR1as6NguYtx4CPX6eGYeaxBJCgDVLtQ0PSHqlIUXaa27Al/reAsdjkJJRKRMXM/qUAlI3Uw/8bxkuaA2TrmhIKlKSEjVRp+5h3C8RInHKZi5YsCpDJPQvTzAikXgy+aYrMoW2S+iRYQ60PqiTyM3czs+lmMxZHl+kQng8sU8Z8j/APmA+z/GVAd2ouPwk6cukWg4qxoRDxhFiOcvYKrgiDZK36t8oj/hCQaoX6xYHjvMRw8a3IMP9URN2Cjs8g3Qv/lEc7s1L/IthuqLNPGkNVQhn8aT+YRvriDZlcjsvKTZC7Nc9WhknslJCqy1FtCpWvSLI8aSdRfQx1PHALEesH60DZljwfhglEGShAArMQUjNl3/AK0trcRW8Z4wEzVDKMrlnAPxh54ulwoLyqFiDFPxieJiszgk1pbnG1oKdhf8cSB/to6ZEww9oB/0kf8AFMUxU14CwPGc85UkIKFLQoIWSD4gHFALlt4FhpFlxGYmaS6Epo7EUNqCl6+6A+5BlBAowYUtUs3Rx6RElEzVYL/0AfON0rsthjKTMeYystl0AUU+KqTZ45Pk/Mx/G13v83otjwyyXr4MLwnB96lLnLmOVTvlCgSCTtZ4IHC1VYuxAcUN77tAyMV9zXPQv8Mws24oX2sDDcN2sQpjlI0obe6K05crpjJpcPsJC5ivyeGgJBc1Nd/OGZyoB2AcuHLMTzEWY43KAB2FHij4zx9CgwFd/q0NHG65Fcl4JsVMly0uCKu2U6RSY7EicEpS4SCSRzpFROnklgTBnDZpAZIzKUWA3pD6pCp2F8FWmRiAoHwFJCtRah9WgjHdspi3TLAQnfX9vKG47g01CAZpA1yg1HVqRSnDE2F7OQH6AmsNZjs7EKNy5iFS4UtA19IlUpLQRbAlwxKSTaJZywaCHYcMXhgHQogMbiHCYY5NNfOGGMYJw0xind40qMRNQ6kZvxElNns7g0jN4KVmmISNVCNRMwUxnqUsaMwP6D9I58yTqykY2GcP4wRIKJhCgvK9AyWajmoOV9qnWDcL2umoBCcOVpJJBabY1AOWlBSKLGzQgChzGvtE5QAwqx102iHCdp5uUAZlAUopSfJhHL9Nu0Ml7NzgsbK8ffrTMcBklJAB1LkOSd4rMVIyLU6gEguzDarnlHO5NsoeozFvdv5bxnu1GAxEwnKCU6BJ11cXi0KsMrD5vaaWPAg5m5skcyTQehPWFw1YWZimYKIYsQ9A6t2flGc4PwibLWTMkqAKXBUnY3D/ABjRpm5UOabnlFn6RHnyQYi5rDO7o8QzMQpZ8FvzH/6jXqYnw0spSQ58Rq5Jc7wpiSfxPuZYYOSaNyinPHJ+xi6MtwxhhwydoyCinPHJ20Icenbe6LT7iDaOKwcGzUVZ49N29xhfzBM2iyGH5RFjMGCg0DittoICVGJnfdfvICcne92RXMFFJIJozGBZPG5qjRD+Uabs1LE3CYuSwLy0zU/3SzX3GK1QZVAwvtesF8IFkuGWpSMxDRMmJpIeWd9YhSmMYU8Okxm8eSghaCQpBcEcvr3xqUpcRn+JyGcQUBlpieJISshWUHYhiMwzAcqGNj2d4wJmECWSoBfdkOfZPss1i6gIxWGmibKQuj5cqn/Mhh8GjTdkJ3hnS2S5TnS7EOn6SfKPK/Fcal8e3/i0/wDh1/ElWSvZme3eCBxCpiiyVoTNYWzEZVPv4k2jDpxJzO+sej/aLw/NIlrFpcwod6ZFgTEPyDloyvD+zhxEyjiSm6wPa3yvv7rx0/AyqXx4t+OP4BnhWRpFOviKjqYgmrUakFuhj03A8CkSS8tFWZzUt5vWDFyEH2g/laOl5fQixHk+Gw6lrCUgufhqY1OAwvdkBNOevnFvxGSjvAEJAZIzEBqaJGw1jiZACSffBcrAo0UfEcaolRW5SgP10b1jLz5xUokxoOKy85XlUyaO4b1vGeWhixhogkIzTDkqeOAB4lCIcmcCIQVDlGkRisExIpTxx3jhEOgMJrPs+wyTPVNmFky0sN8yqe4PG7XicM2VKSQzeV4887JYui0Dd4vyrb4xyZFcjpg6QdxRUlQLJJNQHajs5typFD91I9mg6DaLFBMNE47D0MKuA9lzMxBVUpSR0qOdi9YZ942GYdWbpyjol1zDw9KgeR184SpSiXex6eZBPOFAMnhKpZFtnOtSGaM1iJOYh6gWGj7841IlKFSnqdD9bRR4yWxPWK434JZF5BUprEqpRHxhKDENCw6nc+UOTOSzVt/nD398RZWNNLeUEDELBUrwhGSiAke1+YkuXp74yMceE8cPFy1q9BESuLq2g8BOqENKCaMa8oX8XVt7zHP4mrb3mDsgUy27BLKMSgLBCFZpaiQQMqwQ5fSBsVgFBWUAnKVJ6saHYiAv4irb3mO/f1bCM5oGrLfB8OKQ6lpSNqknkwgZSqwErHqazRGjGKG0DZGqi1lgxVcZleJ9CIOwU8qBJAoWiDianptBQGVnDgoSpuUhwtJY2Ygh6au3pFx2XxSk4uUSUhzlo9XBGvlGa/iXcqUwJBGUghgQ/VxE2D7QICkqAyqSQoOSKgvCZsf2Y5Q9qhoS1kpej0jtXw4Kw86WdZQWnn3Si/Twr90UnY7FKOHAKFKEvwBQylmNm6GOTPtBWsEKkyi6VJ/FZQYtXWKfgc1CTNQtKi5StOUtQhlWvYR5n4f8fNhxOGVeb/v8HbmywnNOJrRNOavQeEivmG2o8Ty0py+NQfRKkjM45BNBFPgsPn0dxfMfg4rRnizEhSkKKlGWRZKWc0s+ao0jtoWzF43GKM2YQD/uEWaiaD3D3wOriwcpKwlhqHP+b+kWvaXh5Yzw6gFAFBU/iKSCp70yj1EYOcqpcMdRWLY2pE8icQrFcRJSpKbE+sVhU94khhTF0iB0FjEi5sRlBCQd7Q1IgmEZhMSy3hsOlqjGHQxa/WOTJsRRjFpwDFmXOTzofOPQEEBqeUeZ4D/cT/cI9ISCWF/rnEMqK4+h0yZdh6QxKxDlS2cOHFCPoV8o4hPWJFAwKL/tEgmgBj7XJ7cxFcMUUjKoFWX8SQKvUO1j5iJ04qoclP8AcCBZ2eofzjOILDZWJUmqTl11A+vKK3is3MXoSdmvzgnvVEBQbkQSUl9w9bQPxJbgEMKsW5+UGKpiy5QH3boeGfeEoDnWw1J2A1jipqiAhA55lCg9D4vdD8Pggk5icx1Ur5bDkIoRGYd7qDOSW2BsOsPx62QryHqW+UIrc3eAONYhkpTucx6BwPeT6RjA33iOHERXqnRwzY2o1h/3qHfezFb30Lvo2oLLH72Y6MQYru+hJnRtTWWhxjw1OMitM6EZ0bQ1mg4djRmW+qfeLQps8HeM/KxuUkw5PEXfxN6w3IDWdn8BKm94mZLzHwkHW5dvd74re0/Z1CSVJMtIdIyA+JikuQG9lxfnFdheNqlvlWPEL1ej1FKGsN4jxxU0lS1JdhZxaNySlF3wBYIKRMlh/Cq4fcljy/eNBwziBlYhCvExCkHKHLEOwfmPjGYVJdQIY1Fusajs/I72f48ygjMtRclyAQKi7lV4aTVclYrk0mH41hlJDzQkuLpZxT0s0Eqx2FKwlJlmoY+Or3ajPEqlJDJQiU2W8yXU6BIJFdPE8VmLkGY6ThJKFJU7pAJNLkgijUpzjlqzqs5/EZaiZKSFAEkq0JIA9wHxig41w2V4lEOdGFXNoh4msSpyly2SCKpALJOrOYquIcdWoBKfCNT+I+elNoywS2tBeZNclZPlsb+V4ilozqCRqY6svBvC5DHObC3Ux2dI5XyM4mAFNsG9IBgzEnMSYGEuCKJIeOKU1NYnw2HKiwrEc+QUkvGCQNHYcEwiIwAnhqQZqHs4fpG6TxCQGylT6Bx7w5eMh2aS+JlswOYM4cPXTWPR8Xw5WUHvWJWyVKly25ABnfeoAERyNWVgnVooO9dTplkVus5fcVCh5COT8bNSa4dVQ4pRuXKL/Fdl5iFJedKUq5ySc2XXxKdgekWKeEzSAe9Wrc5AK8nrEnJFNWzPTMUhKiCMg/tU1twG/wAQpc9ai6cqgdUrbawtSDElKyllOXAbKdSzv+2kWE3szLDZ1pK1MDlSQAN6kZmgpoVozs/DKejp1JcDT8TgA/VY5LmqKSlRBLaVoDQvpGhTg5UgKIV3xIZOdAyprVSgb2YGt4ZJyEhMxEog1JQoBwdQAb12aDtZqM+lTVhy58B8awsyQsKTNSpIPsJSsLULHM6WT6ttFPjeNm0sKH9SmfyAoIerI1XBdY7iCJVTU/lFz6+yOZ8oz2K4gZisymFAABoBYVgBcwkuXJ3jgBMNqEIOJowEMOI5REEQ5oajDhMO0JU2I1GGxgDzOMd74xATCKoJiYYkx04gmIpSHuWGp+rmJziQn/bDUub+W0BmI5iSlnDdfqkN76IlzH1rHEJJLAVNm+EMYcqaTDpct4P4N2dnYlTSkFVWKrJST+ZVgeV49T7N/ZhhUSwrEd7OmqVlSEpyywQWsoOo0/E3SElNRGjBs877P9mZ0/8A2kFiWzqoltW1URSzx6XwbgMrCywlSZhWr2pjAOeijRIeCMZNEtOWbLlpQAEpdSXDCj1eo5OPOH8J4gjKoZ1LdTlGZK01c0fxJAtoKiOaUnIuoqJLiAmgSVbCzt5kBukVPHuKd1LIGViGYi1unwiwXjJQWE5MwLEFJIUBqwUKq1a0YvtvxSWqcoS82Ufmv+0aEbZpypGVx2KJKnipXMcv9fVYmxM5zHeHcPVOWEpufoesdfRzHMHhlLOVId+UaTHcO7qUlBvr5xsez/ZdGHR4hlLVWvJl3pUqVewEZrtdxAKmqyl9BRqD4RLbaXBTXVGUnpAoIGJgmbB3ZbgqsTiEoSnMxdSXFQL3irdKyaVuj0DsL9nw+7pnzyU97ZOuUuxsSQbsKwJ257FoQppKVFOVwQkuSb3uBSo3jT4niWLlpQJUuqfCEkywQkBgQxqOkVOG7a4xJmomykTFmilKbWyU5iGAewAji2ntZ06qqPIVJYmGtBvFZZE5YUnKcxLbPtygMCO1dHMXXYxaU42QpRSAJiSSoEih1aPoeZwxGJmpnoQhcpUvwqdD+17KQwASwclyatSPnnsjhAvEocLIFTkDqYXb6MejSuJIyoGGmpCUqYCYEAeJ1AewkVIO8c+bui+NcWb2dPkSmEyUuTnUrxukpASklgoE+EgMGsTziKVxeX7Ksrp8JpNLUBZ0hlM7ONQYyWH7Qo71lyxPnKGUCS0ygqpGQFno56xY4PjJWh1SzKIJAQuROJSASw8KSAOQjnabKqvJmsRmd1GulSOnOIylRSXUQTRwS/lWLGbiZcwl2SlxoCRblQDlvFkOz6ZuUy5iVOaBC20o7m3URtmI0ZjDlhZY0OYufOpeKviXFU4d1ZCpR1A0Fq7Rvv5UKicywkv/AFGv/aKi0DTOAy2ZRQTUXodDVnho5HHsVwbPJcf2nmTKMAPWKhc4m5j1fH/ZnLnL8CiKaAM2tBrU+6Af/TAJUwBUa+0CTTcA03rHRHNGhPrkecSJKlnKkFROgqY2/Zzs6qUhZmpQpSwBkUkKypd3rr0sNYusP2fmSxlSUM3/AEymu4ahPlEp4XNIUDMBa7FSb6Ea0hJZb6HWOinxScJLIBkoJ2EpaqC7kq83h8ubhACo4aWQXSP9NTDdRCqBukW0nhE248T2bPRt2h6eDzswBICW8QALtsCTcmkTsbUCl8PwapKkmTLBUGTMygFyPaBBu+m0YviPAJyCWlkpAJzJqlhq70j0TE9n8ShLlAFa5kqHvyttoIr14TECmUP/AHUOnyhoycQapnmRRzENMoxvZsvGp9lCW/pb3QLMxuPH9PIJdv1vFlkJuBiVOKH0h8hLlicojQcRwmJnN3oJa3gAZ+gdoA/ghF39D+kOpoXVgCcPnmBMty5ASNSSw159I9E4T9l4loEzEq7ws/dSlCjN7ajzpRgNzGfwRmIAEsJSEioCAXtVRLkmDkcSxAWJgWsD8rFgNt2hJyk+uCkUl2ejcN4fLWlP3fvsPL0lMUkLaoU7DnmG8HS+zpDELnArBcJBD6qchYF9XqIwSe2c5vEFPZ8yh7npazwSPtDVRKnZrqQ+oYu3K+8c+siuyNni+BSZSD3sxyWvrQlwpLhXsn2tmcxQcawUjDLImrlpUySyUqzeIZmYABRAYnSIz2rUtICghSdApALc0mhB6RUdpFKxqgpS2IRlc+Jw/wCI+0fU0YQYx9iuXHBFjO0uGyASlKUtT5iU5W5BvkYxvE8XmUTvFnN7NM/+okli7uzuABZgNYF/liYr8SfV6b0v5R0RcYkZbMpJclS1BKRmUosALkmPXuEdnk4WWjuysLAqoSxUkDXNobGlxEPY7hmDwaSqYUTJxPtElkivhAZ0Dcmp5Rfp7Y4ZJSEycxZlkrSAkuQVJSQCtPOhiOSezpFYx1XID2gw60y1TZswgNlJytmUlmS+pJU1bsdo8z4gkuSak1jSfaB2sm4qelBGSUgOiWLB6Z1m5JHo7RRyZ6VjKsWsXrz98VxRpckpuygmVMeg9neyCUyk94rItTKCgouk3Hs/CsV/ZTsymbiCpSwJaCHsSSXNNHDax6PKweHSElMxctxZCZSCptSSjMOdaRPLk8FMcPJnp+HUlTImrVUuppZD1Z8yQRSGT8PmCM68ygS6lS0GhNMv5S1/KNLjsSlWVLS+6SWSc4MwlqqUSGLlyS4sIAE5CS4UQACXQshRuWQWKSXbrEbLUeVdsMJkxDXdIL2c1BPIPpFARG9+0oBa5UxJmKOVSCZi8x8JcCwy3NOUYj7so2Fy3nHZCVxOWSqRouw0olaiDlLM+tb01jYTEqcDMzUSyUgj+0lx6NGU7G8dTgpihNRmRMGwcEOx6co9Ek9pJRU/dZR5NU3s9H3iGVS24Kwca7KREgJDykJCgWKlEOXDGo8QvV94LlDEkeFUxhTwzJgAOoFYsh2gwalEd0kkUISqjj09YMRj8H/05p6FRFolb9FaXsyKVIU5BFNXp15Qpkl7Kq9Kgghh5xbzcIhdU68vhEaeFJD0QDuLvygKeyJcsHwPEJktToKgd067PpFp/M84ApKwolqKSCRsXGgirTID+IWBZvSsRrwgl+y4OVy9b1ANLQVz2ZN9M0a+0a1Ed5LlEN+E3Pr9NE0ni2HAzGSMx0CjpbxGr+4RjUKXmBWnMNywHxiVGOQ+VQKD1b6EHUezYJx+FUtKjMxCDb2lZbvXM/rSLNfFZIOf7yGUo0ZNHsC9wL7/AAjEuHcKo1wARrrHZMtNSVpSRoQz9DqYGobNpi+HonMsYtbkskpZtTZLe6IJOEMhSlrxIIcFWeXm1Nq0JcM1YybFqb3BL/tHUYhQ/EeVSG6ObxqM2bKbxCTM/wDkT6mgVQMKMEqrlPOBOIYYzMqJK5SFE3Kak2ADuA+8ZKRh0hZUo5lE3Lnyq2sDTpUxKyoLKtR1Bp74bsVG6mdm8bk8K5PeGjKQFJA5kMovyG8T4bhM1CT30iVNNXVLYPWnhX6ULxTo7Z4gBJmLFrZRXrQa1ixw3b1nJloUCWJSTRrfG8KHZhJwEogBWHWkEXyEAGjBmcvu0MxXAsKkG4INQyjVyPy26PEsjt4QAVSmFWIJFNNDQ7wbhO20pSS4UCBtTyOsFAbZTL7PyA+VaRt0qNReOK7PpYBJQokgBmZtSf8ANY1MjjclRIC0uwcF31u9/SHy5civgllydE/JnMHj2DZ+jIfyuSW7tRblQ7cj74ikdki+bunLNlynKA1rV6xu8qEpJTLCTl/Cz9Igw2GlzJYMvMAoUOZaTruQr1gteEzb/sYif2QUlmklyoeykKZ+pFumsNR2Sb8JUdcyLMLAAUBjW4gFLihGdlf6xond3HKjH5wSkjICkrP/AHu2juotR7cxCjbGFxPAJcsAlBAJZ8iuZ0qOphiOAIKsqgVAjMPCoUJJDEBjTfYxsxwcCYcipoJLnIpIbmoM5D0avlFfj+yqlTCrvpqavn8JqakmoKWoKVgath3RnF8Aki6UvWlX0amsQYjs9LLFMv0c89biNp/LKwkgTlrUVZnWhJCWFWcO5tfUx2bgMQkDJlOlmUHF1M3ub5QNZG2ieWcc7H4rMpUiUV5i6sySFOAEpZ9BVkizve1fgPs5xzKSZYTnIdRdwz66Cp9I9twWAm5WJAV+JQUpzSjkp0eg/SHTZSw4BYCxJLvQN7Bo5vFVOaVCNRbPOeG/Z2JAJV3hJq9AKbNa0NxnZ2vg9F5k/KPS5kiazCu3jGm3g+ngHG8PMwgHOlW6ZgJD8gBQ9dIm7b5HUlVHnC+z81nCUkHZQau7wOngU4fgpyWnR6UEenY3hkwgZUuXd3lg0P8AadIHV2eWzEKALOEs7gktmcFvSBbQ3D8nnauxJWkFRQVmrEqpUsCqzlvKkD/yNPV7MhAAJLgpIcF9Fc7x6b/CpgozjYhC6PUGoKnhmFlqLhcrKRUBIJJTUZmBoOr/AAg7MFI8un/Z3iCAe4zg2Ka89KjzghPYvEqcdwrY1t1GaPSJ86YCAO9yU/CGLXd1ObaNEiMUtyWmBt5YIPVrfXlvsYNEeVz+xeJzVkKLVAYGHns5ipdDInJJqzKF+hj05XHFhNJcwGn/ALZpWrHMKtWGK7Syx7RmOa+KRNJ+EH7G0DSjApnMoZSSH/SLecgqSFJSVaMAXHOFCiE1rLgVARTMzEmUptSQX8oZiDmqxbn8xChRZMYS5GYMnK+xpEE7ABXtg0Gz/GOQo1maKyZhFocyzl6u3kGLRJK4iop8UtWrnb3h4UKKCNUwnv8AKE+BRB6fAl4gKiSFdytOjhQY9U284UKMELXNYF86Buq1aaPBHcOWy21+dLwoUKwo7OwsvK9QWqkpYeWmoh2GSUhgSaUcn9KQoUZmRzE4uZlAOUH+sBvLKQSYOCQkAB7Oan33MKFChB52KS/4kl+urghxfeCpPElHKETSHNnuwt+0chQaAX2E47MTQocn1t5wdK7U5QAQpxRRIevM12hQoCHY2dx6VMYTJQUBqR8BWJ+H8TwyVFSEFBIrXwndw/SOQoAKQcO0csAvmLahNegBvQxKOOyHoqqiHBCrncHWnuhQoOzFcEEDiCXZyFP13v8AFok70Gma/XyqOsKFB2YNUIY9D1Umz3+gBAvfSVKYqSpaaEFeYgKr12hQoawahq54NMwFN6vEU1K6ZTQGtq+d47Chbs1URJ7xJL1Tzu3XfrCXiCNDR+Wx89t4UKFYVycVMV5uPrlFbN4akqVMCcswiimUWPQ6ctfKOwoA4SuUDTKUlrgC3mGNfjEKkgOUpU9NOVRs/pChQoyI1gFy5LtRjX50gRXF+78NS35hX94UKME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abrblog.files.wordpress.com/2011/06/bear-with-trash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724400"/>
            <a:ext cx="2914650" cy="163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*address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with the problem</a:t>
            </a:r>
          </a:p>
          <a:p>
            <a:endParaRPr lang="en-US" dirty="0" smtClean="0"/>
          </a:p>
          <a:p>
            <a:r>
              <a:rPr lang="en-US" dirty="0" smtClean="0"/>
              <a:t>My baby brother liked to open cabinet doors. We </a:t>
            </a:r>
            <a:r>
              <a:rPr lang="en-US" b="1" i="1" dirty="0" smtClean="0">
                <a:solidFill>
                  <a:srgbClr val="FF0000"/>
                </a:solidFill>
              </a:rPr>
              <a:t>addressed the problem </a:t>
            </a:r>
            <a:r>
              <a:rPr lang="en-US" dirty="0" smtClean="0"/>
              <a:t>by putting a baby lock on the door</a:t>
            </a:r>
            <a:endParaRPr lang="en-US" dirty="0"/>
          </a:p>
        </p:txBody>
      </p:sp>
      <p:pic>
        <p:nvPicPr>
          <p:cNvPr id="2050" name="Picture 2" descr="http://t1.gstatic.com/images?q=tbn:ANd9GcSjnJJeGiCGbni8geV4saXch0HOQvGqH6tUucJviPUkWD4MDDpq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724400"/>
            <a:ext cx="2434813" cy="2133600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hQQDxAQEBQUEBAQDxAPFBAQFBUQDw8QFBQVFBQQFBQXJyYeFxkjGRQUHy8gIycpLCwsFR4xNTAqNSYrLCkBCQoKDgwOGg8PGikYFRwpKSkpKSkpKSkpKSkpKSksKSkpKSkpKSkpKSkpKSkpKSkpLC4pKSkpLCksLCkpLCkpKf/AABEIAK4BIQMBIgACEQEDEQH/xAAcAAABBQEBAQAAAAAAAAAAAAAGAAEEBQcCAwj/xABKEAABAwECBwsIBwgBBQEAAAABAAIDEQQFBhIhMVORkhMVFjRBUVJhcqGxIjIzcYHB0eEHFCNCYnOyJFRjgpOiwtIXg6Pw8fJD/8QAGQEAAwEBAQAAAAAAAAAAAAAAAAIDAQYE/8QAJxEAAgECBQQCAwEAAAAAAAAAAAECERIDFCExUgQykbFRcSJBYUL/2gAMAwEAAhEDEQA/ANVui6InwRucwFxbUk1y5Spm8MGjb3pXDxaLs+8qovq+pYp3MY6jQG0FAc4BQ3Q9GNjTjOX5Pd/st94YNG3vS3hg0be9DfCOfpjZalwjn6Y2WrLiOZnyflhJvDBo296W8MGjb3ob4Rz9MbLU3CSfpjZai4MzPk/LCXeGDRt70t4YNG3vVAb8nEYeXgYxIb5IygZyF48JJ+mNlqLgzE+T8sJd4YNG3vS3hg0be9DXCOfpjZb8F5S4T2gffHJ91vwRcbmJ8n5YVbwwaNvelvDBo296CL8wwtUTWFkgFXFp8hp+6SOTqQc/6VLwErG7q2jg2v2TM9XA8n4UVGWNiP8A0/LNo3hg0be9LeGDRt71lF3/AEkW57AXStrQ5o2DN7EXXXhRPJE1zngk8uK0e5Fxjx8Rf6fkKd4YNG3vS3hg0be9DceEc5LvLGRxA8lubJ1LvhFN0xstRcZmJ8n5YQ7wwaNvelvDBo296oDhBNQHGz/hb8Fzwhm6Q2WrLjMxPk/IQ7wwaNvelvDBo296HjhDP0hstTcI5+kNlqLgzE+T8sIt4YNG3vS3hg0be9DvCKbpjZam4Rz9MbLfgtuDMz5Pywj3hg0be9LeGDRt70N8I5+n/a34LnhHP0/7W/BZcGZnyflhNvDBo296W8MGjb3oYOEE+kOyz4Lk39aNK7Zj/wBVtwZmfJ+WFO8MGjb3pbwwaNvehM37adM7Yi/1XJv206d2xF/qi4MxPk/LC7eGDRt70t4YNG3vQeb9tX7wf6cXwXBv218lo/7UfwWXG5ifJ+WGe8MGjb3pbwwaNvegk37bf3n/ALMa4N/W795b/QYi4MxPk/LDneGDRt70t4YNG3vQGb/t/wC8s/oMXBv+8f3ln9BqLgzE+T8sP94YNG3vXlabkhEbyIxUMcRnzgIPue/Le60wtknY6N0rQ5oia0lpOUV5EfWz0UnYd4FMnUaONNvufkzpJJJOddUPLh4tF2feUN4SD9pf6mfpCJLh4tF2feUOYR8Zf6mfpCnI43qe+X2/ZWJJJ0h5jlyj2mfFoOUqUSqm9LOTNCXZYW4xc3puBbig9VMY6ljNW5V3teTqkF/m1AFaUHMoFgv+Rpy1pWlHZQrG9S4uLzi4hOVlBQDqVLbIdzfiNytkoRy4hrlA6lNVKySDOx3m2Roy0PKOte1ozexCcRLVb2S8fJocqdMme2EDawNPM9h11b71nVubSWM8znDVI7/daLez8ayu6gw6nNWf3xGagg+aXk64jTvKcrDYn3VmI5i8eCPcH31s49iA7rHluH4z31Rvg4fsFjMkT4vOf2/cFzLJQE8wJXTD5T+0PAKJepIjJGXym+PL1VosJoh2285HQsxgDitpQEtbnJqQM5PWq2yX9I0mpxgSMhzNyUo08gUnCGygCKNtZDuTHuBditD3DGIAGbPRDU8Rs7o5AS6CRwjfG84xjc7zXNdn87IQVNNlZRQeWG82yt5iM4UqqDbNIRQjJmV3Y7z5Ha01SJbVSJXDJAQnKYDqqZMSmqgB01UiUxKDBVTVSTIASYpJig0aqYlJMUANVMSkUxQBLubjMH5rPFaJbPRSdh3gVndzcZg/NZ4rRLZ6KTsO8CniWwtzOUkklU7MPLh4tF2feUOYR8Zf6mfpCI7h4tF2feUDYZ4SMhtskbmvJDYzVtKZWjnKlI4/qF+cvt+ztOqHhhF0ZNTfinGF8XRk1N+KSp5qMvVDt5GPHXMMpHt+Sgtwsh5n6m/FNbLc2aLHZjAktYKihoa1Syeg0YupXXtay8lsdC41r1L0wZs4n3RzxUsa1nqNXVIVXbXYkzSMhaaO6xXKre47wjs7pwQRjOY4BoqPNy99UsWqFZxpod267MQ1GbwUMMLR7VbTX/C4U8rZVRabWw1xa09VEzJUZJneTC9v4T4ISvduTKcUFxympB+ye4DJzlgHtV99dGKR1Ee5D19GrB/03dz2/wCQTRKRJt1ZZK85adbT8Ub4ON+ycOZAV0yZQfwsPgEb4PWloa8FwGU5yBXKtZky2Y3y3/y+C87yNIj+JzGbTgEzbWzHd5bczfvDrUa9rQC2IAg1mZmIOYFw7wEoi3K+8pgXuoOsV5W5hl9Sjx3e2YsYcrTLj0zea3G/UF436TTGBpkFCD6zl51Pwckxtzcc+K4nqIFPepx3KzX7HtNhxFGZkRBa48YKjmZQpmiJMsdppkKsmmqoI5FaWSeoWpgTKJqJVSqmAVE1E9UyDBqJiE6aqAGomonqmqgBsVclPVckoAZcrorkoAmXLxmD81nitDtnopOw7wKzu5eMwfms8Vols9FJ2HeBTxLYe5nSSSSqdmHlw8Wi7PvKGsJGA2l9QDkZnAP3QiW4eLRdn3lDmEfGX+pn6QpyOP6nvl9sqtxb0RqCW4N6LdkLpOpnkPP6szoN2Qojw1tqs4IAZu8VQAA3mzKevFlj3W0xCoBD4nUd94bowEDroa+xLJVVCuG6SAq+oyLXK05AXEj2k/BX+C9mDmy7o1rjVmVwDjmPOqzDeLc7ykbmGTxJHcUQXPAY5J4znYWDJ/Mpwjboy+M6qqJb7BHo2bDVX2672UNGNGQ5mgK3eos7agqp5gWETa5hqQxffo6c3+MjPdVFdoZR5QnhEKNf65f9vctjuUid3M8UZXoDucjS5bvZKXhw83NTIgC5pMrOy8aitCwaPlSa+5azZEveKIuI8oeS0+dymqjWy7GQvjcwuqMYmprmFP8AJXDT5f8AIPEqLeUJeQGgk7m7IBU5XD4JGhIvUHsKaMdZmD71niceapa0nxXvdF3iakZJaGh76jnJbQGvaOpeeHEZjnsjSMn1ePL17mwd1FZYMspjdhp14pUoxadGenFacTp+DI5JHD2KvtVzFn3yfX/7RS8qut4yexVojy1YOiyu6Z716w2N5zSEe0r0cV6Wd2VLQLmejbtn5Jzrcut77TyTj2l3wKsrOci9k1AqU31K16Zus/6pjZbZySsPr/8AlXSVVtAqUm4W3ps7v9UxbbRyxnZV3VMigVKOtt5mf2rkzW0fcYdn4q9TFFDKlEbVbNGzu/2XP161jPC0+r/2r1MgKlEbytWgHf8AFNvraeWz+KvVyUG1ImDt6zOtlma6AtBmYC7ysgrnzLWrZ6KTsO8Cs8uXjMH5rPFaJbPRSdh3gVSJTD3M5SSSVTsw8uHi0XZ95Q3hIf2l/qZ+kIkuHi0XZ95Q1hJxl/qZ+kKcjjup75fbK1KqaqSmeU6qos1q3KeGTPiSROPU0PAcdRUhR7bYi8tZShlZLG3t4uM39KxumpSC1BX6Srwxr0fi5WhtK85AAPeCrS4bbivlL/vtjcOulR8EE4WWgm1NL6h5c5prn87lRTds2OyNw5Iw3U1lO8OWPepWXaX0178wUZ1784UGRR3pakTu0yguqEL4QiuN2v1RkK8ldlVLfra43qYf7k0R47lTc7/M9b+8BaHg3N5butrfBZjdDSHM6ngdy0C4oyXAVoSxvvVJDSCtsoxx2D4rztNqxX1BI+zNS00OKMYnwURlkOMBXkPivWCxVnDCal8UrRXKK7lN8EjdBIrUrvpSmabfCAM0MYr7CfAhe+DTqB1eWOI66oXwxteNao8tfs2N68lB/iiS6rN9k11aVYzwRN61KNfjQvXyhQbdIKKDI81oCmFnec9R1pLkTsZDkcuWT0NVItF3vArnHVn1KuJWVMaaLaG9qDMpUd6tOfIh7GXQemqYFEdrB5V6boELsnIXs21nnW3AEWMkXKjjmceVSGxv51tQLOqZQ4muByqUgBJVTJVWmDVTFOVyUGky5uMwfms8Vols9HJ2HeBWd3LxmD81nitEtnopOw/wKeJXD3M6SSSVTsw8uHi0XZ95QzhLxl/qZ+kImuHi0XZ95QNhlfm5W2Rm5SPo2M4zRVpq0KUjj+o75fb9iCdjakAZyQNaojhN/Am2V72TCHGljbuMoLpI21Lcgq4Cp9SQ81Azju5rMmc8pPKol/jEhEwHoJGTZOiDR39pKtrQ6hJPIqa+r3DGBhAcZSW0/CBVxPsXnb1PWloYzhpbvrN4vkAxd0ka8cwbRoHc1EN1WwRhoIqDDFk6/LUPDjBZ0To7dCMay4zGuy1MLq0xTy061Iss+42iI58WKJxAzkChoOuhKs9UqCtblibwafu+KJLkwYjtDcdzqdQdlUCS+w4H7KTZVVaLdXKI5B7ElpO5fAaS4D2QefKWmlcsjW5By5V4T/R9YH1xpeSh+2aMgPxIQHNaMbO1wpzhV14EObm+69uXlyfJMkan/DRIforu5pq2R1cYH04OWpHL11CtLHgZZYyDHLyADy2nJlp718+xUD3ZOUO/uxvE1RvdNpDC0k0yHxTuIzZq3ByKtd1zA/eby5VS4SP+pPs0kLg97Xvflo4Ckbm0NO0h9t5sqDj8/IeVeVttjXllHYwx42nOAMZ2Llr60lBLv4Clpkda7VE4+U97nOJAoKue7k5POR5bnbiWRchjaR6m1A8EP/R7dtbdM2VvlQRSUByESNe1hye0ojvSV0t5Q2RtMWRjS7JlbTHOfkzJZ6uhVbEm6LmLxurh5JORXrYaBXEVma2MMAyAUVc4Kb0NIz4wRQ5ihy+bhHntrTlpnHxCJnBeUjarDWqgtdWD0U5xd1LH5sV2Krf/AI55pTqCpb2sOLIaZOUHNkULdJG5nu9jzkyEc/MSPaqRq0RlansEv/HZ0v8Ab81FvLAt0ETpMcOxBWlKVCqmX3aAABNIAAABjZgMwSmvaeRpY+V7mnO0nIUUFrH4IsblYWaZQWMUmOAp0IWQcnxlDDHJ8VyYCXjJsZRC1ybFcgCWSucZRSHJi1yALi5T+0wfms8Vo1s9FJ2HeBWX3CD9bs/5zPFahbPRSdh3gVSJXD3M6SSSVTsw8uHi0XZ95QzhLxp/qZ+kImuHi0XZ95QzhLxp/qZ+kKcjjup75fb9lXVSbrjxpmDmOMfUMqiq5wds1cd/KPJHifcpPYhBVZOtbcYOAz8iA8JLS5ksLnZGgSMJ6LjSngdS0FzVCt10MmBD2gg56jOvMz2IyuC9Gz2aWyzEjMHMqWkjm9YpkPNQqsvC3VtYc3IPIaOYDKBq9yv8K8DG2YmeDdHOqGujyyEtHRA8o05sqDbNYpsUHcpqtc7zopAaA4wNCMudUj8h/DYWS4zWuH3mh2sVXjKKryudx+rRY+RwbikHIchpm9VF7PKpVHkoymvSEYqG7xb5Le1TuKLLwZVpoO5Dd4WdxYaNdkcDkaedajVWoD4n2juz4AI1uNoJjqARVwy5eYoUksEgmP2ctCDl3N9OXlp1ItuGFw3OrXCjuVpH3Qnb0HlsFH1RmM3yW0q77opmVLheBGxhY0NrzClSHNIRGW5W+s8nUqDDmBxijLWucQXZGtLj93kCTQRVqPY73jEhnixWyysrI+px3YoGSnJlAPXRXGCUePa/rD8r3kgOOfEaw+JJWbWWzyVk+zlHkNzseDWo6lqf0fVkbGHMLSyN9SQQT15e0puNNj0VqgvfLkUFwUuVuUrwc1TNIzmrxeFLc1QrbLQED2nkCw0H74hEry12VtA3mqc+f2KtODsXJjbRU5swe8uHmtq0fiPK5e4VoLQ8+I9dCmdg6z8WtLg83nfrVymTUROrKgYPDpvHtC63gHJLKP5lapLdAqyqNxnkmlHtTbyu08utW1UyNAqypNzyfvEiY3TLyWh+r5q2JTINqypN1zfvDtkLk3dP+8f2BXDWkkAZScgAzkrqezuYQHgtrmqs0DUi4O2KcWyzF02M0TMq3FAqK5qrWbZ6KTsO8Cs5uTjUH5rPFaNbPRSdh3gVSBTDepnSSSSsdmHlw8Wi7PvKGMJuNP8AUz9IRPcPFouz7ygjDJtoNtk3IxBmKzI8HGriiuZTkcf1PfL7Z5KbdN5bi/nY7I4eBCH9ztXSi1FLc7T0otRUzzLQ0mOdkgBqMq7NlGcFZxBLa2ebJGOcUND7Fc2S/JaUla2vSjcRX+Uj3qbiXU0RMOLQIsShq4P3Qgcw/wDCubF9L1hdRu5zhwa2v2bKZcnS51AwwjMsEr2DK2Nxy5zkzUWT2J9JGHkLXN9raOCIRpUe+uxvUX0hWNzMcMlxTzsbXlGavUu4MPLG84oa8H8TAPeskhszpGENeWbm6SoH3socBinIfOT3VHIccuzB2KDSgdTlA5FordEbLJhTZmipa/2MB96iPw/sbQTiyZP4Y+Kzo2mSlC6o61GfG8h2UUofWigqkzQZfpau5rg07tU/wCRrqpdl+kOxSgFokykDLFTP7Vht4M+0Yesf4q7uF5DRQVIc3J11IT2oZt0Nq4QWfJ5LsuTzB6+dRrwwxstnbjSB9Dk8llT4oQFpno07mytRkLupVeE8kph+0YGCuQtdjVNRk1JaIRSdQwH0p3eSR9tUCuWE0pUDPXrCvsHcJrPbC4WfGq1gecdmJ5JNPEL59jeTM8cmIwjaARdgbhAbHaInFhfE+zYr8XzgMYGtDyg0ydZQ0kUroa/aAA4hcBwQvb8M2l1YXNLeXHaQ715VT2vC6YjySBUfcblBrm1KdDbkG952uOOMlxFeYZ9SG7DfUUkrt1DsRvmsAq0nneeX1IVbeMhMhLZHmQjyiakNGZoUiC3Fo9DL7AFqjqI5/AdC+LN0DsBPvvZ+idkIKF8fwptlPv2OWKbYTWoS+QZ78WfonZCY3vZ+idkIM3+ZyslH/TKbhBH0ZP6ZRagvkGe+9n6J2Qm33s/ROyEG7/xfj9rHJb/xc7thyLUF8gwN7WfonZC532g6J2QhHf6Hpf2u+CW/sPT7ii1BfILTe0HROyFzvtB0TshCYvuHSDvXRvaLptRagvkFtnveDHbkLfKGUtFB1rnCy1RvYAwhziQRQ1plzoR36h0rNabfmHSx7QRajb2XlyH9qg/NZ4rR7Z6KT8t3gVluD95xOtdnDZGEmZgADgSTValbPRSdh3gVaJuHuZ0kkkqnZh5cPFouz7yhfCfjT/Uz9IRRcPFouz7yhbCjjT/Uz9IU5HH9T3y+2VaSaqSmeUScJk4QApY8ZrmnMWkawsZtNnMb3toaxTAew1HuC2gFC944ND6zLKQTFPHiuDc7JBlDsnIgpBlVYoy1zqCpdRwbmqS0jF9fkhFNz2ACzMDxldjPIPO5xNFUwXW98zcUFrQW1c7MA01RUBQAcgyLEbPfQrpLpbyCijMu0Yzh1K4coxHl+sFaIjNL9ixcXqIGqvwVjg+ch6nD9XzXhhWyhf1PP6j8V3cLvP194Kb9Fn2mh8jf5VU4ZcVPa9xVox3kM/l8V435Yd2gcwZ89BnOcEDroSlIrczKytP1jlyxNOrKjXBWyB8BLhWoYMvUD8VClu6Noa9gO6NjERBFc1Rk7kSXNYzFC1pFDQEjmyZktalcTY8JLobyZFy26gFaFq5otoQI0dkAXsGrsJVWgcpJymQAyYp0yAGK5oukyAOcQcwXJjHMNS7TLDTz3FvRGoLk2dvRbqC9UxKDTwNij6DNkLzN3xaNmyFJKZAHrcN3xi12ciNgImYQQ0AjLnWpWz0UnYd4FZpcZ/arP+czxWl2z0UnYd4FUiVw9zOkkklU7MPLh4tF2feUFYXtm+uyYhjDMWOgcCXVxRVGtw8Wi7PvKFMKONyepn6QpSOP6jvl9sHMS0dKLZKcR2jpx7JU2qeqQ8xBMVo6cY/kPxXQhn0jNgqYE9UUAh7jPpGbC6EM+lbsKVVPVZQCJuE2lbsLg2ebSt2FOquSUUAhfVZtMNgLzkglBb9oCefFVjVeM5ytPWtNQDYV2Y1kBNTnrmr5pUO4XZ+to8ArzCuKrn9bK9xHuVDg8fKA/D7iExb9B1EZjG2m50oKVrzhe9bT/CO0urK77FnqHipZKUiQca0Vriwn2uqkZrR0I9oqcCmKwKkH6xPo2ex/yS+szaJu38lNJXJKDCEbXNoR7HhN9dl0J2wp1U1UUAg/XpNA7aam3wfoX62qcSmQBAN5P0Mn9q5N6O0MuofFWBKZAEDfU6KXZTb7fw5dhT0xKDSDvuOhLsFNvu3oyf03KdVNVAEHfhnNJ/Tcn31Z+LYcpZKYoAh77M53bLk2+sfOdkqWSmKAPS4L0jNsszQ7K6dgGQ5TVatbPRSdh3gVmNxD9rs/5zPFadbPRSdh3gVSBXD3M6SSSVTsw8uHi0XZ95UK9MFxPK6TdC3GAFMWuYUz1UG78J2xRMjLCcUUqCBVSOGLdG7WEjRzeL0eNKbdulWefAkaU7HzS4EjSnY+a9OGLdG7WEuGLdG7WFlpLIY3E8+BQ0p2PmlwKGlOx816cMW6N2sJcMW6N2sItQZDG4nHAsaU7HzS4FjSnY+a74Yt0btYS4Yt0btYRagyGNxOOBY0p2PmmOBI0p2PmvThi3Ru1hLhi3Ru1hFqDIY3E8uBI0p2B8VzJgMD/wDqR/J8178MW6N2sJcMW6N2sItQZDG4lRef0XtnNTOW5KZIwfeq2w/Qs2Igi1ONOeIdfX1op4Yt0btYS4Yt0btYW0GyWPx9EaHAINYGbsTTlxPmvU4FDSnY+a9OGLdG7WEuGLdG7WFlqFyONxPPgUNKdj5pcChpTsfNenDFujdrCXDFujdrCLUGQxuJ5HAkaU7HzS4EDSnY+a9eGLdG7WEuGLdG7WEWoMhjcTx4DjSnY+aXAcaU7HzXtwxbo3awlwxbo3awi1BkMbieHAYaU7HzS4CjSnY+a9+GLdG7WEuGLdG7WEWoMhjcSPwFGlOx80uAg0x2PmpHDFujdrCXDFujdrCLUGQxuJH4CDTHYHxTHAMaY7HzUnhi3Ru1hLhi3Ru1hFqDIY3Ei8AhpjsfNLgCNMdj5qVwxbo3awlwxbo3awi1BkMbj6InAAaY7A+KX/H40x2B8VL4Yt0btYS4Yt0btYRagyGNx9EP/j4aY7HzTf8AHo0x2PmpvDFujdrCXDFujdrCLUGRxuPo8LDgMIpY5N1LsR7X0xKVoa0rVEds9FJ2HeBVHwxbo3awuJ8LWua5u5kYzS2tRyii1Kg0eixk+30DKS6okmOm1P/Z"/>
          <p:cNvSpPr>
            <a:spLocks noChangeAspect="1" noChangeArrowheads="1"/>
          </p:cNvSpPr>
          <p:nvPr/>
        </p:nvSpPr>
        <p:spPr bwMode="auto">
          <a:xfrm>
            <a:off x="0" y="-792163"/>
            <a:ext cx="275272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i00.i.aliimg.com/wsphoto/v0/587480306_1/cabinet-doors-baby-safety-lock-prevent-infants-open-cupboard-door-needn-t-stick-safety-bookcase-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19600"/>
            <a:ext cx="3500911" cy="211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wildlife</a:t>
            </a:r>
            <a:endParaRPr lang="en-US" dirty="0"/>
          </a:p>
        </p:txBody>
      </p:sp>
      <p:pic>
        <p:nvPicPr>
          <p:cNvPr id="4" name="Picture 16" descr="http://t3.gstatic.com/images?q=tbn:ANd9GcQVLFAPW97m2H_rT_zO0a2cM2Ti2-DbZ_EKEM1Hhm9Nnm1VyVK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1847850" cy="2466975"/>
          </a:xfrm>
          <a:prstGeom prst="rect">
            <a:avLst/>
          </a:prstGeom>
          <a:noFill/>
        </p:spPr>
      </p:pic>
      <p:pic>
        <p:nvPicPr>
          <p:cNvPr id="5" name="Picture 6" descr="http://upload.wikimedia.org/wikipedia/commons/b/b7/White-tailed_d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2085975" cy="1586656"/>
          </a:xfrm>
          <a:prstGeom prst="rect">
            <a:avLst/>
          </a:prstGeom>
          <a:noFill/>
        </p:spPr>
      </p:pic>
      <p:pic>
        <p:nvPicPr>
          <p:cNvPr id="6" name="Picture 14" descr="http://naturalunseenhazards.files.wordpress.com/2011/02/black_panther_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09800"/>
            <a:ext cx="2164699" cy="1352551"/>
          </a:xfrm>
          <a:prstGeom prst="rect">
            <a:avLst/>
          </a:prstGeom>
          <a:noFill/>
        </p:spPr>
      </p:pic>
      <p:pic>
        <p:nvPicPr>
          <p:cNvPr id="7" name="Picture 12" descr="http://www.nps.gov/bicy/naturescience/images/Hot-gators-Oasis-credit-to-Shir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133600"/>
            <a:ext cx="2133600" cy="1600200"/>
          </a:xfrm>
          <a:prstGeom prst="rect">
            <a:avLst/>
          </a:prstGeom>
          <a:noFill/>
        </p:spPr>
      </p:pic>
      <p:pic>
        <p:nvPicPr>
          <p:cNvPr id="8" name="Picture 20" descr="http://images4.fanpop.com/image/photos/16400000/Black-Bear-bears-16439281-1555-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572000"/>
            <a:ext cx="1878119" cy="19335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05553" y="3581400"/>
            <a:ext cx="175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panther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1" y="3535691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deer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3733801"/>
            <a:ext cx="1752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800" dirty="0" smtClean="0"/>
              <a:t>alligator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5150922"/>
            <a:ext cx="1828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bobcat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400801" y="5432753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black bear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kinds of the same animal, plant, insect, fish</a:t>
            </a:r>
          </a:p>
          <a:p>
            <a:endParaRPr lang="en-US" dirty="0" smtClean="0"/>
          </a:p>
          <a:p>
            <a:r>
              <a:rPr lang="en-US" dirty="0" smtClean="0"/>
              <a:t>Spider species        bird species        fish species</a:t>
            </a:r>
            <a:endParaRPr lang="en-US" dirty="0"/>
          </a:p>
        </p:txBody>
      </p:sp>
      <p:pic>
        <p:nvPicPr>
          <p:cNvPr id="4098" name="Picture 2" descr="http://t1.gstatic.com/images?q=tbn:ANd9GcTiGc0Pw7tjlgdzZ8hBeX6s7lpe3OEELcDuk5gLhY3WV_fifTj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2466975" cy="1847851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TLVXSOXLHWNi6GW-_yQi3bwdo-BEFiKCM6tLH82BuxZIXJMsRe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2000250" cy="2286001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SF5DwhpoGBx5zAhIeOha0rj14CG8ChBhP-v0rNyemp6ao7NG2x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C00000"/>
                </a:solidFill>
              </a:rPr>
              <a:t>En</a:t>
            </a:r>
            <a:r>
              <a:rPr lang="en-US" dirty="0" smtClean="0">
                <a:solidFill>
                  <a:srgbClr val="00B050"/>
                </a:solidFill>
              </a:rPr>
              <a:t>danger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r>
              <a:rPr lang="en-US" dirty="0" smtClean="0"/>
              <a:t>                Extinct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Endangered species- species that can become extinct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Extinct- species that disappeared from our planet</a:t>
            </a:r>
            <a:endParaRPr lang="en-US" dirty="0"/>
          </a:p>
        </p:txBody>
      </p:sp>
      <p:sp>
        <p:nvSpPr>
          <p:cNvPr id="5122" name="AutoShape 2" descr="data:image/jpeg;base64,/9j/4AAQSkZJRgABAQAAAQABAAD/2wCEAAkGBxQSEhUUExQWFhUXGBoYGBgYGR8eHRwZHhsgHxsaGiAbHyggHx0mHRseITEiJSorLi4uHB8zODMsNygtLisBCgoKDg0OGxAQGywkICQ3NCwsNCwsLC8sLC0sLCwsLCwtLCwsLDQsLCwsLCwsLCwsLCwsLCwsLCwsLDQsLCwsLP/AABEIAOEA4QMBIgACEQEDEQH/xAAcAAACAgMBAQAAAAAAAAAAAAAFBgMEAAIHAQj/xABREAABAwIDBQUDBwYLBgUFAAABAgMRACEEEjEFBkFRYRMiMnGRgaGxBxQjQsHR8DNSYnKysxUkNENzdIKS0uHxFlNUg5OiNURjo+MXJcLD4v/EABoBAAIDAQEAAAAAAAAAAAAAAAIDAAEEBQb/xAA6EQACAgEDAgMECQIEBwAAAAAAAQIRAwQSITFBEyJRBXGB0RQjMmGRobHB8DPhFVKy8SU0QmJyksL/2gAMAwEAAhEDEQA/AA27+5Yew7TikNjM2hUlMkykGTANEF7iNiPo0T+qPtE/Ci+7L614LCpDiBDLQg2+oIvp01oliGXUAHOnrHD3x6V0Y212McqT7itiNxm0DN2SIP6A90xNUP8AZtr/AHKP7op5waziFdmlfeCZg2sIk6dRrWr2DYQshTiSoagE/tAZffTIZEnUkvwBlBvlWc321sZpCEkNITK0iQkaGelUEbObMgNpPUpE8Kdd8mZaCkRl7VECZHHXX30DwuDWtRS2MypgJ1PKB0t7AKDNtcuEAm0gSNltkwEJJmIyD2GvVbMbgEIb690c/j9kV1LZu6reFSH3HFKfbgEIjICopAQLFRVcmRBqHGqaiS3CcoI7oNyfCAQDqePMzYVn3RvhDtkq5ZzM7LbIKglsBIAIUkTNgYAHMz7OlQbOwbeZYWhJsgplI0Oa4kcYpw2yxJUlDCYKEZSgXUTOaALAAJTEAmbzehm1Ngrw2JU254y004ocisud3qRF+s0vM1s4GYU1OmXcJuaHGA8hppZ1LQSO0CT4V5YuDrzi8ReqTuwmxYsspPI5AaKYFt1b+HU2TkS32TyQYVlCYChzSYHVJnmDRbc7eFzs3UnCtABBDKlDLnduQyonU/paVlqzXf3ADZ+6HbKARh2yOKoTlT1URp8eVV9vbDZZkBtpQ1CkpTChwIPKjBVi8Th8QpLSWn86EqMFtCR9cEGfCB4hM5qrbaAUhIHhSkJB0mOMcJMmKF8Foo7E2IwrDsqUy2SW0EkoBJJSJJtRAbv4f/cNf9NP3V5u+T82Y/om/wBgUUCj1rrRiqOVKfIN/wBncP8A8O1/00/dXo3aYOmGa5fk06+lEsxo9s9oJZSTcnMvoBp6299DNqKugsdydWJG2d1cOhTAU2lKFuhKihICoyLMCAeIFqK4fYWAKgBg2jnAAsbaC+ZQMkx4Rr5il7a+9S320vhAT2eICEiSQQUGSdOCuHIU6bmbQzdpjAErWt1plKVEZGkAy64nWO6skkalHWsmR2aYtK0ADutgitwqabZykEAKCyUiypQsEBJItoTN4rFbv4RASVtNEEm4aQASbggHMQBoEyeNxTptx9nHYd/EJ7NZQiWHUgocCZhaHEuAFMESJsrukAETSAMbmQrMApIOVCQCojuqBgJ1GhzEnwjlFZcja4QGWW1UkRbZ2cz82WtvDMIbBHaOJaBcbKQonkCnwg5QCPePPk43Tw+MQ+rEtCW1pSnvKQIKSZOhv1g2FXnXS00VZ8yQiy1EthJKZITmOUEgzCTrmqXdlKAt+MyboPE5jCu8J0EQIPKi073eW+gCnUbGPEbo7Ly5PmrYHFSJn2KkK98edDsZuXswiG2CmBE5yTpx1vfnyq+hxA4E+Z/Aq2ziU/ojpqfu99bNiFPPJigv5OsKpOVIczk2UCPSI+2tj8kDCUpUvEOiRqABeORmBY0+4XFpMEBR6wAPZM/GrOKxiYgpVced+fd4+ygkh2Kfqz5R7c9Kyoqylmnajp+zN4lNsNIlBCWmxBTB8I4pVJtf1ouve9S7uZOUotM8TIvPMz7bVQ2Rum27hmXFkyptJsrgUi0W4RRVe7rbaQkBJHPKmfaSCTVvx+yf5AXEjwO2mx3gZJ8JsCOB9p5xpUOKxiTKu9Opkk/canb2SlVrJ8kpP2dB6Vs7soG0ki3BP3TRb9U+kf0+YFR9QHtHaKlIQkrOXtBYkkWmNfjXT9zdhnCtBRT9M6Ao2uhFiE68yJ6npShszZ7ScThUqSnIXwFBUEEFKgQSoaV1p3YAUlSe1WJUSCIsOCb8APXjVbsm2p9f56BxjG9yE3aW2VJUqW1FAVAhIjMFayqxJB4noIUO7A0wpLiXXErLSpIyrbOXuyRAhWbPmToYkTBmtNubq4suHOAsKOYujMruiZQoAg8bDLlEDXgMxeznGmyWVErklUpMFKAcxJA1GQj2AcqOJbG7d7EsocMoBS44FT4kpcAMFJN+E8hmtoTSJvNtdvF4915sKCeyZR3gAZSp2dCbXohu+xiO2ShsiSoJUlQylMmVBQg8LmCDbjwFbz7KGEx7rQWpctMrJXHiUXJAygAJtYdTc0uapBQfJrgsR2Ki6fCgd7yNoHW/uoZvMpxa2+ycKEAHKALHNcmxGv2CpdphSgyygkZz2iiBNgYEjlajeFZyBIVJIi+UepsdBw6aUnoNZbxO05YS2sw49AKlccsXVAgEn40H2gkhEGxFq03swilJ7SCMgMXEATPD6x1mbaXijeEwoxmEQrR0JieYGk/CalXyEvQG7u/yXD/0Lf7AoksKjuxPXT3VHu+qcHhgBbsWvXIKupavyrqRnwcmUHu4IsOghQ7WCnkgkE9L6fjSr+0TnbIacDYAgSCco5ETJ85N61GHTzJNRvYdJtAINo1mlyqXcZHdHmkJm0dkIw+FYZUQsB0ZiDGZRSu97gTHsFJ+N2o42tTbaz2YJATMpNxciACe6LkTb2V0LHMJWllo6IxAbOa/hQsiSoiZEXnnqbUlbX2MU4taVpKEqdJHdI7hVMpHKDYTyvSMqTl8BkE+rJNk7Px+MhCFLLYMxICQR0kTHuq1tbD7UZbQ06w80lKpC0juqUbCVolJAAjWLCmjaW/7WHUhnCYRCUCCpSyQVCbhITEGAO8Z8rVrtvfFzF4JxLLak2+kBMwnjlIiR7AfSld+g6lQLVjF5l5FCCmZKQoKIIPhBSY8iqNasbpJDini22sCUZrK8UEE9J5DSlvY2JJRlyhYSqSDOkGYjSIvTBu3iUtOOpV3c2TKYAIGUxeNarDHbMySj1THfAbMB/KZo5Jyz/3qEelFsPgmE3UCB+ktMxw4xNKrWOTaSVE6FRm2nsqyMU5Y9nlkSFR3SBrP451qdgxiuyH9pxlYAQUwBoSJ981FjWVhBygaHulVj0j7qB4XaXZibE2mLhQ6daH47eVLYLiSkpnLlvmEjXyngelLo1KkuT5srK2ymspY2ztewtttowmHBbdJDTYJySDCRp3hW2K3lbXoh3y7Mf4qC7vqnDtg/mJ/ZFSqgLy8xPsm/pqYq3rJx4SRa08WXE7bQLhD39z/APqvP4eTbuOgfqeuhqDE4VTZhUAyRqIsJ1HCONa4xktflBlMA8DY3MR+qdY0PnQrXzbrgJ6VL1Jm9u4db7CVtuqHbJKkBPiSAqfrXuNOldRTv9hxYMYkf8sf4q4xs1A7dhZI/KpCfYlYP3+ZNPKl06LeXmQmf1bpDh/9QGP9zif+mP8AFUf+3GGzZvm+IzaT2SZ9c1KgXW6V0XhIHxBnG++GzlfzbEZyACrskzAmBObqfWub757QOKx7rrTL2UMsggpAIguGSM2l/caYs/SgOISTinYUQShkQDBiXJ+yk5o7Y3+oSmwccQtD7ayy7lQ2EKJSJnXSdJm4qXF7VUr+bemQR3byDIGunOOZq3i2e+CCcuhPE+g1rU4HtElQJCok6wZnLA0PKsfiSq+KL8RkOK2gpbSwGXZIP1RrHPNas3a2srDtgLacAPhgJMka/W51szs5TSVEkKIJtJjmAR636VaxDDrhkpRmQEycog5s10DwggZdOKhytcZyd1RcZyfoWd2luDB4eMO+r6FqCEpg9wXHe0ogVPH/AMq//dT/AI6Lbnr/AIhhP6uz+7TRkOV2I4uE7EMUE9t/w2I/up/x1uS7/wANiP7if8dN3aV6F1bxP1KVHNN6HMqGi+w8lvtk5ipIjwLjRWs/ClbG43BC2VzOlUzBF/KSPxqa6L8qDXaYRtA1OIRr+qs8K5u3u6q8qBkRE8etq5+pSjk5YWy+QRtrFNulCkFZUQQoKTEXtHMEGrDDa+yILJIMyc2hHEd+NOhood1zlAKrX+qJHt1jpVrD7sgJjOub8Y93PznypLzL1/UakynsJ5TIcHzdSs5STBbgATwXIuVajSi2zGnXMQ4sYF1QQEDIkNwDlOXMCANL/iKs7H2InDlakqWSpJTcgwJuAAAD7QabtynEKcxPaArP0MEgaBKtYj3VMWZymW4+oAcfx4s1s91OWyZ7MxzEZrcdOdRv7TxTo7L5q4HBEpC2yQbz9eedunSnLfXFFGH+jiSYy5IkEQR3pkSR8aTW9nOt5H2UqSRJRMHMAQSRHL81Q+rPAVpc6Jss92fh8ag5VYN5aPJAPuXW+0tmurk/NMQlN75U68vHemzZG9nboSAEh3QpJkk80ZjyuRw6i9WcTi3EA5soEXjUnrw9TRbmVtR8tZuor2oqyll0dS3fSeya/o0/AUTdKUKSstlxQJyhIvOUmegABPPlJMGruwsdg0P0E/siruPIW2tBEyIiYnp5HSscupqjwiVjEFztlqATkhxIQUuBxOQDKJI7xCFShYBGa4ERQvGKWtv6Ut9olBQeznLZMxKjOaFX4DpECu5tRKsqUjswy7LUJBlZQDIIi1gY5pBmatMnO0eJ7yjOt0HWLcDRqMV0RW9vhlbZ7BOJYSE94vGPalR9LGmtzFIbfLDmYLCM1oJNpypAkrVlvlTel7YBV/CGEnw9oTJ1MpUfdPv601bzhtnFJxBQlRkKSo6pUAE66iw+NaYTcYcCMkU5clt/Zyk6DMNQR9oqAMnkfZVvZG2u2BJPlw9OlW3Fk8z7Jqlqn3QLxLsDFMKAkpUBzINAHyRiXjAJDbMSOZcj9nWnjDk8JHlalDbyHTtBzLqWWEjhcqcAn1N9KVqcu/E0v5yC8bSNoJbkJ7pVEkwJm0EwSZtGt6kbw6cuVSlX5KiAJgAnjfjbQVHjElaQpLGQZQpK2sYp1RQQDkxGHUZDa0GFZQckzEA1A7jgJmQSo55sUkZUp9gAg89aQtHFxSbZPCVGjiktpOZwqifq2JIOXpM63+NebL3jafcGHyqSUBCQTPeJSZNxaIj9KTW6sPnSoqHhNx6EEHkZ1nhFU9m7GUlxLxQogEpiQAZP510wJ1mbiUpJNMWFY4SphKKjFjfui5/EsL/V2f3aaMhdL26i/wCJYX+ga/dpoji8clpBWswB7zEx5mK7imoxtitrbpBHPWdrXNtob7vh1eVtJabUnQmVEi6Z0PHhb0pw2HtpvFNBxuf0knVJ5H79DS8eojkfAUsTj1Km/Tn0LU3+nT+w5yoLg0Ax9HI5n7P8qMb23QyP/XT+7cqphAkEEkAeZ90VzNdL65BxXlJMQ2I8Hr/l9tUEhU6RRfELCh3THD8DhVFzDXk36Rb76zZZd0SESBxbnP7/AH0X3JdSheJKwCqWo0FsqqpJgapt5x9hq3uzhip7EFJiOy5cQrpyqaWVzDkqR7v1tQZ2UG1s2UXzSrh5ZePOjCVqYdbIWkspZUCmAe8ruhQ65klJHQczXOd/HFIx60pUStLLShpIKnm0lN7+FSjz706URw2MceZUEKyryrgnqmY9UnTia1S6kj0Bu2/onQW05ZKiQmAEqsZEaGx4RA9Tm722GsRKMQpRdJsSVQRGggwLj1oJvD3kExCgIUOo1+2lplwphSSAoXEcDe3nafYaKDBkhIrKsZBWUVA7h+3aePZp/VHwonjTmbUOJHr0tx5Uu7D7SEALCQQPqTFv1qZ2t3HnAUl5IHMN+hEqrPLE2x6yKgEoKKl/RPFRcUtJISlIlISmMyu8oAcDxNqK4RRCDIuO7yiQNdevHjVnGbrPoQEduVNjm3cxxHePrr1qvh9nOFOZLo1m7VpiJ8fKj2cA7uSDZAHzzCzJl2Muh/JmRM/qmur4TCJSczbSEKPiUUgzYWk3ki3s0riGHxzzeIZcSpOdCyUko4lJFwFXt11rouxNp7VxLZU381Kc2U52zcgDm7OhFX4kY+V9RsdNkyxeSNbVxbaXPxYzZAsns2mgSYJyJBEDh3ZIm0xb4W9l4ZQkONFMmyhCwq8jMRGUiNIAvakfb21dqYZaS+tgdokhISiUwkifC5Y94Xobu9tHailrGE7JZjMpJSQAJie+59tTx8add/cx3+G6lw8Slt9d0a/U6VjsUUBQCUlepK+6J4TAJA49b3GtJW3Npfxp8IGZxeHYCSAYBPahRgEWvOs8tKHbV2ttrDoLr6W8oiVFMm5gTDnM1W3dxuIx633FuobMNIKQ2SkgZyDBc1mb8aTqs0I4m+nTt96EfRc1Wkn26p/uHMchKwG0uKAt3iogAgynILCe74hJB0/OFZrM1DYShyLErIJiJ+sZI4D2aaVf+YYj/iEAQRAYjWOTvIRVV7YTqozYhJyzH0PMyf5yuX9Og6SnVe/5BLS6jpXHvRM/jVpR+RTCYnIknSIGptedOEdK2xPaJCVgSg2hJIGosNCBlObQTIrEbMfCYD7YFjZiNP8AmVEvY75EfOU/9H/5OtKyauM6uS/P5AT0eol2/NFnddf8Tw39A1+wKKO4lKUlSyAkC5Okdaobt7AX8ywi1Y1poLYaKQtkWltJiS6JgHWK32vucMSkJc2m0EgzCW0CT1+mP4NetWbjgzVyc33h2uh11QYSEoJOgA1AEwBqQB7qN/J5iiHSknxJM9SLg+YE+tGGPkmYWqEbRClRMJbQTHOA5MXovsn5MFYdedvGSYI7zAOvk4L/AH1lXlmmM3WqKe97sIZP/ro/YXQpvEiwEzPLyNxRffbd55tpkqxKVS+kQGMsHI4Z/KHlEdaXH8EtoFxeISlIiSWrC9vr86y63z5E16D8Gkz5YuUFwuvK/cLNYgZbmCI9/wCNanxDml9DcSdJ4dYpYb2m2BAxzEdUfeurTGKLpyoxjKjySgE+naVkeKaX+/yGw0WVvhL/ANo/MLtYi5n6pjlpNr21q1sWVOPhJUEkNTlMfVUeAKvYIoL/AAc7JPbJvP8ANc/7dQYZl5LjkOosG+8Wv0TAA7T4603TR2TtlZ9HnxxucaXvQF+UdAbx6Isl1gpJIJuc6Z71/wA3TlUmwNo91UHMLweYPE9Yq/tfYq3yC64klOhDIEeQLhIHlQd7ZXYpUlt5CZuRlVbyly3pxNbJSizKoyR41tAlZE5wqbcQoE932pAM9ao4xooUACQlXO0ec8RPGt0PKAgBmc2fOGrzAGqlkcOU9bmt8e6twJ7UpCZCe6i/n3l3P+VUmiOLFGayvJPKsp5no6LsRgBtgmx7NCh6CurbEwaXEJUOXH33Fct2QwVtYcaDsk34EQPfTBu5vI60tSEtZkJBImx9ip6k8bk81SA46E7hUZFfo+7gKScfs8pxAbA+jWFW4BR1InhCSddTpeaup2qXSgqSUzIUImCTZQ4HTSLhSumapiXlF/DoMyXVdTlQlRgnjdfG9udQhz/amGyPIHJf2Gur/JqicIr+lV+ymkjfjChLqVARLg9YM08/Jn/Iz/Sr+Cazz/qr3HTxv/h8/wDyX6Ab5VjCsN5O/FutfkmeHzh2/wDNf/mK6K60lXiSD5gH0qNDSU3SkDyEVHg+s32FH2klo/o2343999KBfyjpB2e9pq2f/cTXNt0GMwxKUqKCeyhSbEHvwbV0PftX8Qf8k/tppA3FMqxH/K+C6xe1JuEHKPVJf6kP0POkp/5v/kor27iUWLhkWPdSb8dU0V2El7EpUtx5xKQcoyEJJMSdBpcUA2wPpXP6Rf7RotsVrEuYfK0tLaQo3uFKOpuAYFwLV3PaODFDSLJjUMblVycVxfwfPb+WZscm5U7ZZx7OKacSGXHXAoTclURqDPd5Xt7qNbKefIIfQEkaEEX8wCYNK7L2Lw6+92kH86VpPtuPQg0wbIfxDilKdSEoAhIyxKp1uSYA9l64vtPBkWlUm8Ukv+tcSfPauP19R2OS3d/d2Hfccf8A27Bf1Vj92muMbeZCcTiEpACUvOgACAAFkADpFdp3G/8ADsF/VmP3aa47vJbF4r+ne/eKr1Psn7cjyvtH7MTueyGglhpKQAA2iABA8Iq0RUGzvyLf6iP2RViuVLqzoroKXyi/kcP/AFlH7p2uc76GME95J/eJFdG+Ub8jh/6yj907XN9+v5E9/Y/eJrNk/qR/nc7vs/8A5LL8f9JzTZWAXiHA03GZUnvGBYTwnlU22NjvYVQS6AJukgyDGsHpPGNak3U2ijD4lLrk5QlWkEyRHEir++W8SMWW0tpUEozElQAJJjgCbCPf0rQ5S312OZHHh+juTfnvhfdx/caNxdrKfZKXCVLaIEnUpIOUnmbET0FE3scll14qQtQPZCUjSZ1m3vFL3yZ4VQbdc4LUlI/sgyfVcew01YbMp7EITlkIaWm5SsquCEqkCI1E+6s1JZJUdPNKUtBBy6386/I8ewK1t52mnFpmJSgZgYm4A5HUKPspe2ngX0JKltvBIEytKUgDmVLM0xKYX2RVimnGyk2DbyUhWveJEq4JgBRN+lV8O12zasrWKEDwPOdoFA/olRJHD23tRbTk2LrGz1KAMATcSrhzPdgC/tqtj0NxlS5nXaAICYJANzdRAP1aagw4G1KWzkIEJzgJBFzc68YA0oDmCxC0hoggwwlOgMjvfeBRJV1Kbvoc/msqOT0rK0GSjt+62GzYNgRq02J/sajlFz7K3YQ2GilUhZV4Qk6k6A8uQsfQ0V3LYHzHDcZZb96BI9LUv7y7SLTigCcwcBAHGWjf/uHnQDRgwE5U6GFAn2Zhw/V15Utb644tYpl5H805ngcRCSpPtAKfaa32Nt+VGQUpPoBcm89TQXbWPDqlrkd0KP3D1PpUIM3ymFMNFPhLiYPOQT8L0w/Jt/I/+Yv7K5fjNoOOMMpcWVZFJCZiwyx5nQaz76dtyt58Nh8KG3XCledZjIs2JtdKSKzzaWVN+n7nVwwnPQSjBNvd257F35TNpOsqw4acWiQ5OVREwURMcpPrVX5OdqPOvuB11xYDUgKUSAcyb3oV8oG3GcUpksqKsgXmlKkxJTHiAnQ1BuHtZnDPOLeUUhTeUHKpV8wP1QeANJlP6+74/sdGGmf+Hbdnnp9uftfj0H/fkfxB/wDVT+2mub7p41LKcStXDsoHMwuB7TTZvTvbhHsI8226StaQEjIsScwOpSANKW9wjfEf8r4LrP7QlDY21uXFpPr5lxfJm0uOePTVJNPd3X/aCsZhnFQezWeJORX3Ub3X2w0hvsnFBBBJE6EG+vAzOvSmpRqNxoK8SQrzE/Gl6z29DWYvBzYuOq2y5TXviwIYNjtMXdsbxhKkBhYJE5rSmOAuNfKr+zMTiHlJUrutgSe7GbkBN/SiDWHQLhCR5JA+Aq5mtWV67TRw+FiwK/8ANKm+fgufT0C2Su3L4B/cb/w7Bf1Zj92muPb0fyvFf0737xVdb3NbCtm4IZlD+LM+FRSfyaeIqNe4uAJJLSiSZJLzhJJ1JOe5r2Wh1MMEm5Xz6HmNXgllSUQ9s4/RN/qI/ZFDt594G8E0VrIKyD2bfFSuFvzZ1P2xUTe6uGSAlPbJSLADEvAAdAHIFVnNxsAolSmlKJ1JecJPmSukw8Hdcm69y+Y6XibajV+/+wG28gjZ2z811FxpSjzUplxRPtJNJG/38id80fvE10ff9ISxhkpsBiEADoGnAPdSHvTs5eIw62kFIUSkjMYFlA8AeVYc7vIpfzqeh9mxb0eSK68r8kcx3e2R86e7LPk7pVMTpFokc6a8N8nqQZcfUockpCfeSfhU26W6z2GfLjhQU5CnuqJMkjmkcqcDQZs0r8r4HaD2djeO80fNfezTB4VLaEoQkJSkQAOA/HGoWkBTr6Yk/RX6QqY6xP4irgNVMGwpeIdykmOxzJBiU94m/sOsDrSodx/tSlhSXr+zPMbg0KyAJUdfqqI8Rufq9J6xwqocCi2WJMiR0B08qN7SebSSDmTHEggdIJEEeRpfxONSXWzniSUki4AIPeVEgRTUeeZJidngq1UeIBlXxnjxqjiQlBygXyk3GkefQzRZzaKE2QoKIEADvHjwFzqaGYzDreVmyqSIiCNZ94FvxxNIFs5XFeVnaVlaDLydZ2FsRhWGYUplkktIJJbSSSUiSbXNXl7Cww/8uzpP5NH3aVa3ZZPzTD/0Lf7AqPHPNDEISsGUiM8wEhUEggpuCQnQjQ6Re3JJclxjbB6t215QsYLCwq6U9mJI84ifZUmA2XhXUBQw7I4EFtMhQ1Bt+JFFNolvtQ+AC7kyBQUZy2Okx0mJiqSl/N1Z1A5HbkgeFQ4wOF6CGS3Qc8dKwPvbsVlDAKGW0EuJEpQAYvxAmkp7ZsXtA4V0LewheGBQoK+lRcGedUNgbudo4kuggJGYiDccPZVZHTJCNoBYXdcuISoCFqEpbIMkdSSIJFwADNpyzTbsbcvBdmO2WkriVQdPStMdiT26C3BlN0fmm2VXxHv4VfeAy5iAVJkkjjqSAPxypCyjHBFvZu6OALoQnDpcTlJzLJ+B4dTV3CbrYNOIxCPmjJCUMFKezCrq7WYzAxJCZ00qxue6lb2sZ0DKeYFyPt9nSihVlx2ITcy1hug1e8vx7KcpNxtg1ToSsTtfZjWIXhzssFxCikzh2Igcbq46jSx0ptwe7mCUEqOBw6cwCoLLZIHAWTE87+sVz7bRCtsvkCLtD/2ka/dXWwpIPj1+qI1Ei0kDl60/PijCEGu/IEJOUpJ9hO3mwmBwbXanAMuJCgDkYaBAOkz1gHr7YrbGbwGKQFDZ7TcFIGdlkAlWnhPu8uYonv8ArT/Bz5SoEFIiOMrAn4Qah+T5ofNZGucT5BOhnXWfbVLHF4HN9bojk/EURS2NsvDqwzBLDJUWkKUVNpkkoF7pvfj7+Nb43Y+HZE9iwSRaEIPtJPLy5xpVLY38nam/0SOMfVqx2o7IEpmHh2gPAQMsjXLZXtFr0OWTjC0BigpTpsqK2QwblLQ8mhA5yoJ+yoxsxpJhTDR0IIQCCDYEWiJHKruNxa7rzKHKMwTbyGUp8rVHsl0uyowoiw0FpsIAAsSfWgxRn1clJe4PI41SjT95Tf2e1ma+gbGZwT9GmCMi7QNRaYPKrzmGZbKlnCsltogFSsOlOoAgiD7J11FE22JxGFTlN37CMp/JOHxTHsJ4U87R2Q28x82fcJSoTYNoIIMpylCAJBuJnrMmqyxuXPQGHQ5o4rDSAMIwmDN20Geh7thHKYqtiwwRlGFZBkGQ2gCL2kC8npUmP2K5hXFpLnaIQqEqNpHUAG/DWJFENlsuBlCkupQklZ7xIiCZHK/20jJp4QSkr/Fjd3YWsjCpSGWgq09wWvciBA9eXOhO13QxiAtptqyB3VNIWiSDMpUmCfZIpt2o8iFBC0kyUqUU9L2sCZB1BqnszdtzHB/sS2tScsKW5lJN+7lAgi4uRbNreihO2DXIlKczGYSJvZKUiddAIA6adKYdj7D+dNOKbSkHMAkd0XA7wF80qmyUg6GPDQzbm72IwrgS+0UZjAMpKSeikkpnpM9KJbndo8pSGj32xnQngSD4VAeJJ05pJkcaaQhb2UUNqcCULKCAttaM1tQsKiAkwb5u9BEGguICVSqAJOiQIA8hFOO2tvtO4YIWl9L6MyYWAMuncKrFSNFXAMpMzIhRbw61pUQJCRJMaDT8edTkhWrKyaymmc+ntxdisr2dg1KSqTh2iSCY8Aorjt08OtCu5mXlOQq1Bi3XWl/ctCv4PwkLWP4u1YKP5go0C4NHF+tIlkT4ZrUGuUc6wTaSoCON+flTgnZyXWoI92h5jjSnvG0rD4s8nO+D1PiHnN/IinDdja7ahlURMXm3xpGLhjZ8nNcdgC0tKwLJeSJItorWaItY05grmCCYvECJgAEeymf5TGEhCEpAGZ1smOYk+vGkhTyGWkhWsT8PxFPm9wqKoxbXfUpCCVKPt8z+OlGWcG6FIKQkj64M5v7JmPXrW7JESLg3+2pjjchSClRnUi4Hnx9AaTa6DKZvhMAtpTORQIQ4jzTKlFRnke6AI50aS/mx2IUnUN4eJ/5sn8cSPMKb+MxDmMYbwqu+T3pRISkG6lDiANQeXM054gD5/iTllIawtvIukQB9awIPnToryi31ObYkTtp4GLuMptYTkbBvrXWXWEJTeVHzVFzrBJ9b6W6cu3y2a5h8arEN3DhQpJv40JHdJ6hM+vKm7Db7YJTQUtwNKEZm3LKBnvRcZucpnnfSt2oTljxuPKqviIxtKckyr8pLgGz1hIABW2m1h+VTIjnb0mrW6mFUMK0EgCSoyZ6i0HkJ9kdQB27jf4RW2xh5LCVhS3DIS4oeFKMwkiblXlGlOrGFDTYToECOU2kkkeUwY1pc3s06g+rd/Cgl5slrsqOX7Jwk4RkyR9GjSI8I6SeevCoFILRCkkGQQQYKVDWFA8JHuHETRDZaUHBsApV+Sa7wPEJBt6VG8lakJUlsuJIMqyAxe97CJ4E/GlzyKC8wMIOT4IcLtNrQILZ4lJzI8oN4PUqNWG+zSsKQkAyAsDw3MBQ/NkxbS4NqHdmpXgRmUbZcqdfPN7rmrDKi3laCklxSkqdPBITomeZIBPIIE3JAywjB5FLFx6+hpluUGsnwJ9vYlLSmXSfC6JOo8C9BPwFEsTthhSMye9AIOa8K58BMyfSqe38GrFdiwlScy3QADcWbWq9+QNL+38CrCn5uoAFACjkkTnGon011HStM4XKxGL7w1j9pEJIzSABJBkd7TXVNiJ+wgVOraIXhkthCO5AunQwfW5nidelJSsfIy5tTJ14kH7OPKptl4qOMjgL/AAmdAPhwo6vhjJNUQYzMozIA4jglQNwbRm+/hTn8lquzRiQrg4lMdcpED4etSI2Th3VStwqOVMpKQCTF8pm2kZTyki9Xtm4F9xx1TGHbCkFkkIUMpBSuVSpQlZPG/GKxWuVEHG1uGrEtuqhTfZpV+cr3Wi/Gxirj7cIV2YSJ8SU90nnBTHeqo/s3EyAUcYnOMvG5IuOcxVjYeylrBK1ZYMAAgk81E8tLWNTbJ9h3C5BG2MLhsdkGKaC8sZVZiFXMKSSmDliDE6jhFRHdnAqZKG2AlFwPpXQde9cLkmx+2mBjdplS15yF3lshIBQo5piZixTBBHGahXudkJWh9RTeUrSDGvhggAdI5njV7ZpFXA+XO1POsrSsrQJpH0NufvWgYDDhDD68jSGyoJTlKkJymCVzEpPCpTvjjNRs5ShzDqR+1eg/yavxs9oRICnlf96uPsp2ZUm5IBiVCY4AkD3CsDy/WOKQr6RK9pzjfHamPxS2owhabTPcKkEqUeOcqEWAsBwOvAhuriHWgl1eFedMgqCS3CQNB479SecdaTN50IcxClvFxalEBI1iTc8yNJA5imjcvahDyIJyqABSeRrS4pK+5o3yqj3f3eJWdA7F5JcczIzhF8o7yRlWRIzj1pax6H1pS8vDu9nnyDwQVhMkDvTMCfWmX5UAO3wAj6+I9tmqLbT2glnZ7KQoSFlVuBjMo9SlAXHUcdKVHK2lx1Cw+eG5iMxtR9teRLb0i2XukAjUeIgeR0kcxRjCbwqWkFOGfUT3ZSEG8wJAXpNp0qkh1K8OtpYNi6sHvgynOpLZ8KIkRqqYNkkBQk3TCGyp4tguJOVEJMd4LlUIBWcsC3IkX1S3amFfDZ0TZO3FttJy7Pxakm+cliVHr9L7I4RFA398kM4x8vM4lpS22ITlbUqE9rckORBzWHQk8BV3CbdW6ySBlWLrkD6y1XGkAjJ/aK+Rpa2hst3FPvukghttoGTwlw299FOTjCxN+ag8rffDPAo7J9U6pLaI4XguZRcDnpFqrvqwY73zXEg+TcHlYuGPWlZ3DZDPStP4QWrug2pEdXOP2HX4kcVLqh2wO8DMw0y/x0Q3PlKnJPuqyrexvMR2WJkwSAlEfvY1i/lypCbQsk5DBAV3ylRQFCAAvJcDMoAnQcYpk2XspguqW4pwrb176kAFRUEFspUQuUwSW5KbAwZkXlycyl+9/qMhC+EKeD2osYdlPZuwG0CQBB7o0v74rwqeUQW2354G0+uefx6i8FvUpCGgpKFIQhCcpB0SkCZB1Mf5Ub/hpD2U4dpSBYgqWSZ5AJIHvPkK2PJJLmhfhx7GPYHaKruN4ooi8uA2jkXa1YYebIUrDux1KPtUaM4Tb74CipWYBWQhSdDw+I9fOj+wNqZCr5yjOlRglUZQdUiIjQ2I101EUCzTuuAnjVCWdqutus4gMrytu8SjUoWAISqeJPsNb767QdxobUnCrSsA94DxJ1g94wAqSPM01b67RwjjLaGUpznEIJCQASkIXN6A4TabS1nNAjuieAoM2eWPsCkq4EdWyMRMllfu5efKiWyt3sVnStWGcU2DJAKZIBuPEDRd/vKOU8TYxflUiEOlJRnykHKb+unlSsmoyKFpdfeRoKbG232LgXiGHQAfClIUM17mVA6HmdBpR3Ab4IViX1KYxMKS1YJRISlJ1lfWOsnkKQ8Q1dAF0o16nWatYfHgF5Vr9kgA6Ewqw42gG3AGrjNxdJEUeaR0lr5SsMTlSziiRAjIif3mvCoMF8obQypLGIvMnI3dckn+dF+J5aUjo2LiZSfmzyp1KW1KHS4tB6c6qY4uNIhaHE3EBYKToI1HpHOj8aXoDJuJ00fKFhnIAZxJN4hLc21/naixu/zOhYxSbXBbRfiP5y/P/SuXYfEqJkFP1RESTm5Rx+00fO11KSG5CQoKMqF4IuRrEdOQ5VPGYKmzjXZ9RWV7HSva10grOy/J0sfMWhxzLIuODqjpExaPboeEu+W9Bw4RkHeJkidQBp0mT6UL3JXlwTd5krtpADipJtfU8QLdKB/KXiipbZ5otaOJtHt94rmY43qHf3mZL6whx29ySACyrNYhcplJjVNiJudelqK7P3pwzRQ6CVAESCDmGk5gJk9eNc6dfKo8gPStsI2pawlNiSBJMASQJPS9b3FGrtydU+UPaDby9nuNKC0k4gggz9Vqh4xLi2m8qM4bW4VccoKFICsuqvETAm3mKHbQ2QcOjAtLWgudpiFqKDMHK2Ugk62SOViR1qzgMSQc6FAWAWkm4OkpIEmQAI4wDWVVBKv5yxmCP1VfeY9hwoggwFEGI0VIzFMixJmYJ1ImAKv/ADIAgC2t+VxJHI+Rm/U1pjlpTlWpJUn+cATBEz3iQOR04W1Ioluo21iXAkK7MCVlxYMEgiECwAJB1i0mNAATfI1fZLLWJWltQsGS2Utj6xVKSVgfmnLqYk8ACAKH8Pdgp9vLIcQyTGkgOW8pMx0p6e3Tw6hmVipUtWUGQE6EhN7iYNx6UpNbIZ+c4lK1HMy23kA+tdy/npflerlJSjt/nUTXJA7jmnmUpQw+p3KBmJSEgga68ecUv4daiAhaUtmbuCT3YJskDMVHwiNTHC9EcZtYqRCEhCRwGsE2BMSYBjlYcBUGzWQ+RmnNfTpppxkg269IGenWONv8h08TjyNOCbQ2lCW8gCz4e+CRAutcBOaPqg6AgAhJjza+OhSEqTJSkq7jhUnMQkQlSgIPjTP5syAHADSxODcZASUlM3Ce7lWOI7wKUqsTaJgzxy0MaEhASlUnNMwO7qYlMBKh4e8FQSmZkBWHFgxrIppc+tv8R0805Q23x8BX2tuw4wMIopPY4llpaF/pFtKlp5ghRJvwI60a2bgsqUoaUA4AVAq6ED19dNDTTvdhivZGyDMJSy2TbiWUpF/7RtafZQ7Yez84PcGYH22sCYmI8N7kg9a6GWXJmguCjsp4pW81iEgFSSpJJBJSREmLSD7immhhjtULUFQkMK7mb69oJTEEJiQbnvDTimYplTuKeQCBCQ23AJImSSf7ViOnnTRulsXEstPqcOZQT2KUplWqfGqbwAoWI4E8jQSivtBKXYW9nOZsThwQD9L/APrXUu2dhhtalEKIUrh4U3kAnWonikKbyzKHcqlRFwHEGNYuNNaO4dwaEkzYj/W9Ohp45ZrK304r5mXLJwdChiW1FYCZKhoKjw+NLZuSVzcHgoHUzxsPXrRPamAdD8tjugwSSLjrx5VSxeyVvOBefIEymIm4N9DGtOyOpbWuC4xg8e6/NYUwS0qAAPeM+UWF/ZPr0vf3Wwzfz0IkFKRnIOq1AWAB4a+gr3DbKYQkBLilOESZjSeQH28KoYh04fGHLqGwqQLgFKtLxeOPIXHHnLPDJlcY30GY4tO2O22NruZiQSkTcTqNL1G1tFa0HMEqQnRK5IE8I0ULHUEek1RwLnb4ZKl6wZPPr58+tS4d8lJA+sJHmPtvPlR3TNjp9iFrYoQlTyEISsEBvLYK4kRJyhIBkgCZ4xSooZHylJzJGijGkAyZ4nX76cU7XW2iCvM6REmdOsCBPs1pG2ttZLbqo66aJg+G9+At51fLZmzRSSo59lr2t+yrK6Bm3If93HgMIgSBGcmf11wBy/yPsn2i21i2SlCQtSTMgk5TBAkiJtAjyofu7sYLQhSlJBCTlBRmEKlUEnQ3tFMXYlCIS62nKCoIS0EjXoQIMjz5VzckKk3F8guKTvuc0x+x3GsubLKpOUG4AJuZ4WPlxvRLBbMSkIX2a1yDOcgAfmkRrN7zwHOj20XXc6YWHCpWWFIGUTew0141nz9fZkqXnOaLMSgdPpCki14jgOVM3za5r8/kE9zR7vHiXC7hkLIPZLcCY/SSkn4Dmeetbv4H5u8jtQO82THmdfcR7aD4jMtTXfuFnKLZrjjBjRMRRzbTr+NUhTh7zScuYICe7yUZvEW8zU2rhDsd+G4rqVcGhRObOfERAMze86eVOuy2mrKW+EWMjvAaW8AvPEmBaknZKIISXSlKTbuCZ1JMnWpdvB9paYIUhfhXkgeREwFDl7aLw25Fzk9qSH/FYdtDSlJxZckjKlPGDqeemgHEXpRD3ZY1XekLbQSYGpz/AJyeA9vI0MW474krGbj3I1141EXH3nnHHVpSuG5yoCQRcCIIHDXU1U8b2uLYCfI8ba3PbLSX2JhVykDMJN5BB0PXnqRS3h8Q4wlaG7FWpCTmSE6kEjXUTrY35kcDvFjUJCEvJITBAW0COJic3X3DlWO7SxKozOoUASopLIKVE2Mgny0ihrLKNN2Mc2+GU2d8nlr+kMpIykA5RFoF7WMH0pu3f2cnItSghL6QrICoEEEHKZkjuZlwDpNIi9hZiR2hEkmAgR1iSYF6JM4RxKs3bXz5z9GDJIi8G9otUeKVUgRpdazbIwVycrWGMA3js0giOV79JrfdtgonvAJJ/JkeFQscpgSCRMkSZJmlfd/dErwzDhxTkKaQcmUFICkDu3VcQY+6mPB7Hcw6UobxQIGgU0FQOQObSm5McpO0MjwhmwWwWFOF1KEpWfEscdLnrYX6VK6llGZpspQEQXVTlMqzFK5OvfTxPEz1AMYh18FCcXbUkMgRY3He8/jqBWKQ7kCPnCcqbJJZSTw0lUzIGvKhljm1Rca6ibvhgUJWXUNLTDiEZlDKCe/JQlIjKopUq5BAywIIqmxjrDXlRnePZCwlps4gqzvIzEoGZRCFlKlEqJkX5eI9KpDds/74/wBwffW3SYZ7ODHqpRU+SLDPlZhXdEGeNoJ9tRN5EpCRPE/6VbTu6oT9ObiPAPvrV3dsq/nyI5IH30Op0eoyOorj3i4ZccVywSrEKE9nqdfsFCipSnlrVYpSImw5fbTWjdwj+fP9wffUmz90DiHHQXFHIECQlOhCrXNY/oeTT3OaSXTqaMWSOSW2JtsbGAJlT0lV1JUASCctwBcxJEAjytJDbf2qtbi2kjKhMRGqpE5lethw86Yh8npk/TKAJCjITqOf44DlVrGbpIWAlTzaSABmSglVucrg+lB4mO7bNbxzapHOF7UxIRl7RcDQzeOF9ffxoQ4n3V0nG7l4dIvi3P7LafvoHi92GtEuuGOKkpHwNMjlx9hbw5PQRa9qPPWVrMVMddkvfQoAgGEjpbiZA9RamfYmGbeSpC8xcBNkHQGD5GZBzchFB9i4vBhhoKaUVhCc0LVBMXPi/wBLRVr/AGxDaeyYZDajCQZKlQeUybSNeVcvI5NtRQ0pjF4ZRAcQoGe6QrvcpUnMQOcEf57IjI5EHI4lMXtJCfL1oa5gGW3F9opZVnVl8sxyi55Rc0TdyLByKSJUgkEgElJBBvH5o5++pai+5SaRVW0DiG03ALiTmmwACpgCZJFuFx1sS2xtMyEtoCUJuL68z7uMfZQzDz86aRxK0zGlkq4i150o3jcCjMcxAJ4x91bMKtWXYsqxy+2CQEmJJsL9L+fDppRBW2FZg2tILZ8Q59QeB5Vo00hBWpQv6W/zqu2468SGm2VC0FQM9J70D0NNasidBR3Zq0KzJ7yDBB6H7ftqAuJQ64V2hKLc/HaIv9lGtgPOKZ+kSlJCiEpSIgWseszQnbBT89WFgArYQhJPAkrPr3axeK3la9CsfM6PWdoNkiAfT/Orbm0kJTMGTa3+tU9nbMQc+YkxlIIvGuvS1bvbIHZkhYIJyCDxIn4A+6i8Y2+CgareHO6QUFCUCDCjKjM6jQfdFppyUyEWnMAAQZJNwDBJAJPORrQrZuw0oIeEJUFBSSkCSR4tbZT9/WjGJVJk3UdSbXpsXue4VLyraS7qvFOCZzRIZQZBJ7uQRNheOAmr6dtshWTOCeJsR5TN+saetJ2E21OEw7SYs0gKzSAYQBFhz9lEmsUx2PgLn5wV3lAj2SOYA59aeWmMhcQklzs8yyMvd5C4FyPjVXBbS7XOSctwDlM35RbT20rK225BSVEKiQO6kjQgHMbW58ZB5VUw+MP5RUSSSqY9QRY+fCKlE3IbdtuJ/i4SUn6cHSD+TcqLaWMSy2XF+EECYJiTAmOpA9tCXMUVO4cSSkOi+UwIbXaYAOvXy1NHcXhkuIU2sSlQKT5Hl1rdpL8N11/sYNZXiK+hT2XtFD6SUHQwRx6E+d6uxXOMZhsRgHgUm31HBopIuUqHxT7Rzpz2Ht5vEiB3XAJUg2FokpUbEXFtb6UzFqb8uThoVlwV5ocphOK82Rji28+kcQ0fcqt4qpgmM2IdMK/mhYE8FdDSvaVPB8UN0H9YLLQpZkuEDkEx8TUyMMkaGPZf4VNhcG8oHuKHVcp+IFEWNlkflFgdEz+0Yj0rzTo7lggbHQs94rV0qwN1EQSUhNuJJPpNHm1pR3UiD7/bxqrjsaAFDjGkj1vaOvTjpQ7n2Jyz5UzVleVldrk5Z0rD4NhnBodWCVlpBCb3KgIAHHyihuydkuKdzLQUgKJMggzPDnyv0rTZT7rqEoACglKQkg3TlEcbg6nu3gC8U2NNODutuNEjL2iYWpU2gd3UAwfEJvMVzJuUG13YO+C+0BMUjEEEFIyKMZlGdTYgeZseNonjQxSkoBShGVcFJJnP5n6oE97/AFFPOz8EXBKnAuDBCO7xNknMYkQD3rcZmo1MtMqBbDgBOYd8QLXIOvHnBvzoPGS4oByjdR5FnDsZC24ELAS4nvkQDIULEi/sNrVee2gmSJ/Gla7x7VzspGcnvpMEQbTfT4H1pRXibi9btJJvHb9SRuuRixDqVgiLA/j7+tUmHksFULKVEAAwNIMETYkTMG0ihK8QctjrHx++iux9nDFBIU5kym5yyTrYXFaJSSVsI6Fu24hbBWtYMGCojVUCYEk++ljeLBB3HKXIKENNq5SqV5QaN4XYa0oDLZlIE5lGJPM0I2qhYxDqIE9kzz+rnKdAeVYMfOWUkgoJbuSbY+ELSClV1HUzpFsv44+VU9o7PUt9TlwkNgJ5E5iCD5Qr3UQTiCe8E2IzRooTfKoKiDw49KmK5bAPdgLBFtCpRBFz9Ugf2a0V5aQ+/NbJs2UxytHlWvaWJ4EJufbPnw66146sElWk8IuDAkcjf4+dRvuJCYHG0z7+thoba0UeiBl1YnYdaCy3lAByJCgCe8QiATAkXMa6nzmw2hwd2UoBBEWJ4AXSDeYsYnWNaa9jbIw6sKwpTaAosNyvQ3QCSIEZp4m9eMbBQmOyXAmCotpKrm5CrQAJ8/bZpaiwI3gZBUpKu0IgZZGYcyBafWJGtRP4NZAUARI1VEDqSYjyIuRoadMDsUttFKHElw2DhSAYnjqqYtY+lS7O2aWp+cPJXMiEogdZN+FVbD2oUdjYN5BZKlZmy8IMQJ7NcFN7jXhFOVQbbxqFnDhAgduLnUw25U0jnW/SPyv3nO1i869xLjXy5h14cgBCxlWR4imRInhIEeRNq5TtjZ72z3krSTkzfRugc/qqGkxIINiJI5DqMjnWrgSoEGCDYgwQRyINiKKWlhXl4YEdRO/NyCN3tuoxSfzXAJUnp+cmdUz7Rx4Es26buV7E8/ov2VUrDdjDJcDrYLahBGRRAB5gTa0iBaDpzv4LFht54EyCG5k2slUlQNuntrLr9/0ZqXW0aNGoPOto7nGDXXQeZnQc/IxoaidxYEknQ3g6Hz0H9qPOls7T66cNbm8BPOBJnSLGBUKcVooROiBPDjBjn+YADpJ1rz+07VIMY/aYSkqHiXCECelyBMEeRIki94oRtDaIaSWwSSUySQD3v1bAc59xqB/EXzZgSAe9zWZgdY17MaaqM2oRjlBGmsESq6ir6yo4XsJ89aKMSM5Dlr2tstZXaONZ69WjmgrKyiRInjlaisrKiDJkampKysqmKZlRP1lZVEj1IK3Gn46VlZQoazw1g4VlZUIZW/H8c6ysqymaL1PnXhrysoS0ZWVlZULNk8fL7a1rKyoQysrKyoQypBoPOsrKtdSmZ/nWHU+VZWUZR6Psr1usrKhT6E9ZWVlWL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home.ku.edu.tr/~ovarli/ETAP622/image/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1866900" cy="1866900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RXo42TWsFmAKWn7XiA67ZdsSnQejJeEkS_M1mvkpufqdor5V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05400"/>
            <a:ext cx="3000375" cy="1524001"/>
          </a:xfrm>
          <a:prstGeom prst="rect">
            <a:avLst/>
          </a:prstGeom>
          <a:noFill/>
        </p:spPr>
      </p:pic>
      <p:pic>
        <p:nvPicPr>
          <p:cNvPr id="5128" name="Picture 8" descr="http://t2.gstatic.com/images?q=tbn:ANd9GcSJUhj5zNdrEXGWPJA6ewa2tf9rxzdLBK1g5UlvtB65aRuLt-V5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181600"/>
            <a:ext cx="2209800" cy="145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Animal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home- an environment where an animal lives</a:t>
            </a:r>
          </a:p>
          <a:p>
            <a:r>
              <a:rPr lang="en-US" sz="2000" dirty="0" smtClean="0"/>
              <a:t>Can you guess the </a:t>
            </a:r>
            <a:r>
              <a:rPr lang="en-US" sz="2000" b="1" i="1" dirty="0" smtClean="0">
                <a:solidFill>
                  <a:srgbClr val="0070C0"/>
                </a:solidFill>
              </a:rPr>
              <a:t>habitat</a:t>
            </a:r>
            <a:r>
              <a:rPr lang="en-US" sz="2000" dirty="0" smtClean="0"/>
              <a:t>?</a:t>
            </a:r>
          </a:p>
          <a:p>
            <a:endParaRPr lang="en-US" dirty="0"/>
          </a:p>
        </p:txBody>
      </p:sp>
      <p:pic>
        <p:nvPicPr>
          <p:cNvPr id="27650" name="Picture 2" descr="http://t0.gstatic.com/images?q=tbn:ANd9GcSj2KTyhSAFo2HuxsiSdytfhpG27Sdt-R5-UkWwG-Xmye3xC-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1752600" cy="1126671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RtmGd-siXCHWMQ458Z3wFYRvaRLyr5u-aKSpmFBECOosS4-F1t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1400"/>
            <a:ext cx="1943100" cy="1542143"/>
          </a:xfrm>
          <a:prstGeom prst="rect">
            <a:avLst/>
          </a:prstGeom>
          <a:noFill/>
        </p:spPr>
      </p:pic>
      <p:pic>
        <p:nvPicPr>
          <p:cNvPr id="27654" name="Picture 6" descr="http://t0.gstatic.com/images?q=tbn:ANd9GcRgB4TqN-QwpGGP_goTiFFWMlhsyEsiUDja4f7mkkdzGz-X4x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1676400" cy="1040766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RwcZpeC9EkfbreZmIxqMlTyEDSkyLfzNSWVh565uK-biPAia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0"/>
            <a:ext cx="1685925" cy="1208777"/>
          </a:xfrm>
          <a:prstGeom prst="rect">
            <a:avLst/>
          </a:prstGeom>
          <a:noFill/>
        </p:spPr>
      </p:pic>
      <p:pic>
        <p:nvPicPr>
          <p:cNvPr id="27660" name="Picture 12" descr="http://t2.gstatic.com/images?q=tbn:ANd9GcTfxiHhehftyKQmWkRPEoN0sZI2e8xSm2L7Lfb64Ap45OZqav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1600200" cy="1132726"/>
          </a:xfrm>
          <a:prstGeom prst="rect">
            <a:avLst/>
          </a:prstGeom>
          <a:noFill/>
        </p:spPr>
      </p:pic>
      <p:pic>
        <p:nvPicPr>
          <p:cNvPr id="27662" name="Picture 14" descr="http://t1.gstatic.com/images?q=tbn:ANd9GcQ1Q1OP2d_ZcBr3Jdj5pG6PhxRLcIo-ZoYrITASfRIM2T-aWc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486400"/>
            <a:ext cx="1627694" cy="1219200"/>
          </a:xfrm>
          <a:prstGeom prst="rect">
            <a:avLst/>
          </a:prstGeom>
          <a:noFill/>
        </p:spPr>
      </p:pic>
      <p:pic>
        <p:nvPicPr>
          <p:cNvPr id="27664" name="Picture 16" descr="http://t3.gstatic.com/images?q=tbn:ANd9GcR5BovNMl80167iUyhGEK7C3pf225IJvdyfbvhgnPp7lmFAXx3rW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486400"/>
            <a:ext cx="1905000" cy="1174750"/>
          </a:xfrm>
          <a:prstGeom prst="rect">
            <a:avLst/>
          </a:prstGeom>
          <a:noFill/>
        </p:spPr>
      </p:pic>
      <p:pic>
        <p:nvPicPr>
          <p:cNvPr id="27666" name="Picture 18" descr="http://t0.gstatic.com/images?q=tbn:ANd9GcQNwUuVMFOBW5vQP7wC8MuSJlWP3N4MiUXVp8k48kfxdQTkCrwrP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5257800"/>
            <a:ext cx="1504950" cy="143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1485</TotalTime>
  <Words>215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Whose Habitat is it?</vt:lpstr>
      <vt:lpstr>*to be content</vt:lpstr>
      <vt:lpstr>* neighborhood</vt:lpstr>
      <vt:lpstr>*Resort to</vt:lpstr>
      <vt:lpstr>*address the problem</vt:lpstr>
      <vt:lpstr>wildlife</vt:lpstr>
      <vt:lpstr>species</vt:lpstr>
      <vt:lpstr>      Endangered                Extinct </vt:lpstr>
      <vt:lpstr>Animal habitat</vt:lpstr>
      <vt:lpstr>Urban sprawl</vt:lpstr>
      <vt:lpstr>munch on something</vt:lpstr>
      <vt:lpstr>Food scraps</vt:lpstr>
      <vt:lpstr>Stroll down a sidewalk</vt:lpstr>
      <vt:lpstr>flowerbeds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Habitat is it?</dc:title>
  <dc:creator>eytaylor</dc:creator>
  <cp:lastModifiedBy>eytaylor</cp:lastModifiedBy>
  <cp:revision>18</cp:revision>
  <dcterms:created xsi:type="dcterms:W3CDTF">2013-08-17T00:32:15Z</dcterms:created>
  <dcterms:modified xsi:type="dcterms:W3CDTF">2013-08-18T01:17:34Z</dcterms:modified>
</cp:coreProperties>
</file>