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58" r:id="rId7"/>
    <p:sldId id="262" r:id="rId8"/>
    <p:sldId id="263" r:id="rId9"/>
    <p:sldId id="267" r:id="rId10"/>
    <p:sldId id="268" r:id="rId11"/>
    <p:sldId id="269" r:id="rId12"/>
    <p:sldId id="270" r:id="rId13"/>
    <p:sldId id="274" r:id="rId14"/>
    <p:sldId id="275" r:id="rId15"/>
    <p:sldId id="264" r:id="rId16"/>
    <p:sldId id="265" r:id="rId17"/>
    <p:sldId id="266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8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F83572-E64C-452D-983F-46C10997741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6726FB-77F9-42DC-8B8F-28C8564C5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83572-E64C-452D-983F-46C10997741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726FB-77F9-42DC-8B8F-28C8564C5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0F83572-E64C-452D-983F-46C10997741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6726FB-77F9-42DC-8B8F-28C8564C5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83572-E64C-452D-983F-46C10997741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726FB-77F9-42DC-8B8F-28C8564C5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F83572-E64C-452D-983F-46C10997741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16726FB-77F9-42DC-8B8F-28C8564C5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83572-E64C-452D-983F-46C10997741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726FB-77F9-42DC-8B8F-28C8564C5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83572-E64C-452D-983F-46C10997741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726FB-77F9-42DC-8B8F-28C8564C5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83572-E64C-452D-983F-46C10997741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726FB-77F9-42DC-8B8F-28C8564C5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F83572-E64C-452D-983F-46C10997741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726FB-77F9-42DC-8B8F-28C8564C5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83572-E64C-452D-983F-46C10997741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726FB-77F9-42DC-8B8F-28C8564C5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83572-E64C-452D-983F-46C10997741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726FB-77F9-42DC-8B8F-28C8564C57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0F83572-E64C-452D-983F-46C10997741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16726FB-77F9-42DC-8B8F-28C8564C5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imgur.com/WGDJzH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youtube.com/watch?v=1ZGuTwkD1D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ntinent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en.wikipedia.org/wiki/Eart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en.wikipedia.org/wiki/File:Continental_models-Australia.gif" TargetMode="External"/><Relationship Id="rId4" Type="http://schemas.openxmlformats.org/officeDocument/2006/relationships/hyperlink" Target="http://en.wikipedia.org/wiki/South_Pol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ptenodytes_forsteri_-Snow_Hill_Island,_Antarctica_-adults_and_juvenile-8.jpg" TargetMode="External"/><Relationship Id="rId2" Type="http://schemas.openxmlformats.org/officeDocument/2006/relationships/hyperlink" Target="http://kids.nationalgeographic.com/kids/animals/creaturefeature/emperor-pengu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xMBrWfSo68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Penguin chick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Genre: Narrative Nonfiction- a story or account about actual living things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996" t="26041" r="26208" b="10417"/>
          <a:stretch>
            <a:fillRect/>
          </a:stretch>
        </p:blipFill>
        <p:spPr bwMode="auto">
          <a:xfrm>
            <a:off x="0" y="0"/>
            <a:ext cx="32004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4143" t="29167" r="45315" b="39583"/>
          <a:stretch>
            <a:fillRect/>
          </a:stretch>
        </p:blipFill>
        <p:spPr bwMode="auto">
          <a:xfrm>
            <a:off x="7315200" y="3048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Shuffle your feet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your feet back and forth without lifting them up.</a:t>
            </a:r>
            <a:endParaRPr lang="en-US" dirty="0"/>
          </a:p>
        </p:txBody>
      </p:sp>
      <p:pic>
        <p:nvPicPr>
          <p:cNvPr id="11266" name="Picture 2" descr="Fancy footwork - how fast Muhammad Ali really moved his feet 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895600"/>
            <a:ext cx="285750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Homographs- words spelled the same way, but having different meanings like:</a:t>
            </a:r>
          </a:p>
          <a:p>
            <a:endParaRPr lang="en-US" dirty="0" smtClean="0"/>
          </a:p>
          <a:p>
            <a:r>
              <a:rPr lang="en-US" dirty="0" smtClean="0"/>
              <a:t>Down                    and                  Down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r">
              <a:buNone/>
            </a:pPr>
            <a:r>
              <a:rPr lang="en-US" sz="1800" dirty="0" smtClean="0"/>
              <a:t>I am going </a:t>
            </a:r>
            <a:r>
              <a:rPr lang="en-US" sz="1800" dirty="0" smtClean="0">
                <a:solidFill>
                  <a:srgbClr val="FF0000"/>
                </a:solidFill>
              </a:rPr>
              <a:t>down</a:t>
            </a:r>
            <a:r>
              <a:rPr lang="en-US" sz="1800" dirty="0" smtClean="0"/>
              <a:t> the stairs.                   Very soft and fluffy  feathers</a:t>
            </a:r>
          </a:p>
          <a:p>
            <a:pPr algn="r">
              <a:buNone/>
            </a:pPr>
            <a:r>
              <a:rPr lang="en-US" sz="1800" dirty="0" smtClean="0"/>
              <a:t>Penguin chicks are covered in </a:t>
            </a:r>
            <a:r>
              <a:rPr lang="en-US" sz="1800" dirty="0" smtClean="0">
                <a:solidFill>
                  <a:srgbClr val="FF0000"/>
                </a:solidFill>
              </a:rPr>
              <a:t>down.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s://encrypted-tbn0.gstatic.com/images?q=tbn:ANd9GcSyeWX6OiwG0OcPJQQbglencp4wSkixjQHn3FlJQfi9pTxxTGw_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62400"/>
            <a:ext cx="1743075" cy="1068924"/>
          </a:xfrm>
          <a:prstGeom prst="rect">
            <a:avLst/>
          </a:prstGeom>
          <a:noFill/>
        </p:spPr>
      </p:pic>
      <p:sp>
        <p:nvSpPr>
          <p:cNvPr id="10244" name="AutoShape 4" descr="data:image/jpeg;base64,/9j/4AAQSkZJRgABAQAAAQABAAD/2wCEAAkGBhQSEBQUExQWFRQUFBQVFBcWFxcXFxgVFBQVFBQVFhQXHCYeFxkkGRQUHy8gIycpLCwsFR4xNTAqNSYrLCkBCQoKDgwOFw8PGikcHxwpLCwpLCksLCkqLCwpLCkpKSwpLCwpKSkpLCkpKSwpKSkpKSkpLCkpLCksLCksLCkpLP/AABEIAMIBAwMBIgACEQEDEQH/xAAbAAABBQEBAAAAAAAAAAAAAAADAAECBAUGB//EADsQAAEDAgQDBgQFAwIHAAAAAAEAAhEDIQQSMUEFUWEGEyJxgZGhsdHwFDJCUsFi4fEVMwcjU3KCkrL/xAAYAQADAQEAAAAAAAAAAAAAAAAAAQIDBP/EACERAQEBAQADAAMAAwEAAAAAAAABEQISITEDQVEiMmET/9oADAMBAAIRAxEAPwAXokjd0l3S79ji9gQlCP3SkKI6j0R5QZVZPmKs9wm7hHlBlAzlP3hRu4T9wlsGdAd4U/eFG7hP3CNh50B3pS70o/cJdyjYM6B70pd8UYUlLKlsPKB3xTd+eSsQlBRsPL/VfvzyS77orEFNB5I2fwZf6B33RLveiPl6JsvRGwZQe8SL0XJ0SyI2D2DPRMQj5Ux8kaAITZUeeieU9LFbu+iY0lb9E89EvI/GKXcpd0Ve9E1keY8Ipd0U3clXLJWR5F4RS7kpK7ATo8h4QXKnhNKUqFnTpkkBJo6x119xut/C4enUYA8NJizm2J8jv6rnlXrzmsSPIkX9PILPv17Xy6HEdnjrTObo7wu99D8FlVaRaYcCCNiIKlg+0lamQMwf/S/WOhEH5rY/1qhXblqtLDsfzAdWuFx5EAKZ3/TvLCSU61LK4tOrSR7HVDlbM9OkmlNKBqSSaUpQNOmTSlKBp0lGUpQNSTKMpSjBqSSjKbMjBqUpkyaU8LUimgJpTSjBqSeVCUpRg1OUpUJSlGDTqOVKUpQCgJJpToLUwnNkAHkkD1TwassZPJO5kKswqfepZVbFgU+oVfEDRJ1YlWMBGc+RjfRR1z6VLN9AtwRMEiBLbwSbmDoLCCbmAuj4dw6mNpINyeYg6ackLLNv3Aj/ANhH8rMw3aFrMQQ4Oa1+QXFi/JOdp/bHhM6ZAdFhfTXmat9ocPFaY/O0O9R4T/8AM+qzC37K6HjEVKIeL5CLggjLUtYgkG4b79Vz9V031W/NZWIAJ2tSfUAaBvujVGwPCZEKtTIFlT92eSG1xlFBdGm0o+D1Ue7KiWlQzkqQJHWQmXoySk5gOhQywpjDlyTT1hM4KDgmScqJcoFNKeEnmTSoymlPC1OU2ZQlLMjBomdLMhylKMGiZk2ZDlKUsPRD5ppKhmSzIwanJSUM6SMA1RgAlpJA1VzAYkMnNfS3VZhqwbaIhxE7Qp652YrmyXXQupN/M4A+EzbmsnDd3fN93tCqfjCNCUNtSSp5/HZL7X13LZ6aNNrBUiPD11S4bxKi6q5tN7S4EggHxDLOa28dFnurGdVzfGcLUo124zDk52nM8DnoXdQRIPul3zZNLnqfHp7qEtuAQR0II+SEcA1zSyIDXHKBYXu0WuBldFosSm7Mdr6ONpAuAD9HbOB8xqtqjw5pe4NeZhpGaNAI1b5DZYNFLhfB2tpVGMLi2o0ZA4k5SGgNAnaQD9VzdSkcpMWGq7tmFcw3Hquc4/gXUyXtjJUcZH7XG5tyOoWnNKzWPh259YCeuws3t9woFmWb/clQdi5NjtBkrT9o+RB9fSPXqtGjjmmnld0i38Kuym10QI+95VcV4N/UJ2ToS3n2M4gHa/w9FE4gAyPbZFr4hlSJtAufkqD6ZBhPmb9Lq58WKeKuffr6ItWqCzkfmqLhBUrka6XhO8z6U6vwbMoT6pqLC6YMckKSTHonhaM6VBxPsiCoW2O3yQ6gJNrogpSCVElRGt7KO6pKYKdyk3DOI0QiSLIHxIJiUSlhy6wieXxQnA7/AN0aDhNKVNpNhqk1t4+aCKU6iRCQcgJQknzjkkkpXzJZkOUg5XjLRjKjmU8PRkidCp47C5HWMgqdm4rLmhZksyVKrE9RF0qbJP0umTFxvC6mGf3+G/8ANg0PVv0/wux7L9vW1WiTcajcLOp1AyZEzYgj4rEx/Azn76iMr9S3Rr/oVx/k4s9z46uOpfVe04LiYcLFWa1BlRpa5oIdY7fZXjWH7dU6QGY1KdQWcwszQY5g3B5j1G66Pst/xHdiXU6Yo1A57gM+UFjQPE4uvu0OFuYKy858rTx/bQ452VqMI7qajCdI8TfPmOo9guayL1qnVlZnFezFKtJjI/8Ac23uNCujn8meqx643487cC3eRzCTag85tfb1WlxTgNfDg/qZu5txH9Q1CyqbrHy+a2ntn8EpU7629P51Uqrix0Zp+91XDSDbXVTqUzYnfdP9j9IvmTZRkolOvlneU8l1hYckyxANI9eRTvpkX1HNQPhMHUFGo0C8eE+hPSUfBEW1yhFynTp6EwfvdSGGzOhgPr9UeoXuhCoih7I0MoL6ZBgiCNU0QnhbYs0ccW9Qh16oJlCSLUskun5WzBWtIghNUrE63Qg4qQagaJSMayBzCVSp1nruotdFjcIlSoC2I006fVL9n+kG9ZRWPGihSj4c1L8KR+YQOcW9wlcOJjCzeUkzWkCxSU+/6rJ/FOoRm0gbq1SwgOmkjXr1RMIe8IsA24vdVnVX0i5sWne/kq231E5J7q9ieGQZZpMEbg++izcUCDBPvqn/ANSfzVepVLjJuU+ZZ9Luy/BCBl1vOilQq5XSq5CcPKvENinSbU12kmNwnxFFpHhdA1jlFrqjg8SGwffr5omOxLD+Xf4LHxu428pmqeO4XTrRnaC5uh6rW7L4x2GcS8BzdBGoB3ndZdJjjoDA1KtMdAuR98wsfyfiy7F8fk2ZXotLj1LIHuNpaCQJNzAkeq0sPiA4BzCHA7j3XmWHxRbcH6FaOG4kQZY403dLtNoALeWltPCFHpVehAgrD4r2Po1SXNGR3TQ+bfor2A4ox4uVWHaRjXvbUlrW5YqEeB2eoWMaDqXQAdIunLh5ri+KcDfh/wAzTH7hdp9dvVDwmKYB4pvqvTyGuEWOxB+IXN8W7EsfLqR7t3L9B9NvT2Wk7l9VHjnxw1eiC45dNkLQxPqrXE+F1qBio0jkdWnyKqBwW8+Mb9O9h1O6v4Wm4C7TYbfd9EHh8POXcSRotCtiMrBFosZ58wo7t+L4k+qADJd1Fp2PJXOD18pLQdYPwuFmVq+Z0nUK3Rx2lh6ZR/COpbD5s1o4oQ41JzNcPEDt0lUXsb3ZOskxzHJCr14kCYO2o66JYduUjNdpEW2UyZDt2hswrtRERPnGqAKpnqrmIaGklptNhvCpkytZdZ2YeoSbmZ3srVOqIFoI+XVVg9WqJbF9VPSuUsTTa+48J9bqkaZV1zGi8g30B1HNMWNcREj4qZcOzVekIV0PBEA2jQhDo4QlxE+sb8iqYrwTtt9UX/If6rLsPyKZCFUfuSR7HpYNRrKci5nxfwsmvXLjJJPmgpELXnnGfXWiNpk6AqX4V0SkwuyyNAnogvcOqe0sgJCSJ+HJJ0Ea3+XNBcIKacTBSzKEp2m99EwtnHuyxb0/lVs6nWc22WfVBJSkOrFHFlvUcleo4oHT2WRKcFZ9/inSufyWNnE16uRwovDXEQJn+N1X4d24qUC2njKdgRleBLZBkGOY6X8kJmOiNepVjvGvBBAcDqD9Fy3m8/W8svx1/BMSwgPw9WaeWockyHVKjsxe5xMyNPVdCzjDQ5rHmHPJDNfFlbmdHIAc15XhOzBDs+Dqmm/dhPhK2cD2yqUXCnjaRpu0FQCWnaZ29ESfwXrPr0erQbUbBAcDqDefquS4v2Aa4l1E5D+03b6HULVwGOa5odSeHNOWIMjKNY6kH4BW8Pxxrqndus8ND3C9mlxaDmiLkaao87yfjOnmfEOHvwzgCC13X4wdCPJCGJcReY5r1zE4OnWaWuDXt3Bv8FyfGexJgmgRH7D/AA76+625/JL9Z3iz45Km8GQXQPJCdT1ibdEarw17HZXtgjY2U6eHWmpzVMPVgVCGz6DmEU4HlHqhGi4bI2UZYh3pJukGIzKd7ggfe60mcLY4WdB63/wpvUipzay+7lSFA9VZrUHMJET1CCyre8x0/ulp4gZCTX303lJxMpxTPJBLFGoC7VzbfH6KpWYDY6gm8Iwonl7J3Up1lL4r6ohreSdW/wAKOqSfknxZLqJFouokgbX6reqZC6Y5WFhYIWJ4dDZizrq53/U3j+MenG7lOrA/K5HZQDG5o0MXEjz6IWOxAc8EDaD9VW7U5kAbTc7Yn7uU3dGYi6ucOdDw69jHvZa/4VmUvAEtE8r7/fVK95TnGudNJw2KbujyWqyqDqQf7qvinsiIuJuD8SidUXiKYonkkaJ3CjnI3S713NX7R6MQkHKw/DuZlc9ph1x1H8KBAMw0+6WjA5lEZTdsCpUGGd1fYbJXrFc86lwzib6Tw6LjWRYjcEFdy7FYfEUhnYHMdYgjQ8r2lcO2PNWuH8VbSJBbLTqNPULnvP7jaf8AV2r2PNNxqcPxGQ6mk8+E9Afr8E1Dtc6k7usbSdRfEBxHgI6O5epHVamEx+FqmA/KYB8Ut9JNpHmhcY4gxtJzCG4lhjwS0+RBNwfK6i5fVEme41uF4mGlzKhqBznPkmbO0a2NGgxHrzWxQ4qwwHwHGABInMRmgfuIAPsvH6WDq0wauDc6lBk0KpkH/tJ1+7rU4V29YXtZi6fdVWTlc4eGSMpIdtIUZJ6i9369OxnDGVWw5ocPiP5C5bifY9zZNI5hyP5vfQrV4fxOwLHZm+EC+w1M+Ue3VbmB4pTqy0kB4ALhuM05ZHWCqlsGa8xxODeyA6QSJg8pIuNtFW7ty9S4rwOnVHiE8nDUeq47inZZ9MEsl4nbUCOW/otJ3qbywRKmEMuI116pw8pgQ0Sf1JDBdQUPvFMVUvYSOH5phSspd4nEpGhCctUy3qoPagGyhJRSQF1/DgWjwkbyCq1XBuaDbNyWuH5f9x0CLRuq5wznNLrgc9kpTsYdOk4WI1Vb/QqhBIA8pvC6GlhCDOqtMYeQCvzz4jwl+uTp13tN2XAjSLK47F/8vfMdQV0FWhm/MAqNThrHPO3Qbe6POU/Gxh08GTfU6xO3RGxFBhILfCRrvPqtulgw2QBYiDOnoVl4/BubOSyPLaXjkZ3FYJaQ0Dw3je+sKVPEtaMsRa88+arOrPGyRbnEmxWuesRvv0tmtO82j0QzhZOirPllwZTt4qeQSy/obP2utwxGiIJH6f5VRvGSrDeKt3U2VUsSmeY9ET8DO6GcYNlKnjYS9n6SGDI2RWsLSC0wR6FJuLlJ7pSCD8SSSXG5MnzOqFicGyqCHtDgee3lySLATZQ7qDM/G3spvH8PVLD4LEYU5sLUJbqaTzI9D/hdJwXt9Tc7JXb3NWROawJGni+qyqdWCZJM7WgeSWLwlOs2HtDh8R5HUKMz6b0jCcXIAIdmFt73dczyAPwV3A8Up1mBzf1CRaDEkSWm4uF43h2YrCGcO81af/Sebgf0ldLwPt5SrHJUmlVsC19jIMwCfJI3b8U7P0613C+zm6/39VxvF+z1WhJAzs/c3UD+obLqcLxcgWOcTByxMlwtygA38lqU8S14t1HsYOvUJzrBjyxlbqpF8brrO0XYxtSatEQ/VzRo7mQNnfNce/Alp1IPVaSyp9pd+ptxSA2k4nn5KVWmBsmFjvlA4kLPdiSNUxxXRLxGtH8SElm/im9EkeI12r+HtP5mEnqrZoOIytNoV51EOKTKWUmD/Kw8m2MXunNBJtBiCndiYGgS4vVix33WfRrHfTmqntLSZTD2mXQfuyFQwga4GZ6KEOJHIqzUwtkBZGNaAREzt9Vn41jbeGCefJJrMpUcVNjayJMDBxnC5M9VWZhzuIhaONxXuq2Fh1yIcNfLb1W0txnZNDrcKkTGupuqOJ4a1omSutZU8MGPLdUMRgXOu1tt5hKd0XmOZGCMXshPAGhJXVUeHD9Vo6KVfhTXCYnrAV/+iPBy+Gq7BWu5m4RcVw4snwmAdbT7KsMTFgCFW78LM+jsw/VWGYY/uVSniHSJa4k6Wj4lX6VQ8o6KKqE/DHyURhnc0QV3aSPZMKpHMpKMKDhqJRGYQnaPX+FE4w8kWliylREq2ELGlxIIHpA/lZ+P4ZTrCKjQeR0cPJ2q2WVedwpVqjHDxC45a/3WVi3O4TE4vB/7bjiKQ/Q4xUaP6T+pdd2e7bUq4ytOWoNabhlcD5LGbhSRmaJHxHp9FTxOBY8y5vi2cLOEaQ4XkKbsJ6aeIubRqPa0vcxrnNYDdxaCQJ62+Oq4Y8RbWDjBa4ucSD/U4ugHcCcvolwDjuIw5yvnEUubQBWaOrNKnpdddXpUcdhj3RaSDLdi1+4c2JaTuCFUn7GuCr1MhlCqY0OH0TY9kEtcIIJBBtcWKzn1coW0iLRxROx91F9JxsAq5xJB3RqGLM6pkCcM7l80lb/Fu5pI2jxdwziDmmABfndWKlZ/MHyAS7xp5DzUmsB39NFzt1HF4XNBcUB2HAK0XUmzYyq+JACcpWItx4aIhSHHBEFunKFmVqirOenkLa1n8XYT+U/BBxXE2uEQemizS4ID6yfjBtQykkkmZVmlTQBiB0VzClrh+ZXUjU1co4iFXOFMDKQZ0UmUHG3yv8lCk8aXGwA9FewOVrYIv9803DeHwZy+pJWkJGw9lNv6OMHidFp2WUaDQV0HaDCjK0gQd4XOnDRuVXN9JqZCHnHJMQmLVZJucOiCeiG4mUgCgihNKRTtCYGpVyNynLvFI+PxQspU2NSDXo4lsCyFj8huNVUY3orFJjTqFFkUoNqEHQ+i2eHcaY1wc+zhYVB4XxyJ/UOhkdFXqYNv+EE4eEZP0FTtHWbiMQ97PymLkRJDQC71IKyXcNcNSt12FnZBq0IVzpPiyzg5EGDG6EOHgblaD4GyC6uE9LAPwfUpIvfN5pI0Y6/B46mYaZc/3HutSlSLh+UffVYHZ/Amm6XCF2eHIIsse/TXllvwhm9vILMxlpB2sumrDXaFy/EtTdTLp1nvMmBqq1SRqnqOQHLWIV8VXdPhzeiHTa+L6q4GqfcyqLFNlIAzF1ewdQNvuUm0E4phLQtfiCd48rfJXMJiy3RZzVYpJU2vT4i7n8kY8RcREyPILLbUU+9CjIrRsU8v1Kzq1BWXVUB7k4Sk+imFNHcVGVWkhkUHNRCVCUaQD2KBsrWSVF1AJ6AA9P3qIaKi5iAZtdXKDpVBzU9MkaFLDa1akY8N+iQwjwJj2VOhiy1aLeMW0CnKZmNkXVKu26uVMUHbAe6pVWCUQVWc1VauHarVZsaGVXIVRKt+GbySVjKknpY7KnotLD6eidJY1rFPFPM6rGxRsmSThVlVNUNMktUJNUwUkkqaYKIzRJJBpqYKSSQPN1KU6SARQnFJJBIOUEkkwYp2pkkBMJwkkkDFDekkmAlIJJIJJIJJJBNMdEkkGC8oJTpJgwTpJID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upload.wikimedia.org/wikipedia/commons/6/6a/DC-9_reduced-gravity_training_aircraft_-_going_d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10000"/>
            <a:ext cx="1697567" cy="1273175"/>
          </a:xfrm>
          <a:prstGeom prst="rect">
            <a:avLst/>
          </a:prstGeom>
          <a:noFill/>
        </p:spPr>
      </p:pic>
      <p:sp>
        <p:nvSpPr>
          <p:cNvPr id="10248" name="AutoShape 8" descr="data:image/jpeg;base64,/9j/4AAQSkZJRgABAQAAAQABAAD/2wCEAAkGBwgHBgkIBwgKCgkLDRYPDQwMDRsUFRAWIB0iIiAdHx8kKDQsJCYxJx8fLT0tMTU3Ojo6Iys/RD84QzQ5OjcBCgoKDQwNGg8PGjclHyU3Nzc3Nzc3Nzc3Nzc3Nzc3Nzc3Nzc3Nzc3Nzc3Nzc3Nzc3Nzc3Nzc3Nzc3Nzc3Nzc3N//AABEIAKgAdAMBIgACEQEDEQH/xAAbAAACAwEBAQAAAAAAAAAAAAAEBQABAwIGB//EADsQAAIBAgUBBAgFAwIHAAAAAAECEQADBBIhMUFRBRMiYQYjMkJxgZGhUrHB0eEzYvBD8RRjcnOCouL/xAAYAQADAQEAAAAAAAAAAAAAAAAAAQIDBP/EABsRAQEBAQEBAQEAAAAAAAAAAAABAhEhAzFB/9oADAMBAAIRAxEAPwD7S1YvWrbVi5qukxdo3rJ7ihGadhXd0B1KnQGvLY+7ieyseSGLWX95ePIjmo3rkVmdeltk5Qc0zrNdm6EEttS3s/HLeQFoI/t4o+46KmYkFTsRRnUs6LOC1bQEagiZrRTSvC38jFGaFM5Z4NFYe9nRlussg6EaSKfS4MBiugZoC1iGXOp8QQ6RzV27zW783m0y7RR0cMAa6FZWnW4uZDIrQVSXQqA1VXSC6lVUpAO5jfShr1xl/wBJiPxLrXeKfwm2ol2EAUvF++qAZgsaGSP2otVIs3EutBuEKeNqVdsYUQxnzBo69iJb1yeIagjnyoDtK8qoDbcssaA8VGr4uFuBxBwdwHQ2jo6/qKcLikDK6WwesGa8/IfiZ4BqsNi3tXBZO8SvmKyl4uzp/wB+LrsSCAeCdqY2BbEMAQTuJ0NIcLilEEAEHXWjlxEnePhV50mwxuXV74EKVgbVdrLdu+NvExoC3cZ2226Gi8PcRJa5lMcA1fU8N7JUHu14rQ3ArKD7xig8BezN4gBm61vih6nMu6ENVSp56KFQVQIq6ZJUqVKQLLq3lDOch02g0tv94rQwKgjdvEDTXGNFvXk0F2g6oMyAtGhEUqqAMRbKrmYyCNGBpVeRzInT6UVcd3Vu7kJ0J0oQOFbKxY/E1lavIQqVOkmNxWWMRmXvLAi7bIdJ5Iom6ZPgXLWNtWzeEEzvNS0SzetnJctH1d1c6AcdR8jI+VG2rufn5bCk9j1eIv4ZgYU99b66wGA/9T9aLts1tpWDJ0/2oLhupZROUn51sLhLKwgxvPFCW7verBtlSOhre3buDXYdImqieGlnE+Gdflp96It4hipUKBn0GZpNLbdpyA9vLn8taPw99hBvYdDOzPpVSppuHPq5ESYNbUvs3muurJYJtrsQwpgDI2jyrRFSpUqUEWY71qd0kk80pc4kK1oERsTFO8WHFpjaiY2I3pdlV7UPnBG0aip0qE99WUkDw9dNKW3icx1/am2PJaUEQORzQRtQxCgSNzG9Z1pAYczqc0cEVphibubWCBppXF22veEnbqOKgIQju2EfCpUE7UIw+Jw2II/pPleeUbQ/YzWtwNofeGhjaq7RRb9h0eTI3rHCOe4t5gGlBmB5I0P3FBjcLfzkKxEjadKZqDlkZyOitSm0ELgbGfAeQf2pvhXuBNFST12pxNbWrkDR2WeCd62skMSLzHID7JNYtbuwWhI6AzFQkrAWZPB0inCO8FdSw3d4ZC1tjoW9000QOB42DE9BEUrweLRbYtm1JGjBfzpnavWrg8DgnpOorWM9NKlSpTSXYu69pGzIWXhk4pZm/wCJtkoSt4aEKIpq+e3AuKbiAyCu/wAxQeNSxdhltslzhpj7UqqFJwwtn1rExrBPNA3rqrmgCJ3O1MrigORmZo4NLsQAWbyPh+NZVpATAZ5YN8NqtROwqr5bICo5rS2QF86k2eJHg+VK8Jc/qIfduH7if3pnfYc0rVQMS4/EoP0P/wBUGJR4II1jem9jFKVHj0PQbUhMqwimuDuoVEgdCacFN8KpH9S4BGzdRTPC4N7nrPA69OW+NJlbu8sPmG4CmSKOw2KKuHXOyH2hJA+lVE0zD27F1O7BQj/S584pj3QukNdVTHsgihlTvEEWMo3VwRIPWiVusul5cv8AcNVP7VpGddi2oECY/wCo1K6BDCVII6ipTJjcVisKYPnSnEPatM6uCjATlnc/Gmxt3B7N0/8AkoNLcfZYljce1JWJ5oogHEWmt2QAQpYSTE0oxCkMgMTTi7hVMMbzvIkRt96T48TdVUeY6a1lWkDImd2g+Ec1NEAHBFdk5FyIN6wxLLbCidvzqVMb7dDSu5cZcQh6yPtP6UZcYnf6UHixBtNyG/MEUjEkz86KwmV5WSGAkUAGla0w9wrdJBjpQceisFwilrWddsy7/SiO/VySgPeL7QIia47Ly30yrcyFuDqCaPt4ZriLeZzI8LiIj/OtVIiiuze0bi2Vtd2Cfd8ck00t3MRc1FkWxwWM/ah+zrWHNsobSi4p8WYSaMFsqfVOR5HUVpIzvFqjAatr5CKuuxMa7+VSqJVcMikaiaj5xqhHwNZXL/dqS9t9OmtMi3Gu9u0cMusGPiOP88qSX7ByygA0mdpo7tHGZ7vqlYkiCeDSvFm9eU5/AvSdTWOq1yXvd7tZkeQFLyztc7xzJ46CisTltnINDQtxgoJaoWjXFAlt6CxjFskfjEVsFznM0gDYVnfIXJPX9KOG6Y5E+FSw0gmhr93OBHzq7V3ZRsd6Qek7Ku51OsMpg167s3vszIMjerWUuayNdjXhOyniHB97I36V9B7Ntm7g1dTFxPYbp/FXj1G/G1tGVslzDsR7jAglfKa2W69vRgzDjMsH6jQ/atrL95bDRE7joelaRWrJmLojVWB+E1K0qUw5NLMfca7dFm3rAlj+lMbhhTFLWWA0ky0kny/n9aKIXNZBuNBBUe0wG56DrS3ta4uHtxAD7mdTTrEMMLhcxGVzuTwPh9q8J2/2hFwrPiOpHSsteNc+gsXifGWZtTxQ63Xdsz/IULmJYs+rH7V2Hjas2gzvjEA0LiWY3LQnkn/PrUV9Zms7jziADwn5/wC1AS41XaaDWDNXSGgPQdi+M306Qw+Rr6P2A2bCT1VW+o/ea+ZdhkDGW805XlW+BBr6X6OEtggfKNPJmq/n+s/p+GaJld42Yz861qhU3rZkkCpU2qUBywkRQl1Vt+JtANT8tqMIpZ2yVt4Z7l1gFUdYmiiPMeknawtq1xogewByeP8AP4rwFx2v3WuXGJJMmmnbV27jMXmbQTovQdaXm0V04rm1rtdGZxgZ1q5y6nfpXTQm+rcDpWUE+I7mkbRWgyTWKvmZ2/uifhpXN1yimNW2Hxrq2otooPAphCa7tnqK4Jnau7YM0gfejgLY/C/90D7V9K7IU4TBWi39JyST+Alifpr8vy8J6F4Q3carn2UYaxydB+tfTbdtRaW3AKhYiK2+cZfSuwelXXFq33ahQSQNpO1dVozXFSrqUByaT9vWjctS/wDSQTH4jTis71lLwAuLmAMxSs7Dnj55iOzGt2jir49Zc9hOnmfIcCkGNUYfTdm92vpHpBhb90eqUS3hDESF+VeavejX/DnPjL93OdQtu1P3JiufWbL42zqf14wWCCWuTmbisrmmia+fSvT3+xEk3Ha7k4LtH5RSrEYUai2vq5+APn51HeNOdKbVqT3rbD2Z3PnV3DAgbGibyxM1gtouZA0AgTzVdLjhRIom1bMEwTrFaWMG911VUknSvb+i/ovN1MVjUi1b1RD7x6nypydvibZDf0T7HOD7IHejLfvDOZ46fpXpBVKoGwqnuKgGY7mBFdEnPHPb2uxUqlIMEHQiaumF1KqalASoalSlAkdaxxOHTEWmR9JGjDcfCrqUwQ4z0eusc1u8Lp/5sz8uKRY7sdxOZLmbnwkCpUrLWJ+tc7v4WL6P3L7yUbLwAszTLBeid93XPZKIPx6VKlTj5ynrdj0XZvYFnCCTbDXI9plEaARpxzTZe9GWVMbEQNNf2qVK3kkY22oDiAuqknLHG8D+ap0dmKsCy6HWI4/mpUoCx3wEajw6aDQ1Ye6qj1eYxrxrUqUBrbLMpzLlM7VKlSg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4" name="AutoShape 14" descr="data:image/jpeg;base64,/9j/4AAQSkZJRgABAQAAAQABAAD/2wCEAAkGBhQSEBQUEhMVFBUWFhUVFBUVFRUVFBUXFRQVFRQXGBQXHCYeFxojGRQVHy8gIycpLCwsFR4xNTAqNSYrLCkBCQoKDgwOGg8PGiwkHCQsLCwpLCwsLCwpLCwsKSwsLCwpLCwsLCwsLCwsLCwsLCwsLCksLCwsLCwsLCwsLCwsLP/AABEIAKsBJgMBIgACEQEDEQH/xAAbAAABBQEBAAAAAAAAAAAAAAAFAQIDBAYAB//EAD4QAAEDAgQDBgELAwUAAwEAAAEAAhEDIQQSMUEFUWEicYGRofAyBhNCYoKSscHR4fEUFVIWI1NyoiQzYwf/xAAZAQADAQEBAAAAAAAAAAAAAAAAAQIDBAX/xAAgEQEBAAICAQUBAAAAAAAAAAAAAQIREhMhAxRBUWEx/9oADAMBAAIRAxEAPwD0IKZrU0MUzQgEDVI0Lg1SAIDg1ODUoCeAgEATgEoanAIDsqUBLCUBAcAlASpQEB0JYXQuhAcuSgJEAsrly6UBwXKGtWi6bSxYKAsJFGawSsdZAOSEJV0oBCFyVIgEKalKQpkaQmkJ5SFARkJjgpCmkICMphUhCY4JkiKbCkKYUBG5clIXJ7BzWqRoSNapA1QpzQngLgFIAkHAJwC4BPAQHAJQFwCdCA5KuhKEBy4LnH8h5qrVx7Q6AR1OwhG9BclchlTHzEb7mw9+CuMqWv6T+f6JcgnSpjHSnFPYMq1IF0Kr8RN4Pd1TeJcUGbLtpPVBK+K1hZZZrmIk/iciJ8/VQ0uJQ7VA6lYzKgq1TMhZ81cGrHEQQZKu0MbMHkFhhxAjVFOH8Rtqrxz8lcdNkzESFI1AKGMPNX6eMMLWVmIrkxj5T1QIQmlOSFANKanFIgGFNTymlAMcmFSFRlMkZTCpSoygIyuSlKmEzWp7QkAT2hQZwCcAuATggOBSz7CqYthglri09Cs5ieIVAJdUeTpZzD4gCIWeWejap+JjbwJg+qHv+UlMT2mtI/zDgD3O+E9L32WYGKqR2qtTIdMwsDNiC49k8iISUmDMIax5BcG5ml+UNkuIGYwLHtRJhZX1VTEXHy2sD83rpNpnlextO60HDeINrNLm6gw5sglp6wVhmVCSXPeHOJLGtj5uDFmNFQAAWm10R4TinUaoLmFuYw8wLgm1521lGPqXZ3Ed41jY7AzAkSSPQA80Hw7pcTeB5nl+adxDEuc90ncx0Gia6nDJmN5J8VVu7spDauNzEbAclfwmOuM2izb6k3FpUtLFyRBjv59Epkq4trg6032Pseinc6QbrN8OxxIReiTuVrvwz0zPEmmTKHZj1Wmx+EDySChR4WSZXNljdtpkGkymuaiFfBEaiypOU6sVvaoacnr71TqbS06eSdUbGqno1Af0TgqfDY8ixREcQiEKFIO0sfTyUdUPb3DcafstZdM7G3weNkd8IgCsTw/iGkn3ZanhuKLhdb43bOxdSFOITVREKaU+E0oBia5PKYUAwppUhTSEEicmFSEJhTCMrkpSIC20J4CaE9qkygJ4CQBKgEcEOx+GJBgwTYRJf5DTxRA359w/VRutoCPfqVNDJuwMPAfc9oDMZcZsJIIjfp1VF+GjK8gy3MM0NJJ1hxvmEgCei0mKoSZ16xYeO5932GOw5DXtvlPnvJHKVz5YtJVCqGth7RIN3AExLpLoYZykndK05C003WN3NI+GenO+sLqlGMgBteZ26fiE6kwN+I++SnitYrYoWnltcfsm4p2Zt5jfu3ChfWEck2njJtzSn9PSpiXKh/VQd0XqUQdFQxGH6J6Ne4dxG9yjbMYZFzdY5j8pG3eiLOJmFeNRY1lKqD3q5h6G5usvw3iZ0WqwNaQP4Wk8s74SV8GHNiEFxPBgAVpQZUVWmCi4wTJhcTwkg2VSpScLLa18GDt4qk/gk7rO4fTSZMtTJG90tTFOGmq0LeACbqCrwGEcaOUD+H1Gu1EHn9E9428Fp+F85QOlhA10EwdvDYpn91yukGDMOHPrGyqZTFFm2txWPyZTaJh08jaZ2iQrcrB43jpMtNwQROx6R4+pU+D+VRygA6AAk3Fg4W8x90K+ybLjWzlNlC6XGWkDrGiuUsQPDn+S0l2lOU0pSkKYNKaU4ppQDXKNykcoygjCkXFcgLgUjQmgJwCRnAJ4CaAlnmkCX93/ABVepTO+buGp73cuggKwX+/30SF+3oQpCrVp2uO4AIbVpkTIg63IRio+NbKrVoB0qbYqM5VoFxzeX6ofiSQYWmxLGja6AYrU++5ZZNMQ+SlzclI+n0VZxKzWstrcrQnjENfZ1jzH5hDw87pmbcq5U1dxWBtpbY7e+iH/ADZbYXVujjyBGo08PGfVTE03/VPvYn8/BMg5lcg2McwtDT4s5oBnkhNXh527Xdr9038VzZAj905SrZYHjMMlyK0Ma17Qeei88/rzEHRFuHcaAAGyuZJuLZlgSZUDw3HQHAE2JjxR2YPQ+hVyypRuCH4msW3EEen7IlWjRBMcSJA/lTTgHxLG9rXVBcRWmHA30I3lEOItB96FA6zDv75LnyvlvD6tSbTr7hQsfDvKfzSB8ju8EwOvrf8AHklsCuE4jpf3sj/D+KwLk84WKY6ADO8Ijh8bpJ/la45aZ5R6Hg8YDaVcdUiBzWQ4fjzsbnqjOGx3+Wo0W+N2zFiUijpVJErjVCsjioyngymOQRhSJXLkGvAJwWexXy0wrJ/+QwkbMBefS3qqB/8A6FQPw5n9+VvpmKxvq4z5XPTyvw2GZIahHKO9YR3y+bJDabrcntF/tBM/1ex0l9Oo3W57bbfWBWd9bH4VPSybwu5DyuPJV61TlYjoQsO35TNN6dSL8z6gq9R+UriO07MBuNus6qOzauuxqsNxQOEEX3BVbEOg2+E7cj+QWeqcS7XUajSVOeJhzZnoSN+Xj+iOexx0vYuoCNf3VKvREWtN506plTETobwPEjf8FNh64dSHPTxBhLfk9BlRkiwUFemAI3VwvguEaaKjXcZB5qbTiN2H81UrYYom9NcyL+HsqoQRcJPnR3K5iBb3J7gqf9M43dbpunsaWKeJI6jz/jwV1mOnX1v/AOvi88yG0qJCeaipNXnupuF+z1N2/eGn2gFGcIRobHQ7HuI1VI1ouDfmE+jiYkg5dyW2nvb8LvEeKAmGIcalMbA3Pctrwjjoe0tdsYWLDw/a/wDkwQfFh/I+CucNpkE3sTrz/RVj4Kt1XMiD4deoQTHVIO5RjD1M9MIfj6QIMz+J81eUTGdxzg4a6eaBYo39z5o9jKNjF0ExDBC58m0UHG/ekF/y70laQUxj7n0Sijqj5KRtS/cmGDZNa0qk0XweLuJNtEew+MEgA2WTc8j0VrB4x3Oy0xumdja08cTAnUeXgimHe3L19VjeG4iXI/RrAkAbX/ZbS/LOzQ23RIUynXslaJurIhC5OK5AeKM+T83c6NgNfREcLwSm0doknWwjw1R6twqCOaqvwp2EnxXnXDTv7OSg3C05PZ9Z9ZSupsFmz+Ct4jCR8Sq1myOyDpryCmyBBiI/n3CXCvtAfbl6KKrhCACbqNri3aJRorRjMYMO0Fv55aqOhxE6aA698yqWFxsa9ytFoJMb/iqSs0uKQRm2BHqrWG4jlEA7z63QDE6paNQz0ghBNR8//u66jXZK45ngWsEFo4ntTy/DRX8PiZJM3Kf9T/BChhpI7yp8Vwo6DXZSYMdmegHmiuDqN1NrR5LWYzSLkAM4K86hPHBnHZamlUbuIHMiyv0mggEBXMYi5Viv7OQNEIxnDHXjVemOwwOoVV/CWEyQi4bOZPK62EcDopKOEJt+S9MqfJ+kfop9LglNujQEuB83m1Zr22Db6D9YRrgGDfU+IODSY56d+q2FPgtMOLsoJPO6nqPbTgWHRVMKm5GYPD/NsAJnwUWMeI0lSOxrdyq+IrNO/qrsTALGUwNrHogOLw8HSVp8bQtYmOiAYkxMjyWGUa41n8ZTshr3e+SM4t47kGxICyaJqfaHUa/qujqqNLFQeqvMxIcOu45fsrhGueZ1VijU97qtVA5qIvLdFUS0GDf/AInVHcJTuDN1kMBj4N1qOHYppI5fmtcWWTS4Z8xmEFXpEKhRqgkK1Wd2TK1SkK5Q4ZxIXJhXxmEEQB4+whP9C5s8+YBnoJK0zm+5j8lBXoFwvAHmfO0LDKbXjdMriMId7k6TH4KrUwYDTHjKP1sCBN/FwklUa2F7+5YXGxvMpWfq0gP1N0PxDZGhPKVoq2DnXyVKvhgNR4BRpVrMvd0/VTCuQIKtV6N7AKB9AiJI8U9bGyh863B8wm5C3uUZPK6cMTzSJYoVIJ6/inUsSWmVXeLS0+CpPxN904NNhw/i8nxn0RzC40GL/Snl3LzzBYogyjOExkEELSVncW5diczgJiwR3CONgNIWO4RjQ52Z2tvfmtRgMUIc7bb8oW2NZUUkTCdlUWFdMkqcq0mwmp6aUBHUqZQTEwgXGMXaRfuRjGPAaZ0Kx3E8Y1k9oEaRN7ygI346BLjr6rqHEc5htlj+NcYh2UG50HciXyfqiQTfqgN409kWnvVTFUGuBsrmFu0Kw7Cg7J6DFY/hA7xzQLGcH5BekVeGbt8QUPx+CEaCe5Y5YNJk8ur8KI/hQQ5pvK2eN4eeSzmOwZH8LPWmm1cYiYmBy5Hx2UvzkWIQ6sxw2/RQtx2UwdORuP28FUTRPLyKt4XiBbuqFHFNMESJ53B8f1U9PCkmdVcJsOF8eEX8Ee/rfnYA8ffJebCm5q0XAuKZR2tfUqpfhFjdMsAFyDjiRPQLlptLSZUjoGqkSFRQqPoB1yO4fmVXrYIQiObooqlMn8h+wUWLlAMRhI0klCsXhbGbd2q1OIpQLa+iDYjDE7E9VllGuNZ2vTDRp76lDarc2tgj+IwBm9hyG6p18LaYty5qNK2EVcP2bfsqLqRBuUcfgTEn9vBVv6AynoSht29ydkbUs4dxFnDx38VJVwskwFWyFvXmpM5/CntBcz/cYNSPib3t271Jgq6lweNdTcC0kHYgwVdqMp14MCnU3c0Qw/8AZg+E9RbpuntKzhMVyPhstTw7EFwaCTbSFihhHsIzaahwuCOYO4RrB4oiIPmtMajJu8FjDoIhFw5ZrguOBaJI/BaKi4EWXRGVSyuKRdKCU8fScWnL5HReP8VwlVuJe57SZu3kWzFl7NVpzrpy5oXxfgzaoFrtmPHbuRQ8bbhXOddpBnx8fP0Wr4RgGjXX3zR7/T4zFzmiTbTXr6q1R4WG7JwLPDWwAPVE8qpUaEaBXmmyKDHKCrRB2VgtTCkYZX4aHCEJxfyeB2WlKjeEtHthq/ySzGxAHcqx+RIOy3bqQUb4CWoNsHX+RgbulpfJsi5mdtlsnsDj3JH0Yub8k4TNM4CebvMpXcGLea07aVtE5rRe0lUQRhcOS3muRQMgrkeA0AK5Z0cdqfVH2T068iPIpTxupb4fuG2n1u/7pXL34r660EJpE+7IH/eKu5Z3ZDPX6W0O+6l/u1Tmy2vYO075vqu9Eu/E+ui7qUjvTHYMG2yGf3OrrLDE/QO2b6/1T5hc/ilW92b/AEYmM0fS6D7yV9bFXCkxOAbJOvvRCquHzOsNNuSvP4jU+odQOyQN/rf9PNV3Y1wBgNM9Oc9erPNR3YL40NqUJcSdB799yr12Q0xqfYsrzsQ51gGx3dR1+s1VqddxcAA3Ubf9RpP1gp7sT4VVw+BtfXkqGP4YR1Rmpi3SIDbxfvydfrKoa7o+jJj1yX/9Ivq4nMcmbq0SE1mZplEq862Hh3fqqRDp62/JEzh6q9heKECHaHUH8eh6hXcO/NOQz00cOvXv9EFc6NLlLg6zg4Ra9ua0libGr4dVdpt4Lb8DrkNhxkbbrAYavNPMTlcATMS13xW6HslHsJjqrRZ4tOgbt870+oFXdjj/AFncLW5JSZlkzxesDepab2boHEHb6rlAOK17TUdtsP8A8gdubneSr3E+qXXWxlMcVjRxeuQIqPvEHa4ZyHOp/wCUx3Fa5mH1O6ebSQDy+Oml7nH6HVWsqsBTS0LG1eIV5s+oTcxLpgF0W+ywfbTDiKsgF9S5gdp141i/Km4/aU+5n0fV+tsxice5YR76oEue4Dcy6LwJ15ud90JtVlXXtTqASbakDXmWj7JR7n8Pq/W6LlG56wjaL3AESQQCDOoItv8A4gffPJRjCvdccyCeRBgn7xcfBqPc/g6v1u3VBzHmFE/Et3c3zCwgwLiXC1jBB6gOA7oyt8HKN3DzmLTFhmk95E6ayXHvc1T7m/R9X6278dT/AORn3m/qq9TiNHerT++P16jzWNdw3tNb2e0CRrHZiW+WXwa5NqcOhwBcJJudSDBLSR1Id4hoR7i/Q6p9taOKUQf/ALaf3hzj8bJXcbof8rPMn8FkH8PAAIcC0kCRsCYBnvIE/WJS4jh7WRLtbkaHKPjI7gRbkCl7jI+qNUPlBQ/5R5O/RJ/qWgPp/wDl36LKnCth2VziWRmBBBjUwCL2v1gBLicE1rQQSSSAOR3iYtN4J3IT78i6407vlNQ/yP3HLlmaTKTiWgmRe51FtD9oeaRHfkXXi2eApte5zjGzY1FhLrRzc4eCmq4QGqyIyAOLrAAkiGgjfVx8U6bD3un06hn+FzLiF1RtRxY1rW9poDiMroJc50yBEhpjX47q+/DNymGsmDAgXNyL+9UrnlRh1v2CdEVC0UaLM7WOMDOXEAzFzpLr8uasYPBtmo45CC85Qb5Q3KyBI/yaSppnUAwTEgGLDTkpGC07xPqpUqO4dFYGG/Nhht9YuZFgNgwXjdUH5a2QNAZ22GBObLJPa7Iifm4i6PZBLbai6i+YaCYaBedN73RYA/E8OGUhjWSBbQXAEX2uB5IcMF83TENYSAxt9XOhogEA3ka9J2R8UwRMKOpTA0G6VUGYDhbYdIBOd20xAaIHSWqOpwcfO5oGXIQBA+LO0zHc3VFsgjzULgiiMviKTX1AzIGw8QRFw14Zfv18N0tTgoghrRMG9tYWiyCTb3CaWBGzjO1+FmnTaQ1pgDMTGobtpN/x8FLwrgwyFxblJfMOF7hpjwJInoj7ApRTEIJRwvDgypmtBZljrmJ003URxMVnNBLiDSc0RZuYVGOFhoJaT/2RIBISql0WthbXOezJL5fSd8585PYqQ3LH2s1m2gA997iGLcGlzRJkEiJkZhmgc4lSPTHhGxpTwVRzSGEEMAqZeyYEVXZb8ix1u7qpWtgvM/EQ6ORDQ0+YA8k5xuo6zoU8j0oVPnM7jcxnAIyg5XNY9oE2s9pbJ5hS02FzG5yczXB0wNibd0HLKsZlEah9wi09IcfSc4AAmDma4SAMrmOE33Bym3VR0xUzgk2Le0M0jN2TLRteel099Y8/wVR+Ldz9AjapjtaFEBmQExBGtwDOhHKVQdgKhaP9wNcC11hILw0CTpaWz4lNqYx/P8FEca+/a9AlunwopkEl03IAPcCSLeJ80PqcNkuk9lxcYyn6TRmBuJGZodtuq7sY/wDyKQ13EfEfNMcBDDYfK0BxzEEkEiImYAkk2BjXRR4jBB7g7MQQIsBftNc0z0LQR3nmqReeZ8yknqfMoHFdwuBbTkNJg7HQROgjrvyHJPxFBrombGbGNiL9IJHih65jUuU2XFfp02tmOmpmcoDRr0ASVsrhDri3oZGnUKnkCkNERp+KUyhcSmlTnRqRKyiOSRXsuL//2Q=="/>
          <p:cNvSpPr>
            <a:spLocks noChangeAspect="1" noChangeArrowheads="1"/>
          </p:cNvSpPr>
          <p:nvPr/>
        </p:nvSpPr>
        <p:spPr bwMode="auto">
          <a:xfrm>
            <a:off x="0" y="-776288"/>
            <a:ext cx="280035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8" name="Picture 18" descr="https://encrypted-tbn3.gstatic.com/images?q=tbn:ANd9GcSGZxsNm1q522sWm8v3v1YNeIYnbdy9F6ZZI2jAH6KWVCSxPGgld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505200"/>
            <a:ext cx="299085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repetition of a sound caused by reflection of sound waves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http://www.youtube.com/watch?v=1ZGuTwkD1DM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https://encrypted-tbn2.gstatic.com/images?q=tbn:ANd9GcTDxcmSTLlhlwjDUUIZniZIY1a-nmkO7wDXA6zxSc6_lT-1f-2r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971" y="4038600"/>
            <a:ext cx="4397829" cy="2462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junior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Younger in age or rank</a:t>
            </a:r>
          </a:p>
          <a:p>
            <a:r>
              <a:rPr lang="en-US" dirty="0" smtClean="0"/>
              <a:t>Junior penguin= baby penguin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Junior soccer championship</a:t>
            </a:r>
            <a:endParaRPr lang="en-US" dirty="0"/>
          </a:p>
        </p:txBody>
      </p:sp>
      <p:pic>
        <p:nvPicPr>
          <p:cNvPr id="8194" name="Picture 2" descr="https://encrypted-tbn2.gstatic.com/images?q=tbn:ANd9GcSLj8NWpsQrYKmbJkGeAmb9HdRFNbxKE_UeENFMNSrKQrXnJUAF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43200"/>
            <a:ext cx="3063737" cy="2057400"/>
          </a:xfrm>
          <a:prstGeom prst="rect">
            <a:avLst/>
          </a:prstGeom>
          <a:noFill/>
        </p:spPr>
      </p:pic>
      <p:sp>
        <p:nvSpPr>
          <p:cNvPr id="8196" name="AutoShape 4" descr="data:image/jpeg;base64,/9j/4AAQSkZJRgABAQAAAQABAAD/2wCEAAkGBxMTEhUUExQWFhUXGBwXGBgYGBgaGhwYGBwXGhoaGBkdHCggHRolHBoXIjEhJSkrLi4uFx8zODMsNygtLisBCgoKDg0OGxAQGywkHyYvLCw0LCwsNDQsLCwsLCwsLCwsLCwsLCwsLCwsLCwsLCwsLCwsLCwsLCwsLCwsLCwsLP/AABEIALcBEwMBIgACEQEDEQH/xAAcAAABBQEBAQAAAAAAAAAAAAAFAAIDBAYHAQj/xAA+EAABAwIEAwYEBAYCAgEFAAABAgMRACEEEjFBBVFhBhMicYGRMqGx8EJSwdEHFBUjYuFy8YKSFjNDU7LC/8QAGwEAAgMBAQEAAAAAAAAAAAAAAwQAAQIFBgf/xAAvEQACAgEEAQIEBgEFAAAAAAAAAQIRAwQSITFBE1EFImGBMnGRscHwFCMzodHh/9oADAMBAAIRAxEAPwDnX9PCyVIOfczrJ+tSDDFhYKkrTACgYKT6GtL2NwDbLaH3bakGDabQfvejOJ4vhFYYBS7SUpJCvi11I96x6ngMsLask7PY1OIZCp8Q8KvPn6iiZZHOsv2MwfdocUDIWswf8UgD6zWjJNCbSZFdDu4Tzr0NJ51Go9abm61myyYNo60xbCDqDVd/GNoEqWB5mmN8UZUYS6gnlmE1fJC+Sn8tN8P5aY66AnWwuarf1FrmZ8qqyrRbzDkKeFUIxPHmmxKs0aaGq/8A8qZ2Sv8A9TVpNktBtwRsK9Q59xVRvGhxIIBHmKarExa9VdE3It5jzqRLqoND0Pq/Kfapy8qwCDeomU5ImJUbSfepWkqG9YvtR2mWye6ajvfxEiQkbW3VWbHaPHJM/wAwq/RBHsUxRIwb5Kc0azt1woq7t0CcphXQHS/KbetSYHhuIcbTkebDQ/x8QnbTX1qt2U7Uu4hYZcIC4ssAAKgEnNsDA8qZ3y2VOspKXESRlkwegKbyOnKsyTSoNhabZa4r2aW2VhKm1IzEISpKc0wTBVFpA18tKD8F4N4lFYJI0SBJttBo3wzAYnFZWGWimJWoeIQNipSzqTYaaVA+FsLyrlK0GFybyNZPOqqSiMRjCUlEhw/FmEqyNh1JBMpKIvvvIqxwBxt59Tw8QQISSNFGZ9Y+tXBxphtJWQhSleFQCkhwSIBhXiUnyq1wPgrSGxmWpJUc2XkDoDbWKrhcg9Q2lXAS7wG82qt/PJ2J9quoQwkRmMV6pzDjnWd6+gq39UU/6iOZ8gKj/nlHRCvWrn82yJhE09GOQBZFU8i9zKkvcHKxDkElFBcPxzEuSW2gQkwb1rDjUkfAKG4PDhoEJ3JJ9akckV2RzXuRYIvqTLoAVyFTJbcPP2q0nHrAi3tUa8Usi5PpWHNNlepH3Z4nhy5jMTNM/pSiCMx6VKMQobmmHFGLmpvK9SH1EngSvzfOlUBxf+VKq3mfVh7Mgw2IcZJRlkgkFJEX5QfpUOM46pa+7LKVJSMwzNwqbCCmSAb2PlRbieOVxAd/h0p/mW0/3Wv/AMqBots7qGhGtxraqPC1FRDq05VDRGZUAzqQVRO9gKZlSW7wdPPL0fkycSXj++D1jAOgAAlI5AWFWRw128KUTVtfFz0pv9YV0pf1F9Tnb4+5UVwZwjxSD0NVOMBvCM51ySbJTN1H9utFlcWXtFYvt5i1rcazXASSB1kT9BRMdTltL3wf5mS4i64s51HU6D9qYXMqU3vPTSrjgkTUbuETsafowbDsxxgFaGnlShQhKjz2BO4284rbHAtARXGkqKEwYKf3rddneIl1hJMynwzzjQz5Urnjt+aJe/auVYR7R8LQtoBJEhQ9qtYFDICUqAGURMa1XCgaQUml1lklRl5rd0Em8YyCQEfKm/1PxWbSB1ihinkCmJfTWd8innkFxxOBYCTTm+LndNCA7yj2r1545Tl+KDFt4tVbpe5PWm32YtDH8w+pSgPE4olRN9fu3StG32Ow2SS8ZPQWFCuGBSgVIbklRUUzcAknTeOlEk4h2CQ1IHKYV5SAflTM8k0+DpY8ENvzdgRzBDCvNqCszYcSSYgxI6+da3tJ2GyNrxOFebcwyZVIV4kjkY1I050C4glRRmU2Mto1uZ0AIB6TFUcY6pakMpJGciRJiSbT039K0szqpKxvTfD4ZXKSk1VfyXez2KebdSthS86eQJMdY2PLejHbDHpxuV5sJTiUph1E+FwDdPJY5cucUGeytoKWrxAzGfErXNGwA0FUeKPKlt3N4zOci0qTHi8yCJ6gnesRlXDO5qNLCcVxTXCft+fuv72WOGPBx9AdbKVoTmSDN/MHl5VqTiudZfs7iFKdedfIKm2w2kWEqUoEHyyhaielEMFxPvXUtpSdecTz/Cazlx27j19TyGrw5PUp9+fzCpfG9ed6OdVcc4htYSvfQ8vMfr8qldQBpQGqEZxlF0x5e607v6jS70FJTqdxVGLJ0O716vEGbCq3eo2rxL6ed6hdlkuq2FMDqiKi78RrUQeFQllsrPUzTFCov5o7CkrFVCrJfavar/zFe1VEM5gX8pSpGYLBspKykgxNo5DU9aKcOxC5cLhJJVmmANQJ0Eaig/DsaUIKE5INyqAVnSRm1CZExRHAYwd5l5pn2P8Aui3xR7X4xi36VzaVqv0vkKl6nod86Yl09IrzvutZPFEilHlWY7aKIU0oggEETFucfM1ojielbPhv8Ok4lpKsWVoOoQIkDYmZvG3WjYE91o3DmRxrgmA75fiu2kiRe5OgnWKl43w10FBSgJzHKUpFgZ8z712nH/wyZS2Rh3FJIEhKstyL2UAINtb1m8R2fxCVeLDunKLEJKh6FMg0aTybro6eOGKUNrfJz/C8FOdIcN5iOQ1JrWMNISDk8IJJjqagTh3EuLLjZQTEBQKVQJ2N96kKTypfLKTdMQztbqj0iUrSBr8q8zColNk01LXPWhACwpKY0ryANqiGGNPSwYmpZDw4kCiGDwWJcSVIZVlAnMRAjmCYn0q12NYaVi2w6ARqBsVSAkEcpM+ldhKOVMYsMZK5BIQs+cMSstvZxMKv67/fWih4umcpXBVEpLa1E3tlULCujdrexYxJKkeBR1tKZ528Q9jWVw/Y/GpVk7vpnzwgjmRMwP8AjNM5MCbuPR08Gf5NsnyDuD8PVi8UhBKgL3ESIBIibTbegnH+BP4LFnvUkpCfA4AcipTFiR8Qm6dvnXZuy/ZZOF8ZOdyD4ogCdkj9T100q32o4O3i2C27OWJTl1zAWKTzqvRVV5GMHxF4svvF1ZwJKSW9RJUdTG3OhmIUEqT8Dsz4SVQDAmSkg7c60HGuFHCunDuDNHiG0g/CelZV+7zigdPI8gb+lKtOLpnqcmWOSEXHlS/bsv4JRUVZRCshIA8iIHM6RVzsu2S6klKpB5c976UJS+pJS4nW+m0UTPakphSEhJuCRROXGkeR1XGonu93/wCBLtsoZoSDYDlGnTevOzmJ7xkSbpOX01HyPyrMY7ihdO/lP6UW7NOZELmIKh9L1mcahTEc63Js0hQKhWZ2qs3iRNzXhxgneKBTEywGxXgZSedQf1AdacMaq0CKnJC0cKBeDFOEeVVF4t2NKjX3hFUQIQDtakG01QQy5zpjjKydYqFBAsI5mvapDDH8xpVCAF9WaMqQP+I+pqThbMvpOwkR5g/tUWIxLbdxmSdCkXTPntzmjvY7s3icWC40AlGayyeUWAF9R0rajJ9H0XVTwOLhkkla/gthvzrRdluzS8V4j4Gs0FR1VGoQPKb1d4Z2UIWDiFyJgJTIB6k/pXQ8G2AkJEDu5ED1At5X9aax6aSW6f6Hz+MOeSlguzmEYAIaSSPxK8RnnfT0ogceiYv51muO9qQhxLaAhS1IzZVuJQSPESEpgqUYSqwG1yKfxbHhpMnU/CJAFgSZJsEgAknkNzanI41XIS66D+L4ghsSYvyBJ+/WmYfHJcGYKOX0THTzrF8I7XyotvtQk5rpDgUkJJBWW3W0qU2PDK280TcACaucRSWl+EyhXiEaTrI2IIvWlBEs1WIwrawW1IC0qBzTy6HY/tXKu1/Czg3cty2q7ajuN0n/ACH6iurcPcSUBYMz9xUHG+EN4tlTTnmlUXSrZQ/bcUtmx71RJR3I4knGia9cxg61PxPhDuHcLbgGYaEaEbEdKrIwyzArnyik6YCj08QPUzTf6gqDrFOcwqp1Aphw/U+lZ+UgsFxModQsA+FQM9Aa+gWSo3VGpiOW09YiuAowgi5+Vdc7N8XWrDsz4vDEjU5LGP8AIRMU5pndxQTGwxi3shlSDk/Mm8f8k6+omqvEuMtssh5KHHwpQSEtJClX6EjTW9XC8pQBQpJnSfhPrqD0NBOO8MU42sIlhxUG10lSTKVAjRU8wJ0pp3XHYeKTkk3wFOHcUS+FWUgpiUqEKCVCUncGb6E3B5U4sAKB+Jf4RfKgcz+5uaodneHPoDin3O8W4vMMoCUoQLJQmwJtqY1J8yQxbKlf20HIk/GoaxyB/Mee2vKqhaXJJV4OQfxdxTacS2sz8BSCBdwpV4jygEke9YENTC8ikhw2kayYMRvO1av+MvE2zi2mUwAy1pyzmyf/AESg/wDnQLhnGFJ/l0Ew2hxK1dYWFX6CldRFbrO/8L1WWSWOlUU/7YMQ+GjlXcT5iDv+tQjDyvKEnXnzqnjXiVqnnHtarnCMYtKxkErSJTadOnMD7tVw4VAfiCjknuj0uPsPYYyLIKQDPUn/AFWwxrCUYZgZAkqUtQUNcoDdjzlSjrpFqAtIexL2ZWp+JWUAW5CLn7NFe03F0qdbQ0f7bDQbEaE6qM73gdctam6g2/PBXwvHHJqEu0rb9uqRT70pNxmHsYN9dKIYdAWnMkGNDINjyNCG+Ii4jXarnGceUOqQg5UtEtoA0ASfEepUoZjzmlPFnT13wfBn/wBpKMvp1919wkgRsJqUfOqGF4klQ8RhQ9jy8qId2YB1nlQ7Z5LU6PNp5bcka+vh/kzwp3pI8jSRm5VIEqOqSKsXPJIryCdaRYPX1p5SraOVUQbkTXlP7lzpXlSiUYzF4YKuFgoMAq3F9VDY3rtv8MsAhvCHuxMqUFIk2IiAJ0tB8zXL+0fB8Oh9h1vD93hcQ2lSVoKikLMyFSTqCJ99jWiZ4liMOhf8uvxR8J0MddldaeS9DJT6Orr9dHVOMkqflXwdDxaz4iglYTdST8af+Sf1FX+D8RQvxWBMJPWJg+0e1cNe/iXjFrT3qUSkxmCSlwc/ECJ8iK3fY7iyVv5HClSHxqBHj1SsQbE6W6U280GqZz3wy/2jwPdvqBUoBZSkC2XJOYEWnMIWNd6pcTxSnkpVooIAT0VGdR6+PuB6GtH2rwKyxCrlElDn+KgUqCuRAPrFZUvBMOGcjiHrRcKCkvD3bQIo0XaKaJuO8F7tvvmioBBCnPEoqgavJkn+6n4s34gClUg2u9muJEhWFeR4RKmynVBSrK4lI/IFFKkj8rqRtRrFLQhl0qGZru1KCkkEFOUn6VW7M4JIxAMXGck66N4Vs+60q/8AQ1lviyyjg+KKYfUyswkk62AVsb6A1suH4iRG+tZ3t7wrNleSP8F//wAn6j2rEjj+Jw6FoblRiE30G8HymPSs5JR2bmS6dM6J2rwmHfR3anG0vC6JUAc3I8kn/e1cwhSVEKSQRaDRHhXEEYhMTCxzsQetUOIhwOEEeXKOlczLKM1b7C58O1blyRuXNx869Xh9DFQEqm4FPbSsqAtrzgUsKJ26Hrw5FbTsgvKyDMJJ8SVGEzJyrQv8CrR4hBgieQDC8OST4lSflVouRLbDK31JE5UCQkdSTlTPKZNNaeTg3wOR0zXMnRvHuIsN3LyAT8QEKB6lKZIPlVB7tggEBLaldSco9Cbn1ArnuLf4ilJUMA6lIuSQgAAbmVVmMV2gxav/ALceak29jRnLLLqIdQwx7kd64b2kYdUETkWdEqi55JOhPTWpOIcRSlKhOiSpXJKRqT+nOvnbPi1nxqKRzA+h/WulcK7Vrcw6GnE94sKCXZMZ0AWJI3O9tutGhGSVzQGexySxnK+0Lfe4p3ELOcOLzJ5AHQdYACY6UL4iY+E2IBFaztlw5GFcBaJLDmgOqVD8KuoG+4jcGsRjRCiAoEagg2g0m7lO2epcsOLTJYvPnz9/7wePnMAvc2V/yG/qI9ZrwHfQ2I/Q1IzhZQpRWBacsGSRp0vJqqg7UTs522UK3Lh9BH+qvr8BcVBsdBI6kXNW0SZodhE+LyrUdmmwpWQttElQHeOOKGWZIAbBGc2J1GnlQcj3PlnQ00o6bDLJXH0/QEYZP91H/NP1FT8RSpT7p08arkgD4jU/adTbah3YYm5KmFKIJBi6SohJBSbDnQzGYttxxagLKUVW/wAjNzrvVVaDQ1EZSUvde/8AJNnSnRRWrp8M9Tv5CiWBxq0qgKJUethubaUPaBjMUpQgaFR18hvUuGeW6tLTQPjUALQVE2Hkms1Y63j21kpr2fVff9zcYTh77mE/mgfCFlBAJna45i/yqkHl6SaP8W4+nBJYwQSS2hMuL2Livobk/wDkOVVcSylxOdrzIq8uNRdHhdRgjklLJh/DbpfQGoWonWnlSudJJG80lkCIBoIgMLjnOlTxPKlVlEf8PXRjMK7w1TliCthREkb5b7pV4o1hR2Bqhh1usunDYmEuI8N7TERF7yLgjWsRw7GLacS6yshaCFAiygRzGihXUeNlPF8GnGMpAxLKcriRdZy3UgDp8SZ2Mb2684LJHaw7jfAA7R8GStJcBAWkX/yHI9ardk8SoSkkgo8SDyg/vFRf1UOsFKic4Iudx160uz7yTiAn/Eg8qU2SjBqXgm1+nyd64dx1GKwhJgKMNuA7ZrKV5ZcyvQ8qHf0TOwtSJkqC0gXKVZUqBAkZglWUFM3CCN6w+GfLKpQq5ixSlSbaEpIItz1uai7QdsMa00VF1WUWAbSEiTpMCwo2DOmqfZFK+w87xJnCNAYhfdMBQKWilzUX7tGdKFrbCtEhGggqgXez/FHBNpltUJvYtulZkkkzlyi5Ji+priruLdxThdeWpatpkwOQpyGJNMOVl9HXHf4vsLzoLLuU2SfCEmRcr/EB0AoKp3P4pBm8jlWFdZ0gab0Y4NxkMwlfwKPxflJ5/wCP096W1EJSjx+hmabDjuHk5gSlY0UnXyPMdD8qKYXG98O6ehLo+FX4V/sen/dQd7cADWo3zPKZEdFDSuen7msWZw4fKE62QSlQIIphSSDr5/rRdLicS3nAyrQShY5KTHuDIoWpzepKNMmbFsdroqhhzd0lJEQBBgf5A+c11Ds3h2RhUBTKE5UJJzpEKkA585F5m+81zvvhFC+3Pa7EoQ220gIQUpSVZisFSUgSE6JJ5X0mm9JL5nbKWSUn8zs1vajiS3FFDZCGk2hJORXMkK+7VmUoT+JIj84BKfM9PImucwpy7i1KJ2KjHtNelsRGS3U29prqLMkuIlOLfk7HwnhGHIC+/bdGuVl1BV/6qIPoBU2BxDDqyGR/9MnMSClUmPCoExIg+4muJqw6T+Affl+1dD7J8VYweCiR3rhUoAzAg5UhRAMWT86X1GWUoNB8CSmmV+3OKQXEodzBshRSU650xFuVyPXpWNZZPxKuTpYfc1puIYIcQ/uMuJD6QZYNpElRLSvxakwdOdCf6e4bQQOoj/uufJ7Ukj0nw7F6ly7+n6lIcOWVwYHO4t7b0zi2BDZCkyU6GdjRxrDBInQDVRNupP3FVMbjUKTlbEpIgqO99R+/tUx7pPgc1uHTYcLeR03yvLv2X8grBLGnWr38yW1BQ1GhtY+R1oVkKCD7VbaezkyPSpkhTF9HqY5Mfp+SlkpZIuKvKwsXNQuCr9SzEtJsXJH/ADSzGYlUfmJI9q6B2CfYQlb6jnfgpTyRO/n/ANCufhqj/ZFwh4pH4k/NJB+k1blt+ZCeq9X/AB5ptm0xBSvMFXzXM3JnWfWhzDqsKqUnM1Om6f3FW25k386Ytre1LKR53FmljdoJvJStPeovbaqIxCOtM4e+WF6ju1fEORPLpRXHcGzQ43odv1FSr6GcuNZV6mP7opHEjl8qVV14QgkX9qVVaE6ZzZeBk/lVzGh9NR6SKOdj+0b+AxAWUlbaoS4BclPMRqpOonqN6JcY4GCAWE6CCkdN0k6GOdj0oJjeB4xJSEJz5uRnKeSpj3rqRzQauwqkmajtbwVkOoxbZX/KPKBWptObuyv8SET8J187bgUzs4yx3jiGFKXGinIBUBYkCAQkm8G4BE1e7JF1hpzCYhHfNuokgKgImxBJ/BvYfFfepGsEnCoDbSZC7qcOpI58hyFYz5ISjwEUHKDfguO4WDdSYveqPaDDgYZwGFJIAInmQB7GpFmddhf73ofxzMthQSPhAVHMJINusA0pCtyF12ZNTqU206eVMQ7cEeR/SoXFZ0yCOnn92oet4gxp+4rpWHNIm4qF1IjSaHt8ZEXSZ+VV8LiCpzMd7VLKo3fZ3HqWnuSfEj4ZMSn9xp7UcTh1kXyp53rAtSm4JBFwRWp4fxRLrcKs4NeRHOks+GnuXQKUfISQt1C4a7tIJlalKJJAi2UJtoNz8NopfyXdj40nax2qNsp1I0iRNRjL13/3S7aZcskpJJ+CyGUkzmSKAdvGcuGlJCsriSTyBBGYepA9aNAt2Pv1prrbbqVIUJSQQfL9DUjJRadGFwzlaHptb1q6zTOK4BWGdKFJBGqVfmTsbWnn1picanyrqJpqxguVIHgIzQNhy9eVUUYudEk/Kq+OdJIm0CrKNLwviRZWH27EAggAKsrWJHz11qo/2lTcNtFSuao94ufnQnAv5YvrMfr6dKfigEuJWNFa9D+2lDlijLlj2n+IZtPFxxur8lfEY9x5X9xcJ5aAeQ3NWm3Z+AgDSvXMClwSkgK+R86ia4coGSpIA1NzA3MRJitJbehbJknllum239SXEgwJj0qs26UmQYIrWNN8MBkvqUIFlhSPkEgn3rRcHxvDcwAdw7adSTlSfeJJ861/j7m3KSGFq444xUE219uTG4PiDihKlLV0Fk+pFE8Jw9b5Bbwy1AfEpCCv3gCT0kelaXtB/EVgHu8ICqLBQUqPS8R1rMMdrMeJIxTyZOgWrKPJOgpd6aN9nTh8emoU4W/dv/tF/ieEw6W8iE4hDkwoqKEACNMqRIOnxT50O7OcJy4nMtZKUCQU7lWYCT5A6b1ePbR9wZcWBiE6SoJS6kf4OAD2VmBq3wNpARKRAWc40Bg2EiSAIiwNqFlg4cgNX8RxZdM0k1O/Lvvv7fsGkJane1zbaLfvVMpbKhJUBBvv0qNb52ttevcwsZHPSl+PY88PVhmyDMg6AdDUjHGnmCEBIdTbTWPpVdeIlUC2pI6VGFyRH3yvVp0Fx5ZY3waU4oq8QgTevaxjqXSTCwBOkn96Vb+50VqsQUGJVG97cqcHVEbz9zTG2xznlJHtUa5mBJOnK/L50Lg5Je4Ur+4o9AB8yfrXvGTMetZ3ifGBhipKRKyBlB9RPlah3BcU9i3xCwpSCBClgFWeQEtN7mbE7SCbUeGFz5H98VgUfNGiKYEGalQ5uE6jTl/qo+6UQSkSZ0P69ZqVIUB8Imed/vT3oNCBz/tFw7uHiCP7a/EnpOoHkflFB3mVC4OYcxf3GorpnGuHDEN92RCp8KuSrx76R1rneJwHdLU26VIWnUR8wdwedPYp7o89h4StFBPLnU0lMRtUiMPbMDNeKUDraimwszxRKgLQrcftVxl8ghSJB2P3+tZsCKJcObUtQSmZJjkPU8qu1XJVXwjacF4t34IMBafjFrxoU9KIuLUBO59o515wjsWygd4XFlzcpOVPURuPP5UnMHlUReQLa3I5e9c6ey/lM5cEsatkZXNtdNovyp4F5ynrHMXNJCANiTtf50xGIEGAQQPr/qsOgBHjuGtPoyOJVe4IiUnmJ6bb1zfiGEUy4ptWoNjGo2I8xXTQ5MxsZi9tp9JrIdo30YlRUgglAy23AJn53FMaeXNeAuNvoBMPk6mrOHwferJ/CIk87aChhrSdlBmyp2LgHvl/empOkGirdG37Q8NB4elnKMyEpybQsQZHI6+5rneFbKyltUDMQAdEyTz28v8Aqu0cdwwLcx1rhP8AMkFSTdMkddbEdaX00u0xnVJfK0GsXwNxhwN5SVQFC8iDOkeRpuOw6m0JKzBNymOWmus/pRDtHxNRRg3EqkltSlX3lAPXUKoXjMYp1eYjYACiwc3TYtFrbz2DsU+4R8IA8gTVCaMd2VcvXaqGMw6RJSrNHxQLCdJOlEZkMdj+zz2LUstAQiASowJM2nnHKtHxHsZjGkZygKA1yKzEDysT6CtF/C0IbwaYIzLJWrzJgewAHpWj43jlJbXluQLRuaA8zTGlgTjbOQ4NlLrrbRghZM32SkqNusRP7VsO7gWiAIt7VhuAYo/z6VqBCipyRFwSle3PpW2DlxyI26SfeKFqZPcl9BDJ2RkGwIk3/eZqUYUhRIjSJ2n7NPCSfD6+/KvQ5eDcTN9/u5pewZC6hYj75fKpUMbHcX3tePI0nXJtuDIgjX7NMzmbqAkxB1ywf0+tVVkJUsg3y0qgKj+YH1P7UqqiE4WJtttbb9aeoTzn/f371VK41MX6WtpNOdc5HW3tPSibSiVAw5cT36GSnYuhJ9ApQ+UxattgeIspSA2MwA8PdN+GP+SUhCfUgVh8I0lxwBx4MpH4jnyyNJKVJInnNaX+XwqEy7jWlJF5EuERuO8dcA9q6Wnb9NJeBnCoV8zM66/41AGSFGACNLxcWOteBy0bwLzpvHtUuPShbpfaC+7KsoUuQokJBKjOgM29eVQtrMjcdPv7ikMsNsmAl2yJtceITB58/wB7TVTi/CkYpOVdlj4V7jf1HT6UT7tMQTY6Ac9D6xTMwExMA312try6VlcO0UnXRzriPDncNCXBCSYDguk77aHoaHd2CbLn0NdXIlKkqTKSLhQBzA7EVmeO9nMOlBdSssq2AGZKjyAJkfQU1DNfD7CxyXwzHpwBOhHzq/gXC0QZze4tykXpTUSyOdMbU1yFTp2jq/BuLtKZCmztdJNwRsaqjE96olNwLevIGsh2b4U8UlS1d22qDEjMocx+UdTWqSoJGVKQEpiI+9ZG9c2cFGTphM+qU4bfPklUi2/va2pHlSS30++R25VCFSBeJvz35dZ0pzWYgSq9/wBxPr9RWOBAdxFwNMrVlulKojmQNekx7GuVPI33510Xjzil4dSEBSlqIQlKQSSSqSIG8CsXxXg72HCe+QEZpyjO2pRjWUpUSB5xTumXyth8fQIq3h+IuNpCUHLBnMNZ6HaqoSVGAJNSnCuZM5ScubLm2zaxRwlllriDilSta1K1zKUSfcmaicw0kxUeFT4vKreaDUfCL77KbC1qIRckeFItqTp7n5mu3cM4Fhm2UhbTaiEiSpIJmOtYZOEaZVg15NFKK+q1pCgT5FKo8hWtxPEkOfA4CAL0plyPihnSxUk2ZXtvgsOkgtpCCTcJ+EjnG3pVjsvhQML8IhRJNhcaX52FDOL8SbS+SW0vpKCnKpRABO4IvI59drGtJwxxHctnIlJygwkHKAQDEEzExuTY1MjaxKxXUtbuARim1YYZ8P4UScydQLm4Gw6bU5jtNYBUm8xrJ5AbmaNuFOX4QZmAbyDfT5X51guM4I4ZyVJ8CicqgLCZ8JG1vcVnFU+JEw6iUVtNjxBpla8O+ogPyGyoGylFtWp/EPDZVTOMGL63JtqZ09jNYTiPE2y01kWVOpWVkwQEx8MEi5OpPlW+w+NDqELmygD5SDPzkelb1UeUwOReRzAPqdLTHU9I28q8ZSTMgWMG0bQCPr1vXgWIG0/9xbpT+/CfuR0+v1pRJgiMsA6DU+vn0GtPfwqbSTO86G8+1MbxGqYA5m/+R9rkU7vZjYGRJ6Dl971dMgxxhIJg/OlU4xKBbN7ilVVIgPa4k2bi43H3rSOOSkDKNf8AYn2n2qIJOsQbe9xVkKuJIOkaQTz+lFdFjf5oFQiYEWIPS9HOOccbdYDSGdSnNlyIOXWyik6xy0mg7ydxppqNBMHXlPzqEsc5nQC2o6c4Hzo2PPKCpEToO8b7SfzOGVh+4KXFFBDpdzFOSyYAQnUSP/I1n8IXQiFKSozuCTA2kfrVjudIsd+ZI/6+VPGCg5RfTSdd49R8qxLK5dluTZB3xghRAg/SmL4s1mAJuTqkLIvG0GZ6URwyw2FErDacsFQT3kTqcp3vEiqWG4anukLD+EOQlRUnENlQTsCkmxjWt4cUZq2XGNlbifGEsJAHiUdUnYXjNuDpax1rJ47HrdVmcVJ25DyG1XuKYFqHFtOE5SJQpJmVG0HSNTTOz3DXF5yWhkUkpS44LJP5kJPxHqbUeMIYuf8AkIkogZ16KiacTP8AcBjl++9He1HD0YdpoNi5JlRuomBqrlYwKzFXGamrRtO+Tq7bgKJ1SoDQaiBpT1qSSSNYj5gmfMfrWf7HuFWG3GRRTMagybHyOnSjWRQJHhgRqeg/66QaQlGm0LNU6HgpOUA6bz6xyr0qEXI1IAnYdfWoyyoxEEG/KNv1HXWocYmyjaQkkfQffKs8FA7tW7lCUicqpJvYqsL+n1rEYpcqP3atRxpl9aQCkkFRiIgKjQknSIig2AwrSlEPFQzIzNkRrO86ixHpT+FfIkMQ6K3CMEl5wJWrIjVR3j/Ebmtvj1Yc4ZTScoGUBIv4VDxJV7i/OTWfxPBO5eZZBUXVthTgMeEmVBIH/EUWZ7NrnxHUyI3EfvE+VVlST5ZmfYE4XxdTCSEJaBJzBxTSFuJkAeBSwcotsJ61WxWLU6srUsrUdVEyajABAt70QwvZ9x4IIIbStXdpUoHKVn4UkgeGVFIk28XnRnbQRGh4upstHxgmBAF4IAH0JjzrPJiPiHoFT9AD71osR2dAYCLd7k8Um+aPpIrGuGQnItRUowERKpNgNJzTQMW1p0YxyromxZBUEp1Ag+s/P9xW9OIQEhMkZQBbkBp9fYVU7O/wwxN3MSrucqA73eULWQTabgJMjrXQnv4U+GW8SJIsFt29FBc/I1Msd/CNTxyaMNh1IAsTGsHcDlA/7vXmL7t1KmlAKSQedjeIjectWeLcAewqgh1uJ0IkoURoUqt1F41HOqDLKio2gAgQdDv9f0pWmnyL1RgOL8NUwvKbpPwq5jX3E3FHOyz2JDS1pQV4dsjObQkq/KeZnkRfSifalg90nMJUF2RcqVlkEAi9hN+SR0p3DOOpXh0YZplSUqI75yAZJJs0gSQToBtMmdacxvfHkPF7lyFnXUCTBCiIjQiY+xtpEivXTeEkDob6kkR6/Mmh2BeWlam1knIDlCgQYGiYIkQPlarqHDMEaAkGDrc39xSmWG2VAZKmeIkgk+/uB+tJLxSAJkbH5n5mntb5tBc89N9uvrTMQqRfY8tL+eulDMkoxBH4EnrH+6VQpwyTfMr2/wB0qrghIjMOU7iN9QfK/vTEMOaZRbxdI6mKsd6YkaZY19DPSDUqnzlHP/v3t9RUsh4lrL4YF7wIMaCBy0pIZBJk3v8APU/WmofWkEEj80HYAfsKrKxSiCRpBFvMg/P5+VXyWEU4aIIuOWvOPe/2KWaIM21vym2nrVFxagnMeoImIga/X2qFLs2zHWfI39Pv3qmQIOoPOyfpBF53/ajXA+LNoCsOoqcCE5iShpTQm8ZSgKEDfMSayhxYH4gocgehv8wPQ0zE40pbSoOAqAKEoi5T+JRIOs7HlTOmtS5Nw4ZXxeOS5jnA2ApKiFJUASlOTdSXJOX7FHGU90gIgLWPEop0K1eJUSPas52cYTK1lRkkCIERMxc7xpR1KoMg6iROs66gG9rVeom29pJvmijx/AKdZWIBOSRzzIuPXbyrnDaZ0rqaX+v+9J/WsLj8OG3nEp0CyRHI+IbciKmlfaNY34DvZFgFpaSbhVtLSL39D7UeXhtLeHUmZsZP6m1Z3so543EHdAV7aHzvR9SCSQCJ0mTE7E28vah51/qMxP8AENdQQmAYHSNxvbqPfrUoAKbiCP8AcyPXSqT+GcUggKFgZtrfwjymxv1pY3CPqnIsAa/9nX3rFL3KokZTmVEkbjawi/sRUOL4We5bayp8Di1tKEFULIVkm4yTqLnrtUSeBueEhZkA2BiTlgZT1IueR6U1nAYkSAqUjQTJ0gCLaA0SLr8LLXHRZxjLrmJW+sgrWSMxAEpIbSLDSAk6bTzqPGKVlJ7wiATBsDlkq6xc/KosRhMUViLgRBgcr+5+pqrisBilNKT+IqyqjdMAGOtiKtW3baJy3yB+HIYS2244pS1yZw4SoZhPh/ugwEneAVWsLyNZxfA43DtJS024htuVqUpba+7VCCvJlSkApKkpLsZphIKYIIfh3BHW+7UUgqaeQsf5J8RgeRQn0NXeLYvGvtBpQypzgqVpnyzE8xncWu+6idqbWSPuG3IFsurbV8WwkiSRN4N7/vNb7+D3Zps4h7GuAGFQ0CLJUoZlquNRmAB86wuD4U8nKtSiLn4VQfDHwq0BnziDW97LYxaGXGlKgd4pSyVEqLepAJ1UYAMxE1hzjfHZI1Z2jDqQoZ0wcw15jb0qPE4wN7EgC+W5HmNYrEjtArDYZWJKVuKIBDKSYSiwFhMGCJMUXRimMSyl1tRTnSFpWk5VDMLT15iq5ceAtqybtCrD4rCOeIEAEhW6VDQ+c1xh9lzQkDa0chPrY611vE8UShmFqSVAQsgAZjoTHM8utchzSVZyuCsk7EDcHTkr3NDyrhNgMtXweqw2dJSq4I5wediDIFh5g1ni0lp5aMogmU6HwqvafadorRN4IyVeKAJGo0AFzqSL+9VeJ8D7wJXJzAq8Q5XPL06etYx5FF89A4yo9w2Cyv5gISlsqPm4hSWxtfVXk2o1cYSoHXS+lzcAA9LivGWDYQIT4gBN1RBUVGVEkAXJJ8OthVhAOaydxe19D06m/M1nNk3y4JJ2x7eKQSCQSdbDoSLHfQfYrxT6Z+EgROk3NrbRP0p6UKhVkjptAOojSRPtXq3IgRECdusTy0Bjz6UKqMgxb8HQ+3+qVFU4hJuTfy5W/LSqWQptNlRUOmWJ/FtfzqTDMKiQekT0m3pNKlVLlFjXkeJI+GDeb2i/nqffpeN1MWJIEkW5i32f3pUqrpkJnMClQBJPhMxNib6/+ivekjg7a4CbRCoMm05TrzsfTrSpUSPRaKv/AMdQCkSZiRN7GST9Ot6k4bwYJUqCQmMhM3vBO1jqRG4E2pUqpZJJ9ksXDezoSrKDIJzeQkga3MSE3Jm9WOI8OUDmC9ilMz1mY6EClSo0utxbK68AQVhKyCLEzIi8xbUgT703E8CbBzOQSr4oGoiQfOEx79JVKsW0m0UmTcPwDYkoEKgDNfRNojrefOpxg8vh1gwTvI5+xHlSpUG2+yuzwYUhVt4Nj1gR6zT0YYmQkyAbjS0+G8a29lecKlRYwTRdDX0LBg6c9DclI5/i+tehKlJ8IAJSNepP1ynTpSpVlxSZVD86kpBN/FEW0uCD5EK/3Xj2I8YB1BEanY/qCKVKskJPCcsKVIAVG0KH2Os7XrxvEoSpIAsTby9fWlSqFECX0gZgD4Z89dJ5gkX3zGpnXgTmyxJIF91JWfvyFKlU8kGoWv4STaQDNwLmPKfl8mwUBISfDMRJgm5iOQM/KvKVS2Sx7uJKnZNiLkSYkWJjdUjXfNXi3pJkySon3jy3t868pVpu+WSyN91SlkD80QYtm1H0t1NWcNKT4tJibxrdUT1B9BypUqpkIWuISE5QBMJ9vDp96VAW3FTNioEAgm+YWPpypUqiZCV3POVS4t/+sEzGv0qOFC52103OUaHoZ9KVKrIiZLA/KJ38ShfyFqVKlUKP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realcolorado.net/wp-content/uploads/2012/05/Tea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648200"/>
            <a:ext cx="2647950" cy="176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waterproof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Designed to keep the water out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Waterproof </a:t>
            </a:r>
            <a:r>
              <a:rPr lang="en-US" dirty="0" smtClean="0"/>
              <a:t>camera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Waterproof</a:t>
            </a:r>
            <a:r>
              <a:rPr lang="en-US" dirty="0" smtClean="0"/>
              <a:t> mattress cover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Waterproof </a:t>
            </a:r>
            <a:r>
              <a:rPr lang="en-US" dirty="0" smtClean="0"/>
              <a:t>pants</a:t>
            </a:r>
            <a:endParaRPr lang="en-US" dirty="0"/>
          </a:p>
        </p:txBody>
      </p:sp>
      <p:sp>
        <p:nvSpPr>
          <p:cNvPr id="7170" name="AutoShape 2" descr="data:image/jpeg;base64,/9j/4AAQSkZJRgABAQAAAQABAAD/2wCEAAkGBhMSEBUUEhQUFRUUFxUUGBcXFBcUFRQVFBQXFRQVFRQXHCYeFxojGRUUHy8gJCcpLCwsFx4xNTAqNSYrLCkBCQoKDgwOGg8PGiwkHyUqLCwsLCkpLCwpLCksLCwsLywsKSwsKSksLC8qLCwsKSwsLCwsLCwsLCwsKSwsLCwpLP/AABEIAMkA+wMBIgACEQEDEQH/xAAcAAABBQEBAQAAAAAAAAAAAAAEAQIDBQYABwj/xAA9EAABAwIDBQYEAwgCAgMAAAABAAIRAyEEEjEFQVFhcQYTIoGRoTKx0fAHUsEUIzNCYnLh8YKyFpIVNKL/xAAbAQACAwEBAQAAAAAAAAAAAAACBAEDBQAGB//EADERAAICAQMDAQUHBQEAAAAAAAABAgMRBBIhMUFREyIyYXGxBUKBkaHR4RRSYsHwQ//aAAwDAQACEQMRAD8A9ePkla4JjU8uVgmOaN6e1RynNELgkOy+y6F2ZcoJFIXEhcUi4kUtTXtTguXHA5F+PUDRKwybdPpIn5KVzQdQlyqcgbRgp79/L5XTatYNEuIA5n6pKleGuO5vyGq8d/EzHVe/zGoHtYCMjT/CmRMDTdc30VkIbst9im21QaS6s9H2j24wlE5XVW5suaIJEbpP6JuA7X0KvwukxpLRwnUr56dth8QTpYHeANyCbtB7X5muuCCI4yu9nwHsm115/Q+k9odqqNJwhmaBmcQWZmgbw2ZdY7l20u0TXZadAVqjqrBUa6lTBa1jpyvc9/gGhsZ03LwH/wAiq5m1GuvvPG9w4bt3GbL0j8Nu37GU30K5iH5qcaAP+Jsf3SbfmKNbey5F5epHO9pR8rsbfYOyHUyXVg99SpFRznPzMaRYNAzfF0BHAwAFekKHD4pr2BzCHNcJBFwVLKqk3J8l9cYxjiJwamlOlMeUKDY0tUFUXuU6pXj/AAog3edflyG9WJFMn2RHXeGtv6byVVmsc5IN+W7orSrRn4i7oAUxrA3RryegH+FdFpCtkHJ+EJTpyLg6cx6zxUVSpu+Qt/lNr4yLZR6koQ1d4a0bpmPvyRKLK52JcIsC/jM8I+iB2ljgwQILj7DdZD1sYQIbad/FVeIk/wCVdXVl5YjqtZti1DqDYmuXGSZUEpxCRakVhcHlZScnlno1HFg62U2aN6rms8gnUxO8DrK884o+hxsfcsmVAVIHKuFAjj1Cmp1Dv9UDj4LYz8hwShCtxAU7KwQtFykmSgLoSBycCoCEhNIUgXQuOI5URxIzZd50RKxXa/EVqFdtRnwFsakQQZ13GysqhvlgW1N3oQ34NNWfHQ6+l/kF51282O14zUwM8FrXC5uDLHgC4Nx6cyJq34nMb8bHkRqABfzF9+9ZDtB+IrnyKdgZ0GWeGc3k2FxHmmIJQftMSucr0nUn8Mr/ALgwWPoOY8tc0tc03abEeqDc6/X70KKxeOdUeXPcSTv4AbgNw1QxYYHE/L7Cp+RrRzhbuo1j438vvjoj8DiSHA/K1xfghsIxznBrQCakU9M13OERzkDRbN34V4wYcVqRoVwZOWlVDn+Ew6A4AOgyDlJ0XM54Lr8Pe3DqNQU6jppPMEG4a46EcAT817FRxObTcY+hXy1hqpB4SvcuyPbFrqUVHAZabHyd4Ah0/wBQLSjxvXxEJtUSXaL/ACT/AJN0ySE12HBN03ZVVz6YebZvFHAG4B5iY6goolUPh4Go4lFMgbQA0ATSyVMQmOK7JzSIu5UGI4D5ffyRRPNRVBr930E8UaZXJccFazBt1doeUnyHFLiXNbAa3M6wAJmJ5abkYXQbC8x0nWPQSq7G1IcTcGMo01Ot1dFuTFJpQjwVWLcSTmmfkgqjUbXqTOt95Kr8RUT9Z5/UtctglVsFMTnBNTiMJ9T0z9mC4YRvBK15UgcvN5Z9LSixG04T4CVpTgEIaRGWjgu7kbrKbuwkdQCnJO0YGkJwcUndwlUHCh54JwqckgKcFwR2ZVXaeP2WoTGlp0kmB7lW2VVHa2iTgq+W5FNxG82E25xKOv318ynUJuqWPD+h87bUxBzOg29ZhVDiDberDH0bo/sr2e715qOHhbYDiV1s9uWy3TwzFJGdp4B7z4Wz7j7+q5+z6rZlp9Of+F6vh9lNaPCAPJdU2SHagJT12PeijyjZbKtKoyqwOBY4OkWNjeFqdr9uKlYFr21Ay5FMBoaJEZXEQHA3BsNdJAWnqbHY0Q0IfGbBY5m6Wt0y6xMTe8/oiWoYMtPF9UeYd7JAAMicxJ1Mm8ai0C5OnNXmysc6A0TcjTU6fqmdpNl934m2+caIfs9VYKjTUmA4EgRBAvB848kxCeeRa6r2Wj6X2C5/cMzNLbCJImI8MgaWhWQ5rAYD8Qy6MrJ4CZJPABarYlStUHeVoaXRDRMNHATv4kq2cH7xn03RTVKy2i2Iso3QnVdELUcY9hzKqSGZPA6piANyCqVyfufRLUBm+5QVDbVXRSFZzZFUqOG+PbyQNYot7UO8K+Ihblgpok6ffM8kPXDG2mTxA9pMQPJE1EJUppmBmXLjhcgdaSBccIET5wEPCLrAAQhU5B8GJcsSPRabOHv/AKUzWnioGVSP9lENr8QvPvJ9DjgeAU5rilY4FSAIC5Ia16cHpwaEuQKA8DQ9LmS5Au7tcdyJK6V3dLu6XHcihyRwB10+aTuEncniuO5PEfxO7MtwtcGkP3dUFwbPwkGHDppCK7K4TJhGH80n3I/Rar8V9hvq4ZlRsuNIukAfyOEuJ6ZQsRs/BvrYGkBUNNjTVDiDd37wwJ4RKHUvMUydGtrlFdjR02k6Qpe6K88dS7pwbTxtRuaSMzDDhJEiDPstbsTE1cn7yoyrwc209Qk3HBpJ5LN9DS4MiemtjO+3umvwoI1aPNRbWrMq4U02zSqDxd62XEwPhIF7+xWLq7FZRe1uIfiXFwLxDgWENnMRlcZy7xMjeAuUckOWOo/t7TDKZBsTYfNYPBuMrebf2A0YZ72OeQAfC4k5colpg6HUeawuDoOjMBbju3TfzCaoaxgXuR6D2Hp5sTTE6mPhndwIudV7nQLWNgGYtu14WsvnPs1Wqiq0UiQ9xygjUTYx5L33ZuGPdM6Dfrz89U61mCMbO2+WF1SDKuK4IepVJU7cIVI3CxvVeUi1qUgAyUn7OTvA80ZXrRYIGo4lGmVSSRBWZG8HohXhFPaoXtVqFJoEqQharkZUahajUxBmfamV9dCqxqMCFICchIw76nnJvL8FIx/GPMKEAj/acHrEwe6TC2AcPQqUHqhGp4QNFykE95zSiooWnmpGu5ocBpj8xSykldKgIdmS5kzN1TmCf8riVyOAXN1iRKAq12Enxk7oYQI6ceqyna2rXw1J9Wl8AyRUP5XvDYImSQTeOAVe5t4Req0lmTNptbZ5q0KlMEAvaWgnQSvK8b2cdhKYw9QhzS57wWmzmOeYvqDxWfxHbzGNzD9rPL92w/8A6ykhZzE9pK7z4sVV8pJubwbIpUykDG6EehrMbs2k4hzKb87QGtl05QLADeu2Vs00fE50dTa/MlYiltZlu9q4t5kyG1WtETaC7MdIQWIeH1gWNqd3Is8mq4C0y4NAImdy7+nbXMiVqFniJu9r45maW16bSJFqjSCJnQGCpNn7Vp1w1jj3pZJA7xxDQ4BriBwIgGFgnYc5QcjmugCS4gF0+J7s0AcgJHRX/Y/DluLZIGVwqAQWnVuduhMWbKh0qMW0wlc5SSaNb+wtLXsAhrwQQbi/XqsjSwTWYINPxxJadCHNsZ/5N9F6Bi2AU3E2hp6ixVZhOxoxIp06RDaXhL6khzqkaBjjqIE8BZU0xlJ4QeothVHL+S8t/AoOxuzX1K7GMEzGYiYFOROm4i0L3ynYARoAPRV+wOzdDCU8tFgHF2rnHmSrN0b4T855Siuxk1VOMnN9WMOJ5KF+KK6q5vBDuUJBSkxKlUlQuT3KJyNFEmMcoKhUzgoHhWIXmD1ChapRNQIWqExAz7QSu5DZXc/Qp+JpgX06H9UCZ4H3T1ceDCul7WGelsaOI9IUnd9PVDtUoeeaw2j3cWiVrBz9inZefsmBxTg5AWLBIG/cp2Tmox0Tp+7qAhcvNPZvtpwQW0MeKbZOpsBqSVGzHE5bHMd06Kqc8cDFdeeQ9uIDuXQfqUNtcPNMtpzpyBcd8lC43CPLy+kYJjMybE6ZgToY3b43Kn/8gqU35XOAf+Rwh3kDcjmFQ5eRpR8AgxtSlW8dN7G+EBzmkBxJdIDtNAPVXXaRgrbPrU2iZaHD/i9rz7AnyWU7T7fqOpubbxQI55hHvBU1XtS+jTIjMYMN1dABJb6SojLD4JnHcuTzDbTixwyhoB4NAMqoqV+Tf/RpPqQrTbBcaNNzvihs9S0zdUT3rSM1En7Y4aOI6HL/ANULWrE6uJ6kn5pr6qGfVUpEjnOC2vZ+kaWIpNJktdSEgETma+nMG+8LCFy2eCxzXPp1Gkx+5JkQZp1WB+880M1w0SuGmb3FvzMcDvEeoK1PZjY5pUqQaMrW362IB0EHpqsD2mx3dsLB8VSWjkP5j6fNU2A2rVoAFtR7Y0hxHsk6LfTi1jqX6rS+vKMs+7n/AF+x7z356qN9YlYLYHb99SGVWza72wD1LSYPQQtZSxjjqMs/mIkDjlaSrldAoemt6FhlXGgem+6TC4UnxuPhPwtGgE2J5qbvAdTqfYbkDufYsjpV95g9SiRwUXcncEU/FNEyg27TaDqu9do56OD8kdVhGoQ7wjzjmungEVs6gC4m0AcL33zuiFZHU/AXn9n/AORSOwLyJgxxIge6gfgHSARrp6WCJxfaJhqCJLAcmsTOpkbyq7avaJlMvaHSMxkHRpFiB6kg8goesl2Cj9lVfeyySlsptRhdmMN1ABDptmBkaRzUGM2MA9wbmyzbTTduVI/trD9Rcy6LAnMWk+bboMdrz+b3VT1Nr+8/oMR+z9NH/wA4/is/U9OD1ICooKddOGamTNKlD+ihZKeChZamSg/cp2fr7KIBQY2tlYSUDDWXwgDH12mpmeYDbDjrc9foq/HYhr4NB7gYLXOiCDqwubuIPqChMRXLzyVftWn4DEhxtmFnAHWDuMSkZSy8mpCO1JFvR2nUb4nOE6EE3DuA4304hQdodsith3NfTuAcj9HMduLTrrFt+hVLsTFYYVSadQZ3Ngh5h9ri7vi3ixK7a+0aWa/jykHI25LtxJ0AB5qMsLgZjcMHvph5geEuOmhDtTzCOxYYxlV4LMzWFgv4v3gLSQYIFjE21KrK1TvaTnwWuZUYMs5pYZM9Zb7oz/4agyizualV1Q3cDZgkTlaAdyHoEebbcxTX02MaZfY5Q10mLGLX3+iDHZPHFmf9lxGSJzdzUAjjdoXrnZ3Z5Y4VSA+oCbm8QfqtBjfxDZQtVczMP5WAvf5gWb5kJxXtinoJHz5R7K4h/wDKAObmj2lF0vw9xJME0277udEeTStpV2iMRVfVDQwOcXBv5Rwt0VhhGXsSBvEkeiB6iYapiYdv4a1B8VQTyaXe9uBVlh+ybaIDHVSYkloaG6kEguk6kDgfVazHUIBvPPiqerwQetN9w/SiuxUbWql1Vs3+I+sfRAVwS6BuRdcS+eFvqpMO3xkxYoQybZBLDm3iI6rabL2sBTEnQyecrLUqYVlRpIGEma93ag5m8Az3IP1HooHdobR0VEximZRlDlnB+I2yXaTcQqmtj35tSrEYaygfs8ncuOyMbtgjfqFPT7XPbTc0Ay4Fs8AQof8A4k8Eh2TyUrJzZQVMTUiBa+aZ32+iDq0HOMuJM3vzWoOykx2zgiIyZilsxziAASSjj2Vr/k92/VXmDYGVA6Ffu2y3g1WxqlLon+QvZqaq3iUkvm0aIPHJOzhCh6kBWhgxlImDk+VCHJ2dQGmS5lVbcrSA0b7lHuqWJ4AuPIASSs8MWXulyXulhYHNNDc93gb3MBA7Q+Eq3qkRoq7H0HOY6ARYx1NgfKUm0aCZjdmbKD8zjvJieAsFb4XZVoMAi36qyobDgCLZRCKrFlFs1DA3byeAA3qMNk5BaOzYkmALEk2EAmfYqLFbco0AGtb3h3QYaP8Alf2Cr9p7dNUZQMrOHHm5VFcSuJCsf2zxDgQwU6QP5Wy7/wBnEiegCz5da+vzm90TV0Q7m2Rghmy6oDuq0FKqAsfSqljuSuKePBZ01QtEpl5WxQItCqsVUgEqI44W5oHH4kuNlyRzYM90uhE0GqLDUo+96NpNupZwcymMrdJvPsjaLUE06Iuk5AEHU0VQpE6AobDMlaLZuFytvqb/AEV1Fe+XPQV1d3pV8dX0IKGFcP5R1LtfZH0qA3gJxeAmOJPJaPo1+PqYn9Vcusm/wX7Da7WjUwgXNnRpPMmAjDSHVMeiVFXj6lc9ZqP7sfgv2AzS4x5fU/RQvciaiEqJquuC6JGVqb7ZL2pN/iAVhdRJ9Q3TFoo81LqzbBqe0JAQnArFPdpDg4pcyRDY/E5GE8vuEIeQPaG1TlfTbEOjMd8DcPmgsDUgx9wq2nipud5n78kSx9jzWXOe6WTfqr2QUS3GOadyjqY3MQ0BVjZG/wB1YbPweeXAHPILeGQWJ9fkhyyxJEuHpuOpNxUB/pcPhPSd/NYPaJcKjg8knnr0W+/ZKlF5kEZgRy6j2Pqsx2hwmY5ouInz+whC+RSUWJKtNF7PwxNRzC2G2yu/qFz5H9OalxWGupBKStTQ5pwrSrSQz6KIgrqgunUjEhEvw6HfhyNFJw7D079Fxdw4p2HaSi/2aLQoOBqFMoum0p7KcKUNUEnNKLw/JDNbOiOwtO44qGSXmxsLmMxYfPgr+FDgcPkYG+Z6lTrUphsiee1Vvq2N9l0GwkKcUwq4VYxyheVK4qB5RoomyCqUHVKJqlCVXJqCMvUMBcmpxTU6jBNoE9qYFIxYjPeIesp2k2nmOQaC33Cvdr43JTOkrB1auZ/MlK6izbHaur+hoaOnfPe+i+v8FhhaVlYhllFhW2CMDEgka7YM2iZDRcuIAGtyYHutlgMWBTLHCC0GnT3FwAiD0t6rHVMVkqNcDBaQR1Gi0G0ca1+JokWAgnqSJUrg4dhtqk12sPwuZlE7j4tPNZunhzVr5NzneLo0yfYKfaeMmuSz+Vxgj74yrXYGAygvd8TtOm8+ZRwjvlgqus9ODY/EbLYDmhVG1Nn2zAaytTVZIVfVYCwg9VZbH2inTzzBfAw2Jw6BexaDH0IKpqtNLDgE6mEx7AiXU+KgqhEQQh2U+vyRBKhbTzG/KPv9EUBf733XHDmtTg1K102TgNygkRoVxsihLwTuVRnAK0WyqUZOLnD0H2VMVlpAzeItmjSLpSErYPLnFRuKc4qNxRIBsa4od5Ur3Id5VsUK2SIaiCrlE1HILEOum60Y+qnwQJEqRNGUbkUind2U3vjxQ+0KxFJx5H3WGllnvXJRTZldu7SzF0cfYafNVGGpy4Ep1d0v+9/+kThqd+iybJb5NnoaK/SrUPz+ff8AUs6BgQpjXQzXJXIS0A2lW8bRzlTHFF5txQWMYXVR/b+pV/sPY+c8hquSbeEdKSissI2NsnMczvhHueC0oCWnRDQABACflWhCCgsGPbY7JZY1V9dsO5H7lWWVBbTENB5x6/6UWrMchaeTjPHkyfaWuKN3aFUrKweJabFa7aGGZiKZY8dJ+SzzdhGn4QLdUhJGrFlZVOqDez7/AMK5rYKAgXYa5soQRBg6M68/oiGUePA70RhMNHTXzRD8JwsuycCOond5eSa5kBWTcOfJcMFJUHGf2Ts+rWrBxgNBmJmL+1lvdnU5fI0aIHnafmq/D02ssN+p5K72Yz93IGpPtZM0R3TE9XPbU8d+AhNJSlMcVpnn2xHuUbnJXFROcjSKZSGuch3uUjih3lXRQlZIiqlAOKKruQhTlaMTUyzLAiRKkVoqbYBB7adFBx5KyZRKA7T04wr+cD3WBKWEz6DXW2180YZjbkoygo6bJCnpsWUeiJmpTokATstlxwPQwxfVAAkmAB5rfYDAikwNGu88SgOz2x+7HeOHicLf0t+pV1Cbqht5Zn32bntXQbCQhPUOKxDabS51mjVXrkVfA5VW1Np0wwhzgJLQ3m6bILG9taTc3dsqPLRm+GAP7t49F57i8ZUxWMpvAyNzMHxWy5pcGi87zdXrSyl73COhao8x5fb9za9/B6pX4jjBCGe/MJCi7zisc2MBFQtKAxTmBTOE70DiGjeVDCQ2nj4MRZGDGAqvFIRbVMykKCSzOICQ4iBZVprOStdxK44saVTz39TuHqtnhMLkptbwAB66n3JWW7OYTvKoj4WeNx4kaD1W1LU5p1hZM3WSy1EArUoQz1ZvahMRh+CdizJsh4AXFROKWrUjWbnLMWLsubKN5MEHzUT3xEhwBJAJa4AkCSAYuYvAV6wIyjLwNcVBUKfVqQ3NuuJJDZLfiAzEZiOAkqNoLjDRmJBMCNGiXOkkCBxlXRa8illdj42vn4AmIKgU2LYWuyuBBtY/1CWwRYyBIiZgwmMoOM5WPOWZhjjECTNrWg34jimoyjjqY1tNrm1tefkyIrl0/XyJgHpNlytXIu4tdUektCqu0+GLqE/lcHHpcH5q2Ci2j/Bf/Y75FebksrB9Kg9rTMDRoxpcJ5pJ9H9VOEia2SJmHJV5sbYmYhzx4QbDiR+iForU4T+G3oPkra4psXum0uCXKkhKFxTIiNcFg/xE2+5hFDL4Ya8u0Lr2DeQg+fvvami8z/FP+JS/sP8A2TmiinasierbUOPJmMftYgNbSgd4PFbeDvJ5XUGDf3ZY7xWqNBP8t3CY8p9EFU0HR3yCmxv8FvQ/9AtScFtcQ65ZSka9mKLSQpG42dVX1dybR+JeQPQFlUqjcg6tROOo6KGt+ig4Z3xlOFUqIfofmE/eoJHmokcWgS4wBqb9T7Jp+igxv8M/2n5FHCO6SQMnhNlhsrbWSoatJwcykQDGaH03QHWI3mNd4C9OpVA4Bw0IBHmJC8b2J8DvL5NXpfYz/wCqP76n/Zb+oqjGK29uDEl72fJdOaoqjEQ5NKSTBaM3jdm4gvJY6nA70Nu6R3tnEjIROXw9FXUsLiKRben4WvZEnK5tRxc8FuTQyBAj4RpcLVquxn6q+DzwxW2corKZQuo1YAmm4NpikC4TDQ6S4MLTDrm4cJlLVxFcte0lhFTOD4nAtFQtzBpy2GVjGgRYDejHqByaUI+DMnrLo9GB18dWGb4LjL4RDmtytYGMJBgBocN85zohxiHlrgGNY1+bwhxaQHPa4gkNP8tNjfXiiK6hV8aYeDNn9qalcZ/Qkr46q8BpygAMbIJu2mXljcsQAC+wn+UcFEuK5XwgorCEb9RZqJKVjy8Y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data:image/jpeg;base64,/9j/4AAQSkZJRgABAQAAAQABAAD/2wCEAAkGBhQQEBQUEBQSEBQWEBAUEBUUFQ8UFRUVFBQVFBQQFhUXHCYeFxkjGRQUHy8gIycpLCwsFR4xNTAqNScrLCkBCQoKDgwOFw8PGCwdHRwpKSktKSksLCwsKSksKSwpKSwsLCkpKSksLCksKSksLCkpLCwsKSkpLCwpLCkpKSwpLP/AABEIAOEA4QMBIgACEQEDEQH/xAAcAAEAAgMBAQEAAAAAAAAAAAAAAQIDBAUGBwj/xABFEAACAQIDBQQHAwcMAwEAAAAAAQIDEQQhMQUSQVFhBhNxgQcUIjJCkaGxwdEXI1JTYnLwM0RUgoOSk6Ky0uHxJKOzQ//EABoBAQEBAQEBAQAAAAAAAAAAAAABAgMEBQb/xAArEQEBAAIBBAEDAgYDAAAAAAAAAQIRAwQSITFBE1FxImEFMoGRofAUJFL/2gAMAwEAAhEDEQA/APhoAAAAAAAAAAAAAAAAAAAAAAAAAAAAAAAAAAAAACbAuqIABAAAAAAAAAAAAAAAAAAAAAAAAAAAAAAASo30PV7B9GmLxVpSh6vTy9qrdNrnGGr+hnLKYzdum8cMs7rGbeUSPWdmvRxiMXac/wDx6X6U096S5whx8XZH0fYPo7wuCtNrvqi+OaTt+7DReObPQVKnX5/xmeHk6yesP7vpcPQfPJf6PEfkdw/6+t/6geu32Dz/AF+X/wBPZ/xeH7PzoAD7L88AAgAAAAAAAAAAAAAAAAAAAAAAJSOzsPsdisa//HozlHjN+zBeM3kS2TzVkt9OMke97G+iSvjUqtdvC0HmpSV6k1w3IPh+08uVz2PYv0UQwbjWxrhWqKzjBLepwfN3/lH5WXU9tiNob11Ft9bs8PN1cnjDz+738HR5ZecnK2d2SwOz0u5opzsr1Klp1G1xu/d/q2Mnrzk8jFUk5P2ufHUnfUW93TKx825XO7yu32ePhx45qLyyV3/ya86vkTPNkOgajVYsgZe56A2y/OoAPvvyoLAE0oAAIBIGhAJBNCASBoQCQNCATY3sDsKvXV6NGpUXOMW14J8WJjalumgC9Sk4tqScWtU00za2ZsiriZqFGEqk3pGCcm/JDSzy07HY7P8AZTEY6puYenKf6UtIRXOc3lFH1fsX6CEkqu0n1VCL/wDpNf6V8z6FicOsNSUMNShSox+GCUVfi8vtZ5+XqJh6m3p4eD6mUm3iuy/onwuESniF65WWftK1GL6Q1nnxll0PY1toRhC0bKytGMUkl0SRqRx29F3fwvhkaUW5PLifK5OTLk82vscXS44+/hkr4qT94rVS9hwaTV97jrzEqdln730S4meCio5LXjbNnKT7vTbJrTTxC3n15lIUW+B0aeHy0X8ZnzPtl6VdyUqWz7XV4yrtJ9GqSeVtfaevDmd+Lhy5LrFx5epw4p5e4x+No4SG/iKkKazspSW8/CPvSfgjwW3PS1FXjg6bk/1tXJdXGms/m/I+bYzGzrTc6s5VJvWUm5N+bMB9Hj6XDDzfL5HL1vJn68PWflPx36yH+FS/AHkwd+3H7R5vq5/epBIO7kgAEAAAAAAAAAAAACUB19j7LTj31ZPu07Qjmu9ms3G/6KTTlbmlxy6FTa9ST96ySSjGy3YpaKMbWS8Cm2K8oqlh7yqU6VONlpuzmlOq42/abV/2UYtn9m69eX5mFR2te60vpm8jpj4Zyxl9vV9mOyk9pShu925XqqTmnaMaapu+Wt+8St0PqGxOz9LZCapV/abvUgqdJptcM1vJeZyuw/ZjuKDhDEKnW7uPeys7KVVqTpxktbRhTTfOTNvafZnEU6bvUjVcr7sou700V+Lyz6vjmePlnJnlqenr4rxY47tn4eq2bt5YpvdulCN58s7pZ/PLoc/be03uPhFKUnfKyjx+8x7OwUMBhlSvvVZtSryu23N5Wu+CWS/5OXt2e9CnR96eIqQglypxkpVZPpZW8z5fJ5y1H0+DCT9evxHbweCXc71TVxTWnE5itBN70eLy4dDf2ljIu9mt2Ke89ElFc+R5PaGIeIcYUcot5tX05nKx7uGZZbuV9ulh595K791NebOvSzV/4sclYtUYqGXDLjfmzW272np4Ki61TOOUYwVk5ztdQX3vgvIYY3KyT21zSTG5epGn6Ue0yweDdODtVxEXCFnnGH/6VOmT3V1fQ+BtnU7R9oquPryrV2nJ2UUr7sIq+7CK4JXfzZyj7PFx/Tx0/Nc3L9TLYADo4gAAsADvpAAEogAkggAAAAAAAEmShC8krXzWXPPQxo9x2C2VT3alecZSnCVKGG03O/nK8ZTzvaMYylbjkaiZXUte02JWwOEpQVSi6tZJRnuRUlN3vfP95au3sfP0GC7T4JqTpU3o23Km4RjduaUm8uMnZXep8w2/tCEN6rJqTnOahTV0207Tm18MbvLy62nBdvKSiop4ihZ5bvdyim7Xk3lJ6fRHtuPD8Xy+T/2LN2be+w/a6bThhMP8UpNyTbk5a2itEkks75JHU2DicZUqrvoSpUkpTk3bO2ailwzPl9Tb1es7U8e5p6J1KlOVuCcWke47BqdHD4irWnOpVnKFOLlKUrQSvZN6XbfyR5Oqz7OK9vz4e7ouD6vNjL7jubRxjlNyk1GMd6Um9Elnd9EkcHY+03XxMsRJO264UE/hgtPN6vxLbfqupCNGOW+96q+Kgvdj0vJf5WZp1e5pxckuEKUFlvtL6RWrfXqj83232/cTtni+p4bHaOvenGhD3qlpVnypp5Qf70l8ovmTlh6O8leTtGkucuF+iWb8DmRk4KVWvLK+9OT5vJRS48EoroKGIniGqji4RSfdxl8MNXKXC7td+C4IaqzHU1v8skpww1KdatL2YKU6j+KTfBX1lJuyXU+e47tf6xiLYyneg7RUI593CSd3F8ZXs7848sjb7VdooYyUaEZPuYyUnJfG43Tn1Wqj43MHaHAQdClNVlJugpO6ptp0k13d0rq2UbPW6Z97oulnHh35e7/h+Y/iXXzm5PpY/wAs/wB28LNWb8WVJZBK84ADIAACwAPQgACaAADQAAmgAA0FgAXQyUKd2j7Fs2mtnYVRlFbscLLEVbv3sROKlGCdluyVNwSSf6T8fl3ZrCKriqUJZRlVipu9rRvebvwtFN3PV9udo1Z0pVJzi3UqKMowXs7t7xWfSEFdaqJ0xxt3fs4cuU/Th968VtLHyrVJTm7tvgkklwSSyS6GoGDm760Jno+zfbrE4KEqdKa7uclKUZRjOz03o30dsjzYM3zNVZbLuPtVLbeCdSn3eKpzlVayW+mpNfG5pKPLNmbFY2lTq72Ir0YzsklKpB7sW8oRSd1426s+H3B5cumwr3z+Ick9yPs+1tsYaUl3+JoJR9yjF79v25SXs71ub8DhbV7TQxClQjWp0aVvatK8qiWkHK27FX4J+LPmoOnHw8fHd63+XHm6vm5cbj3al+z0VepRhLOorfsLeeX08Mzn7Y2t30kopxgsknq+supzQenPmyymvh4MOGY3fuhABwdgAEAAAXsQbPqjHqr5HqZaxNjY9WZKwz5AapNjY9WfIerPkyDXsRY2fV3yYWGZRrg2fVXyHqjIrVsSkbSwj5ExwrKj0XYXA0269WrU7nuqElB2bvUrfmop20VnLPwMHbjHb9fcjvKFO6gpaqHwJ83u2d3n7R63s5sunQ2Q69W/53H0k7K/5qhdyUlycnLzseA2rJ1a1SaTSnVqSS4pSm5JfU1v9P5cJO7ktvw5diDZeGfIr6szGnoYAZ3hZciHhZciaGAGb1aXIPDS5E7RhBm9WlyZlp7MnJK0W221azytbO/mZ7abagM9TByjqnrYx90+THbTagMiw8nomWeDn+jL5MnbTbCDNLCTWsZLnkyZYKSSbTzV7Weml/mO2m2CwL90SXsv2Nv10+wWA/omH/uIxvsBgNfVKH9w9Epc0TvE3WNPGY30VYComo4eFN3veLqK3kmZqHot2bGNvVovq5VG353PWERQ7qmnmH6MNnP+a0/nP8SPyY7O/otP51PxPUMr3uaWuY7qrzP5Mtnf0Wn/AJ/xKQ9Fmzk7+rQfRyqNfK561sMbppw6XYnAx93CYZf2cH9qNmPZzDLTD4deFGj/ALTpWIsTaVy6vZ3DvXD4eX9lR/2mhiuw+EqpqWHw8esaVNSt5JWPR7+eZFTJXLMqnb8uHhey+HhHuVSpuhGL3aTipRvJ70pPevdt5kVexGClrhMN/hwX2I6mHoPek9FfLn1v5mzuluV2zhPDydX0X7Ok7vDQX7rnFfJMvT9Gmz4u6wtJ+O818mz1G6Ukyd1acah2WwcZKPqeHSs8+5p5W4O6M0+yuEf82w2lv5Gl+B1aSdvad3d26LgnzZZom6ODLsZg3/NsN/hUl9xhn6PMDJpvDUXZ3SUUl521R6JorYvdTTmw7MYaOmHoJcfzVL8DOtjUVpSpR8KdNfcbtG/HThz/AOi0ok7qajkz2FR40aT8adPP6Gliux+Ene+HoZ8VTgvsR6HcMcocjczrFxedw2xcPh/Z7igktPzVP/VZnWhsyhKKapU7cHFQt5ZGapSOXTqOhiKcY5QqS3ZRd7Z6SXJ3t82at+WZ4uqzVeztJ6Uqb8YQf1saGL7I0Z3vRpu6SacUtPLqekqUVe6y+hEKsr2bUvHUkzq3CPFfk1wv6ih/dZB7nf6IF78k7P3Zrle8IdS7ss88+i5l0kcXoTYrulyCCjiLlpFJFRZlZIpRlm0/L8DKynwrTnnbhb+EWbFyu8QUlUsYZSbzXsq+d+K42Rkqy5mPEYuO7k1qlqvkaktcsspPlnoL2fmXuakMYrciHii3Gk5MdNl1GupanUUl52NN1xPH2Wg7Kn1ZG8VaNXZ+0VUuuKtfwZtuZmyy6rpMplNxVoRiXTIaCoaMby0Lu5WEk9f+AlWpVb3X1LSQsl0Mc6yCjpmpjMKpLPhnF8nwaM7rL+LmGribGptzy0xYLGzneM45x+PLyuufgbkKUeGvXU1sDibuTtll8zJUrdGNJL4bFuv1Bo+sdPsJL2p3R1UirRO8V3+D4vI5vQpCp7Vul39xlciFHyJSBEMq4X1LlSIKCWgJjO5LCqMo0ZWitjSOLt1VEvZ04L8Tx+Px1RbqSd97Nrp/39D6POKepyMZ2fhN70W4y6Ht6fnxw8ZR8jrOj5OTzhk41DEpxTu1J8LPXxRZ7RqLSM342WXzOlg9hvRvTVo3qexlG13dccjplzcc/dyw6bms+zhQ2pU4035NfYbDrVZqyo1PHK3zuejo4aMfdSXkZHE8+XPPjF7ceky1+rJwdm7OnTTe69+VnJtxsraJdDpRrTt7UM/FWNpiELa5o45Z3LzXow4pjNRjjTm87pLoh6vLjJmchzOfl21GB4XL3mYJbNb+Jr7ToLMWGzslUVJEOkjJYhoLpidPpcxerrw5mxJ8iLou2bNsXdJRslZEd15+BmnTNedSzStfOxZWb4R6vHl9SSdyXL6gI2px5ERpJO+rMpDRh20qBYFFWyHFliSikIJePEuiLFJETemWxVoUZXWfUlkX4YpRMc2ZqhikjUYqmAzc+W9ZeSz+022jThUUHzvw6/ibUf8AoX2uPpDRJLRSWRCr2BSNbOxkYWKN2KSlfgZN0mwNMdKGd3y0+8u0LC4E7xKncoUmDbM0UcS1F3Wf8dRIFa8qtvwMVHGKVTdetm/kXrGthcEt7vLtyu7K+S1T+Zv4ct3bpbpJTvujBhvaVXW8lzMpoYaLlNyayStB829fKyRvp3JW8fIVZYMKx3Jj1JaIsVCxHdcyspW01MtwCIYuVbJoqtQw1JWMsmaVWs3K0c2ajnlV8BSTnKXKyXnm/uN6SK4eioK3m/EtJk+Wp4hvGCvUyyV/Au7vRCnTtnqyl8r04pdOZaxSWZTfcepDemYixNOaksiWGlDBiE7ZOz4GdmvWn8+BYxWahK6z1Wpk3bGHC0Wrt8eHJGdsjU9IbKSkWZSSCVgqxuYcLV3Jbr0d7PryNmUjWqwus0bnlyvjy6G6Dld4/wBIGdL3x1iUiJRLpZGXdAAcgBDRKZINMdrAuylispMU27mUxTnnYJUShfiTGklokufMuoFmgaVUepa1jFOrYrRqOXgXSb+GVyDRLpK5Ym2lVkY61K6yMkkas8Q4X+LXJ/ZcsZtnyrs3evJyW6skk+l7v6o3JFac1UipLRpNGRQsRqRTdG6loWZjkglZES0YXJotRr72XEVZZ6XaMcomZorYJWBmKcbmxKBjdM1K51q9z0JM24Sa2zpuEgHF6hlWAVKU9PmWAAggAJRmGrr8gCs1lpaEyADXw5u0uHijfo6LwJBq+nPH2uQQDDpUM0sb7svAA3h7csm3g/cj+5H7EZQDnfbt8KkSANMMb0NXDfyi/r/YAX4Yn8zpMqAZjrkgo+IBY51AANI/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www.lnt.com/photos/product/giant/100840S102/mattress-pads/waterproof-mattress-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200400"/>
            <a:ext cx="1171575" cy="1171575"/>
          </a:xfrm>
          <a:prstGeom prst="rect">
            <a:avLst/>
          </a:prstGeom>
          <a:noFill/>
        </p:spPr>
      </p:pic>
      <p:pic>
        <p:nvPicPr>
          <p:cNvPr id="7178" name="Picture 10" descr="https://encrypted-tbn2.gstatic.com/images?q=tbn:ANd9GcSrztZ4waQbKK-sjRVLUb_3-ms0brDWD56SrhQlcGdwb9KLolci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133600"/>
            <a:ext cx="1200150" cy="1323530"/>
          </a:xfrm>
          <a:prstGeom prst="rect">
            <a:avLst/>
          </a:prstGeom>
          <a:noFill/>
        </p:spPr>
      </p:pic>
      <p:sp>
        <p:nvSpPr>
          <p:cNvPr id="7180" name="AutoShape 12" descr="data:image/jpeg;base64,/9j/4AAQSkZJRgABAQAAAQABAAD/2wCEAAkGBhQSERUUExQUFBQWFRUXFxcXGBcXFBQXFxQXFxQXFBQYHCYeFxwjGRQVHy8gJCcpLCwsFR4xNTAqNSYrLCkBCQoKDgwOGg8PGiwkHCQsKSwsKSwpLCwsKSwsLCwpLCksLC0pLCkpKSksLCwsKSwsLCwsLCwsKSwsLCwsLCwsLP/AABEIAMIBAwMBIgACEQEDEQH/xAAbAAACAwEBAQAAAAAAAAAAAAACAwABBAUGB//EADsQAAEDAQUFBQgBAgYDAAAAAAEAAhEDBCExQVEFEmFxkROBobHwBiIyQlLB0eEUYvEVFiMzcpJDgqL/xAAaAQACAwEBAAAAAAAAAAAAAAAAAQIDBAUG/8QAMBEAAgIBAgMGBQMFAAAAAAAAAAECAxEEIRIxQQUTIjJRkRRCUmGhFXGBI8HR4fD/2gAMAwEAAhEDEQA/APFtCIKmlGFAQL1GqyraUAECoQqVygAd5USTmooEAW1wHejY7EFBCJhSApW/BE9A8ygACblbTdKtzblc3IEU4nJWwFFNypzjKQwJQtcjBKCckwLlUXKwqKAFb1yKmVRlWSUACHlSo9Eqc6MkALdxKjzlKLHJCcUAEgj1qrBUegBd2nkkuYMYHRPS3pgK7MZgJZpCcB0WhqBwRkBfYN0VJhUQB1RKIKm0yi7J2oQBW6puo3MuuPvccEvs3ahGBBhqkIIdPyqNDs47kAHCqL0VGzve4NbF5i9elsOz6VM+8BUPHDmFmv1MKF4i+qiVvlPNbtysMXq6lmpR7rSDrcpRYyf7LD+qQ9DV8BLHM8mWGcPBRzToV7JvZ6uv5XKzQb9R6DBH6mn8v5/0L4J+v4PFEoSV7mlQYbpnm1sJNT2cpVL4Aylst8MFbDXwfNFctI1yZ4xg80ZuXpbT7FQfcqRpN4nzXMtPsvaWiS2m7OA6/uuWqOorlyZnlXKPQ5RVNKF4dhujr+lQc7QdVeVjkpTtT9PigLz9PigApVSqYHm4NJPBaqOzK7yA2i8mCchhjik2lzHhmfio69azsm0B0Gi8GJy85Vt2VWn/AGndW+N6j3kFza9x8Mn0MMIZjqtp2bWmOxqdPuLslR2TWP8A4qgwy1KfFH1FhmQvQuK6f+WK5bvbgA4kA6z61SXbAr3xTm7Ij8qPe18uJe5Lgl6GCUvFNfZ3iQabxBg+66484hZnWpguLgDxMFWERhCBEHgiQZF94vF2N6UKrfqHVMBkjRUlms3UdVEAdpEDcl7ygcgBgeFYclKSgQ4Kgl7ykoA17PntGxjNy12muWGJg5rl06paQQbwm7Q22/eadwRF5GaxajSWaiS4FnBqo1UKE+NnQbtEker0xtd0QO/guK7bJj4CYJ07lY2yMTTLZjDBZH2TqPoNK7To+o7QpuAkOm/xvuCjrc4ceOF/FcNm3xMFjgLzzPFQ7fp3RTdd4+Ospfpt/WDB6+p/Md5tukhpAjXRE21bp903E64DmvMO2o0kxTu448IQM2gJ+BwGgd+1NdnW/SyD1lb+Y9Qdr1d4kGRMY48k1+35OEYcb15UbTpgXte06yfymUre1xuJd5iEfCST3iw7+D5M0bReDUcdTMaSL1mnBOe+XEoJ811FsjA3uU4IrLZzUqNYLi5Rdf2TpzamYGA4+EfdKbxFsI7s9Ns/YrKDQQ2XRe43kplp2hu6BbbZJv8AhH4XndpWmL/7kDEry907HPmdqmMcch/byb5MnW9Np2tjRAF+pGK4NS1zgBdf66JTra4X3gTA6SoKE2XvhPUMqmPiHlMqMtUCDflr4rzbLfde+Scu7CCpaNogB2MiLjmcxGSmq5ZINo7lt2gCMgMoN556LBQrzlu43yYK4bbfvRIi8LdTtOJm+8cOSn3T6kXLhR6CnXht7gZ6j9Lhbc2fTqyXMbvR7rov5HUITUkiTEeI4FKtNf3HTkDBzlbtOpRawzDY0zzIogYADGY8UJpjROcEJau0YDOabcwJ5BRG5t6iMgdJVCrd4oXDiUDGhUgOGKEOKBDQ1Wkh54q95ABgpt9xGCziTcugKUCNF0+zYNzcvscztGxRgl1bBcAbwIGmmsJLmhPYbo4+f9kt4XbxscTi3Mj6fBJe05fZanhLIVLiXxmYnOU7ZOrNlY6gVUlg0weS65ELVstgAJ1PksGK6Nmpu3AQWAcZlc3VPwnR063NUiVUhLFKprT6lEaTv6Op/C5xtCLwu17IMBtN1x3DrGIXD7J2rOp/CdZKz6Tg9rmAji7DMYKE48SaGtnk+kbQcbpggHnOi81bmzLiDvZXG69Yj7UPAEguibhgRz7/AAS6nte0gAgsIF/HHCOJ8FyLOztSnxqOxtr1lPlzuG1kNvukXzpEmFnfaGuZAIHvZ8tMv0hHtNTLve+ENE8XJNbbdnIN0nK4+sh1TjpbesWTeph6gNLZ+MXyJy5ysz6jibpP3/KfV27RbG63eOd3DJZrRtkbkMZL9TcByCvjp7fpI/EwXU1tBAEtN0YwD1WilUeIIY3hn3SuQzaL3NO8L9fsqdtYtGEjCFL4O30IPVV+p3XWx3zU3DiIMdFmt1qBaQMyOi5tm2zJiSMU21W8Pi8XcQp10yjLdFc7ItbCHhC5Eag1CB1QajqthnLAVpfa8R1UTA6UISwJps7lXYlMBJpKm04TjSKgpOOSEm+Qm8Cg1GGpzLE443LpWLZ+g7yt1Ogss57L7mK7W118t39jPZNnhsOf3BMr1QujtGiBfvA8BlySa+zKZZvU60uuljmFp4w4Eg+C7tdUaYcMTgXWyunmRxXVYJ4pb64TrTYnaLFVafmv80pNlkYxYTrQEl1oCW5o0d4IDH0nvKqcmXxriW+tKU+B8XTNR1Q5XcvylNpknVVuTL4wSKJngNF0bEZZfxWJ0DOTwwWvZ7rjzWHVR8GTZRLxGoKQpKgdeuWbi8lRwUm5WMk0svAm8D6TrsLtDgsNsaHEndAnSYHKZXV3IasNSmvVSrXCkeXjb4mzmusw70kUF0HUUfYZrM6UbFe0jCyxptGyrcyncrLYCj3EUHxDexic0gYBY64uA71stD9FidiqrElsaKm3uyULIHA7wBGnJX/htP6QtdKnciI4Lj2PMmdOGyMbtl0/pCjLBT+kLWRM+s0AUCYr+Kz6W9Aon7qiMhk9ILGTcCUVLZjicY5wArrVYIvyW6w2NlamRJZUBucf9pw+ku+R2hNx4LvabS1d2pzWWcPVaq1WOENkYjQptz3uWHUpjHU82Hqn1ti1mQH0nCcDHunk7A9xVfwd29xA4LpwVcV4cfwcqc7JPxZ/kDth8rAOd6sU3OxN2mXRUazQlv2iApOXoQw3zHfxmhJdRAwMLHaNqLFU2pxVbnjmTVbfJHYLlnq0mlcWptdJftcqp2xRojp5vodZ9kas76AXKdtQoDtLVVO+BctNYdCpTCTUaB7oxz/CwnaByu8+qAWlVu+DL46ea5nQfQAEhSxESZwWDtytVjfElZtRZGVbSNVFbU8s3Et1HVX7uvikGoVclcrhOiNDRqtFkoy7ksW6dB0Xe2FYAR8rS4gScBOZgTAC2aKnjtWeS3MWut7ul45vZC6rVnNmK9HX9mq4I3abqjXfC+mC9juRA8DBQ7R2MaG61+6HkS5oMup6B+QJF8Xr0DlFvZnm4xkk20eYqUkdNo3eM90J9VqRTqAH3sCDhrl4qMkXReURtxSrTUgKqj1jtVXJVTaLKotiTee4n7nyQ02Z+uCABPpnE6evJc+x5Z1q1hDmUjopuHRbbPScWgyMNP2mGi7Vv/U/lcpx3OgnscwsOhVOYeK6fZP/AKehUNB2jfFLhHk5nZHRRdX+M7RvU/hRPhFk63+HF7ZBBcMQbuSzGzVaR3hvMIzaSD1C11SRgSufbvaerSMbgqCLsQZ+60w1t1WySa9mYrtDGx8SeGPqe0tct3XVHFuY+Gf+W7G93ysj9ozjKo+2NldPaU3tIA+WSdQI08VoY6x1TDKrZ3d+A7LPpotUO1K15otfx/gxT0Fv7mB9qGvgkvtA181127Eov3d2rO8JbBB3gMSNUv8Ay7TMRV+KY+G+MY1Vj7To+r8MjHRzXynArVxqVkqVtASvRu2VZ2wTUBl26CXCC4YjmstXaNmph27DnNMboF7jwOB5rPPX1vy5f7I116eS6HEFJ7sG+CezY1V2ULVbNuVXECz0iGxeXMkzwgwsNWz26pi6oORDR/8AKyy1Mpcl7s1RpfVmgezzsyAtFD2Y3vmnkuT/AJXtDvik83E+a7XstsV9mrF7z7pYQQMzcWkjr1Wey21RbT3/AGLVUurHM9mGjGU5uwGD5V23WgfSfD8pbq39Pisff6p+pLuYHFq7PAwA6LDVb70aLu17NUfMFjBrBcfsFmpez7QZL3k81ppdr3sDhhHynLZSkrbQ2dIkhdOls9rTcXeH4TKTZPxHd1MXxpC6FFErpYj7me/URojmXsZbLs6cbgMTyXWszQBcLvV5UtcCGD4RHeUQML0FNEaY4j7nnNRqJXyzLp0NFK2Ppg7j3sBx3XObPODeudaa2JOaOq9YLS4qzBTuZ61Rc60OXdsOw6lfe3ADutLjJAEDHE+AvXIqWdVSkjTCON2Y+216pL2D6h4/hHXp34LM5iyzyboYDkA3X8cuiNp80kNRsMLKzUjv2R/uDBPDuC5Fnt26PhceQkdUx21m6O/6lc6WMs3R5HT3+CgK5jdstzkdxRDbDNfAqOSWDq3KlzRthn1eCilkR6U0ZSjYwcR1THMcPm6j9qjv6t6H8qBIyVdisdi0dAs1T2WonGm1dT/UH0+KqX6NMaH9JYA5bPZekCCGERMQ4gicYg3JlP2cotgBnwyW+8YaTiQJuW/ff9HQhB2z/pv7vNHCg3Mv+AUAI7JnMjx5p1PZrGj3WtHIBaKVo1aZ5IjaWjWeRRgQl1E3QYHcpuG9NdamjMKn2phzHVGAEQeHT9quYCe4g5hCWDUIwArflU0kydE7slUABTjByeEiEpKKzJ4QAqGEtzuZKbuE8B4/pEymBgF1qOzG97fY5Go7TS2q9xIok49E3sAOCbV9275vL9rMV2a6o1rEVhHGtunY8yeWHdrPriqLu5LKrcU2QTDFWUNRgKjaSsqqSRZEU5t0ZJT2JzkirUhVNIuTZnqsC5FsjJa7XbBkuVWrarDdYoo6Wnqb3YDnKxWS2UnPNy3ULCG3m8rlztSe504xzyNFGpDQAnCsdQsjWjXkntoSqeZehwrK2v4KmUE5tn5oAqBoOiivseapLIz0gN6ueRVNZCEtSAY6SrYMphCB3KyLpQIMlW0AJVNp1RNBAJJQA3duSdy+VRrcZ5IHWgIAbuDvS3N1UFYId+5ACy0aBKq02xheU8PGCVv3yMj3hbNHQrp4lyRi1l7phmPNl2bZj3n6QtVag1nzSesIadpc8hu8GyQJJhom6ScgqtNicxxa65wMEHEFeirrhXtFYPOWWzs3llizWGh6qfydAB59Us0ih3CrtijcsvQkom00wMCOIfCLaxFCIoHOVbkWRiQuS3vQuesdotMc1W2WqJdotQC5VqtZKq0VpWOs+PWKyW2YRuopzzF1qyOybPLjLuiy1q+5lvP0ybzTtl20hxc8OJy0P4XA1F0n5Tt1VJLc7LLMGrFabTvGG3gZ5ShqOfV+IwPpH31WijYoWOEGnxS5mh4WyENnRaqZOYKfSsnBamWfgtOSBna/gm9tqCnCz8FbaUXEBPIC+05qJ7WQIVoyI6YqNOBHOUYYkOoN+kIOzHyiOIQM2OYhgrKbPoSDwJ/KICPmf1KANJOV6NzJ4BZqNN2b3eH3Cvef9c8w3vwCBD3MA9ZJbqd1+aBr3nNscv2jcX/0nuKAALIF3T7IS1U9zx8rT3n8IDWd9Hjf5JAMDFznPIM4LW61n6HZ5jLvWurs/tWbzM8WnI58it2k1MKXie2epz9dTOaTj06HNo1Wk+8d3jEjotte2uMAuFTdAAIM+7kJN9054LC7ZlQT7uGV0xqBn3SsLnxwXdU1LdM4bhg6f8zVX/JC5f8AKPNCbXwU+NEVWzsUnlxuHiF1h7M2ot3uxMRMlzBd3uXlqFuYD7zXkf0uAPUgqWm1Uj8JqD/kWnyhQc30f/e5Yq11X5x/ZnSrO3TBxGN6zPtAXMNpbqeiU+0t4pOaJRqZqr2zRYalSUD7SNOpSwXPuaPsBzKzztSNMKQXm/jp+VntTi3D4zn9IWmoRTuF7/AJNnsZcfvzXHvv49kdemnh3Zio2U/3XRs1jIyXSsuzeq6NOwLIasnKs9lIN4xW2lZiDBHLlotws918I+y6hAhDKHryRGnkmObKsIEZyCJgSrYd4Sbk5BuIGDCiYFSNhG0NTBolh4CIVApDCISwJKpjZdMnknPIAQAp9XTyVNf3acsyra3GSOP2CgE5i/yyQAbH9PUIjVQOBy6z1RGpcUCBiTCY4IaWEo/X4SGIqUSeSjbS6nh0yOa0AIKtKVGSTWGANP2houJbV/0iJPvfBA0drwR1tmU3/CQeRnkuVb9mNqCCPWK4do9nalI71J72YXtJEx8OGMKuCsqf9OTX26FU6a7PMj0Fb2f0Kx1NhP1XNpbYttON5++JvDmiTwkC5aaPtbWB9+kHCMjBmbjhotK12qjzwzO9BX0bGHYr9Qku2RU/p6prPaw75mg7dugAiZ4mFG+0b3NcBRO9fumbm6TqpfqN/WKF8CvUznY9Th1V/wCCOzcOi007baHMjs2tcfm0/wDWEf8ACrP3d90R9N0njqk9dfLokTWkiubMT7DTpgl53t3Ec8BAQVqjngtpthsfFhzgLrU9jMBJN7iZJOZ4rZRoNAgKqU5z8zL41QhyR5yy7Hl18k5k3+rl02bLa2DxWzs4KODekWCmWRoKJ1LiUQYe9FN3FMQjsxGfUoXcynTCF4/SBixTkYnqluBAxz18E4Pg8Cir0rkAZ3N0J6pRJF0laHAj1mge2UAZi1+pUTlEAbpOKhqHT9oWvWhhUhh0zAUdU7zlzVh/BTtBj3D9IEBE3eiU1lPE5pjAEZYgDNu54xkj7LLX0fwi7NXRbBKABe8C4SgFX15J5bJVbmfrgkAJMKDJFUbHgiAHFLAGdkzEd6Y6iCjptEonAa5FGAMj7O05C9U6xM+kJ4ZLhoAiFI38/slgDJ/DaPlCKnTGQTA1VTYZRgCt1QYoqjEG6ZKMAEHoPmPJC+kZV02RBn1gngBb2+vBAREdCthppTaYm/O/vwKYCDUIcRlF33UbWl0d4Wh9O6YwP6KAtwMIwAohW5G9t+FyCjn6u9eSWAAVSre4A88Ep1SDOaACJlIL0yqMxms9Q/lGBjO0CiyhyiBG9hv7lup4KKKQ2TM9yM/F3KKIAfTUqn7KKJdBFtwVNUUQAbPz5qxj3jyUUQAuobx3+SN+fd5KKJgDQwHJA/4Ty+6iiYFNN6cMOqiiQgKY93oo0XlRRDGXUwKB/wCFaiQAtx9aJceZUUTAY78JDMu9RRAjTT+EpNPPl+FSiALbgk0PuVFEhgVMuaE4nkFaiYhYSHfcKKIJGZwUUUQB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2" name="AutoShape 14" descr="data:image/jpeg;base64,/9j/4AAQSkZJRgABAQAAAQABAAD/2wCEAAkGBxQTEhQUExQUFRQUGBUUFxcXFRcXFxcVFBQWFhUVFxgYHSggGBolHBUUITEhJSksLi4uFx8zODMsNygtLisBCgoKDg0OFxAQGiwdICQsLCwsLC0sLCwsLCwsLCwsLCwsLCwsLCwsLCwsLCwsLCwsLCwsLCwsLCwrLCwsLCwsLP/AABEIAMIBAwMBIgACEQEDEQH/xAAcAAAABwEBAAAAAAAAAAAAAAAAAQIDBAUGBwj/xABHEAABAgQDBQQHBAcHAwUAAAABAAIDBBEhBRIxBkFRYXETIoGRMlKhscHR8AdCYpIUFXKy0uHxFiM0Q4KDk1TC4jNEU3Oi/8QAGgEBAQEBAQEBAAAAAAAAAAAAAAECAwQFBv/EACsRAQADAAEDAgUCBwAAAAAAAAABAhEDBCExEkEUIjJRYVLRExUjgZGhsf/aAAwDAQACEQMRAD8AzDUYKbBKU4rLRYTrCmCSEcN5QSQjqmDFKUIhUD7QjLkw2IeSPOUMPNKPOo4cURJRElsRDPvTLHdU7RA7DfonHuUduUcUtpB3lA6YqNsVMlo0qU5Lyxe4NaTVxAHUoFiInWZjoD5LdyGzEGC21Iscev6IPQblSYrjM9AcM0uGMrXM1gc2g3W0VxYhQVI1BQzq+k/tGhOJbGhwy4aAs+JCgT+28LtCOwY5u7+77pFt9NUMQREQbEKvMP2swyM3vQ2wzvFCCD10KeiYZJxbwZpoLjYGnlYqGSzoeja80Wh/stGa4FvZRB+0KeRUeYbFhGj5VniwkeYKZKKeK9JDiN9tyvIc651hKQjThDd80bphzLvkofiyIPiiKIRL01UhuJRdBFiAC1A9wFPAqTNYg0gD9GhMPLMCfMpcPE4H/Sw+HpvHimCqmoz4ha1z3EA5qFxPo/QThKsGYlLB3elAajdGcDbwUk4tJU/wbx0jn5IKfMd5PmkFquP1hI/9NH8Iw+ITUWdkjbspof7kP4tQVfgjUszsl6s35wkE0Y+iBKZ7RKa9VpICucK2diRg0sdrr3ScozOHG/onzHhV4ZD7SIxnrODfMr0JhuGsgQ2sY0AAAEgXJ4lceaLzX5Jyf8pbfaccwwv7OY0R4zvDYdLuAvUWIpXjvqtRL/Z/KQxR+eIaak08bLX5LWKro8c+iWvzctPPgvBz8/NTjjI7/f2/06cdZn3Uststh7ajKCT6zqlTTsbJEH+5bfgTbpdZnahjw8EMLSN6t8H2iIZR2oFKLx8XW8tZ/qx/17eTpI9EWpbfwiYj9mcF14MR0P8AC4ZhXrYhY3HdjpmV7zm52D77LgdRqF0+V2gB1HldPsxVrnZfqi9P80pWsdp15p6bkjzDhhhluoI6hKJXepmSgxm0iQ2PGl2g/wBFksY+ziE85pd5h1vkcMzfA6j2r6NOopeNiXHHMQjBWqnvs9m4YzNDIvJju95OoqeY2anGAl0vFoODa+5ddhFc111oNiIWaaB9Rrn+IFB71m44c00c0tPAgg+1bDYF4LI5A7/dv+EXoPFagxeYpiTqhsIHNqTRV0bGplwNatHogAAkn4KbEmmZ21AaTrc2A5Vouf7X7WZDkgtLQCe8CAXHTMaXVdPCymmQHRAIte2pSrSGk9aWJUOdlHMcAxwLTbK6gI5ArD4PMExg6I7qTVaiPMlzailCaDnzFb0UmCJ0cOMGnvNAGjmuh0PLTcrCVZLmwa2vEVF+IO5MMxY5Q0HM6lBTWg68EuVxCGPTaKtpegre/RTF1f4blbmyxowJvrmI5VdUjwV0wzDR/ibHiwEgHia3WZZtGwCI50OraimUU7pOtuCZmsfY0gAnvaOP9bdFO52al05kFXzL3HdQBve6Xr4pr9PzCn6RGh7wXFoHDgFhZjagtcAQCK+IOgOZOyuJMjVNeRBoaedyrkpsNs6dhECHGpHpWrwC0j9mniqvGcOa0CLBr2TqWNatPA11B4qJhmQOpEiAtABbWljWlC0GpruqtBOxmiSeaghxa0dSaW5WqtMWxknkVuiJrSmiac+6DYl1GCxrogzXTiUkv3hET7kwG1gN0EtkQABBMQx+p3cEk4K7h7F0YSo9V3kliT/AfJb9J6mBwvCXtjQ3cHNOnAhd8rZYWHLUI7htfRbKLMgNB4iw3k00XPkmK1mWo7yUXp0EFV8pNVJzOHTh1Tjogr3C2m++i+VTqL8dfV53293WePviBj2CujEOY4VFqH5rO/qp7HUcw8NKjzWvEbL6RFeSWJka1quNuq4rzsx6Z93Str1jPKDgUm0NrRWEfDIT9WivEW9ySJ5o3hSGRwRUXXt4up6a9fTsf3c7TyRO94Msw8N9EuHjVSWMokmOETY9dLrVbdJx2+XN/H7MTNreQiOpqibEsg+IN480gTIG8eYXK/NStvryCI2PBE7IQowpFhNePxNB8juWUm9kv0er4BJh/eYaVHAggXC1wmwdErtakgrtTrOLxu/k9Mw45jMSsQPfXLcim+mgNN1dVzbaDM6ISA3XQLe7UzTZZ8SGDmyue2h3BziSAelFiZmehRXVb3HUPdOhNLDgvdMYkWi0KWHF3K+gHtYQJ1YKAdByVVFl+8WuFxoRvPTqkycw5hsQd9P5KHgDNOaaivK96qa/aF5F2i5B4aCgNR4eSizDs1SQAouTefrkiLV2MjKaNOYigdXdqajfwqpuHT7KFsRtiHOJoXCjRYEbx7lm3NTjHkIurmflnluaCaw3j0SBbSgFb71WyMNwiCtWm4rz58kcvOlpqNK6HSmvnzVtIzjIhu25INeFPr3oi8bgbA1kQurUAihqbXr7luYmDZ5YQmk0BafIG/8AJZHDnNdFYylGUqTpqRrToPorqmzz6wqljyCaAgVFAKIT4YUbHP8AWKNuxkT1ium5W+o/8hQGT1Yn/G75K4xrmQ2Ki+siOxUb1vYupB7ODv8Ajf8AJKMSHvzfkf8AJXDXKf7FR/W9iC6qI0L8X5X/ACQTDTIlEv8ARlOpySC8eqU1cRf0VKnYfcYa0ylPh/4Sm5gZ2lpabrnzVm9Jhqs5Osji0d0OKQPv2FdK6/NUU/j+So0Is2lab615rWY9IEggDMG3poQdagrFTsjnbU+kHlt+folfEtSNmsvocdvc+7ab0akuNNw3nStUuQ2sczUnU1+VFlJqTpVoN231rfeFX9oa2NVx+FrPeHqi8TGTDpbtohEaBnYKmpJ1J89NLpA2nDHENPQ8bX6LnDopRNmzzquduj10rNfGOlRNqbAmpNb3p5Ct1MktowHmriK2pQEeB+a5M+ddxTsCfPE6rPwc176s145jMddftG0ffqRfKRTU7yqmf2hBJyhrRXdmI01HDyWD/S3HepEKcNw4nTXTmpbhmYyWaVpWdiG6w/FHG+cA/P8AotLKzNco31r57lgcLhhwJrUNGu/ib79Vv8JghoBF2gVPGoFaLPDxT68hy6ia5rgn2jxqTsw2oP8AeP05lYt6s9oZ0xpiNEP34j3fmcSqor9ZHiHxj0vOPYQQdONxpSl0t80XEkgXvayjAJTFTUyG4aB1qbwnGwTTcfFMQwnAmGlOhO3t9pSezPqkDqlh5G8o2xHC9T5phpGQ+ofNSJKXiEgNYL3rQ+CWyK7ifNXmFVc4VNUxNb37PdjXPbniPAaDTS500GgXV5WWbDY1jRRrQAOgVXshK9nKQhxGY+P8qK6RdFRCiNBAVEaCCAIIIIEkJNEjM/1R+b+SGZ/qt8/5IHQERTQL+DfNFWJwb5n5IM/tk5zA17TQ6Hgfqqwr8ea2rYje6bk6kUW92tDjB7wbrahquS4sKkjrVc+Thpf6oaraY8JWItY49pBO+4rUX5ajcqWNKvFbA76hUkw1zXWJb0OtNE6MbitOubiCvJbo5j6ZemvU55hMMN3Apog8Ek444izQKI5fGmn026bx8isfD8kd8do6moRCTuRNB4KQ7FYRvfy4aJbsYghoo1xPDRZ/h8n6W/iKQECOLVBtyT8OJXj5KL+uWZ6Ze5x39aKTCx6CKGjjyoOC5W6fk/SsdTxthssXgEiHVoBBrzpr7FssHi9iH9s4Naxpe71QKVJXL5fbRwbkhsoDarje+uizm1mLx3xHsdEfkdlJbWgNhQHirxdByeqJt2cebqItE5DNzjs8R5bo5znDoXEhG2U4kJOVESV9mIfPB8JvFNug8CCickZUDlwlti8U1UjehnQS2mqUobXjopDX8/YgkQytNs2KvbzIWXY7kVqtkIuWK0kDUUrenOnFWGZejpJgENgGga0DyCeUANmKChg05tebeaBEzuMD8r/mstp6JV1JrjL/AJYnzSSJvjLflifNBZo1VPE5uMt4iJ80kCd4yvlF+aC3QVTSd4yv5YvzQQWqCLMiL0CkRKQYg+gUO1HPyKCi20aOwJzULb04jeOuh8Fx6dfVxK6F9o+KNFGE2pTxK5XMRi00Om4/BFiDE22tVVRYdDyVm56hx2oqGWcEnLyTxKIoG0RSgkoAmosWiU4qFFfUoLfCo1SKqwx+AC9jiQAWj5fBUmHOu08wtNjkqXywcNWVHy93tUj7ukRsTDMxQBvBTL4ij1cjo5acCi4IqhDK7gEWQ8AgWMtE7BlcwcRo27juFdKnmo5h8lKjR3dk2ELMDi8gfeebZncaCw8eKCKRw807CBHNMNaU+wngpIea88lpNjmF0Vg3lwAWchtJXSfsnwcxJljqdyF3yd1tB5+5WvZm3fs7m0I0EFGwQQQQBBEggNBFdBARKKqbqhVA4SjJSAjQcY29i9rNRATZvzosG+NQlrrt3FazbysObi10JLT7x71io5WfDtHeC+2LTQ6HQ/BH2ihmKCKHzTf6SQaG4WtYmEp4v1RImRA7RGUQkhIcE6koGIiribqzcFWxW0KCVJu1C3+HPzsApURG18RqOtbrnUo6hW32Sn6VhnddvQ6hKz3xuPGsxjcs6E80By9NFVmYK6hj2CZ4RiAAtrlPIkVAPAHceRXPp3Ci1xy1y+0cip47Sl6780K7tyh25TxlXJBhEKuQ2Ryl9uEyHJxrlQ6Ig4hONfzCaaQnWMCImSMLO4NFyTSy9CfZlhvYyt2gZzUHe4Aa9NaLiuyEpnjsFQ1tRmJoAG79eS71LY1BaABEh0AAFHDdpor7J7tAhVV8LF4R++D0v7k9+nM4n8rj8FltJqhVRDPN/F/xv+SBnh6sQ/7bviEExFVRf0v8EQ/6ae8oxMk/5bx1yfxIJKCjmMfUf/8Aj+JBBFyxfWZ+Q/xIi2N67PyH+JOmKEkPVQnLF9dn5D80gti//I0f6P8AyTpiJHaIjl32lyD2xM7rh9qgUBIA3eIXNZmBwXoLaeXZFgmHEBLDQ1HpNcNHNXF8fwh8A1JDoZ0e24p+IatPWyzsTON1llXscNyKabTKSrB3K4TMzDzNHVXF1XjXgpEGc3O80mNKkaXCjuCjSyEUFIdE4Kuqi7Q8UZTnRVBjuqUklEQgOGbq5kpgtLXN1bTyVLRTJOLQ0Ulqk5LqGCYoHsto4Uc3d0KZxTBc3fZ/Tr81lsImzCcCPROo4c1uJCc9FzTcaHcRwPEHgtR80N96zsMZGw8Amood+5FDwpjrA34Erp83gUKbhl0AUeB3oVe83/6yfTby19yw87g72VtUC3MU1BG4rE7DWU5PxKmj7LjgfaortluDnDwC0cpPPZb0hwd8DqtLhkaWikAnI8/ddQA9HaFaiYlyvw2q5idl4m5w8QVPw/Y2O8i4A8V2RmAwxfKp8KSYBYALWOKh2P2abKsP3nu1cfcBuWnZZEwBOKodZGNKhSYUfjooTLdNUuqKsGxU7Wygw3qQx/RTF08DolVTLXc+tktrlAqpRpJeEEVXOdVDtTok1CSSt4yWXJJcm63ROcgbxCKAw103rE4nKA13g+RC2j2Vr5cVjcZkI0I1hd5tbsd8DuXj5+G0z6qeWqzHuxmI7MNJJhksPLTyVFNykSFURG1HrNuPEblsW44yuWI0wncHC3gdE/GylpNjavVcY6i9O14bzXO4bwRYg+9JiQQ7qrWbgy0Vxyu7KL5An3FVk1BiQjSILbnDReyt4syr40uR0TBCtYcUO+KYjym9q0qAgUtwoiogSUqGaFEUVEF3JxqjmrvDJ/Lavh8llZSJRWjTvUdYlvZHEbghxDhcEGhB5FbfB4jJ0FsbIIoFogoHP/abo6n1RcYlZ0tV5I4rQi9CFr1JNPs2eO7GubelvWaCW+I1b7uayk5hjmekDTiLgrVYPttFYaOd2jeDjfwdr5rTSs9Jzdv/AEoh3Ggqf3Xe9SaRK15bV8ueYVjsaBQB2Zg+46pHgdWreYVicOO0OYb721uFExXYwC4bUbyytfFmvlVZ0Ye6XcIrHEhp1b7ncOhCR6oW3o5PHaW7LeqWwpnDZkRYYdv3+/3EKSwLo8sk8UAapbhvRMaogNJr11TzCdKpGVKppyVD3OqWxR89E4Ig3KKfy/VUE3mHBBQQaoqKnO0stui16NefcEg7Ty50c89IUU/9q2LsEJJKo37UwRujHpAi/wAKbftTDpaFMnpAf8QoL29ExFgBwIKof7XtH/t5o/7LkgbYA6Sk2f8AaUDeMYE14uAfBZHENnnQ83ZOewGooDVvkdPBayPtS51xIzVObR7lXTWNRnggSEx40CzNaz5NlzGewKK29MwO8JiXn4sPuu7zN7H3Hgdy6HMx4zm2kog6vYFRT0lFcP8ACEdXtUmsLrOiBDiHNBOV2+G7/tO9NtikGhFDwKkTWDRga9ll32cDolQnF1GTDbaCIPSbwrxCz3hrTTmNfrqoceULdLhT5/DIkG57zPWG7qmIcx4rUTE94XVcERVjFgNdcWKgRoZbqEDkBysJJ1y3cfoFVDXKVCjqNRK2CfhRFAgzFRfd5+KeY/gjpEreXmiFZwJ3ms7DjUTzZlIlrtLpWz22kSEA1x7RnquNx0KvsWxqWjQ8wYREcHDMDQtNLEkekCuODEw253bld4POOjgNFqnvHcGjf/Jbidcr1iO8N5sziLIbHB2c3FMsKI+waBXutIVucYafRhTDukFzf36KRhBDYYZSgAoAdQ0AAV5mlT1UwclXGZ2VU3FYhsJSP4mE33vqkmcmd0s3/VHaP3WlXBFUktRFUI02f8uXb1iRHe5gRGFOH/Nl29IL3e+IFcZUYCCnZJTJ9KZ/JBY398uS24e/70xHd4w2/uMCtKpqKEEH9Wfjjf8ANE+BQU0REaCDXh9cU4AkUSi5aQZKbJSiki6SEhpOnmnhDSxQIFSAQZQKPEhV9qfKItsqKiYlxRVs5K620oFonwlDmYOvUKSMxNSnLj7lTTWDtdu+rLaTEr46qudDoTbn7lJhWIZIPgOJALmGoc2uvSqq4+FQ4zXPhAwogPeYdCfh9aLeTMIncqafwdjxQihNqixXK1PeF1gIzXwzR7SOe5KExUXWlnZeKxga6GIzRYmvep81TzchAJGSJkLvuutfgeCkXmPqhpXuhsO7yskGUG4lSY2ERm6AO6FRXQ3t1Y7yWotE+4U2XcNHIhDducPakiM4bjXmia9x0B8Fey6kNL+PvKkQs28jxt8VHhwIp0hvPgVMgYVMOsIZHW3vWZmseV9UnGsZW5zfs/Mj4LabDwDEe0gUhMIcRucRuJ38/ILP4bs13h28QfsNuT1HzXU8GlmwoYDRlHt8VaWifDNpXUN91LhvVdm5qZBNQtsJjD7UZCQzROqhIRkoEpBQCqSeCIuSXOsgQQghnHFBBGaUZqktcl8FrQYCU1tUbWpe5TQgMryKdEPinGtSuzQNOYjLU+G6eaJ4qoI+TXwTMxBBpXiprm+9NvYgqpyVrSm4H+qgxJI8StAWJrsak1H1ZBlYkgc1jclRJiQIoTx+a2jpdRI8k05bfeB96DFRZM7+B96qp7B4b65mi/8ARdGi4ew7rkH4qBMYQ0kW3fJMNcpndn3A9yI6g0FTYcFEmYUw0AZiKbwAa9V1SZwEH2qO/Z2oWJ44XXLnTsUgAUBGppWtOuikMxSJajWivVbmY2Tr90bvamIexJ00osTxV+y6xcvPRwfSBrxaLdFMlGR4rgMzqGmlh7PFbaDsaG3IrTjzVrK4T2dgN9Ry3/NWOKu7iapMBwQQrnXnqtRBOlkoyNwQn4EqV0zAcMDRTpdtN6bhy1LqU1iqJDSjza/VkTXhJDroFvcm8xSnGybqgS8JDylPddIc5A2gjD0EDMI3TrUEFoOJYQQWRICWEEEAYjZuQQWkCIbjxQfuQQWVJcNUwzU9T8EEFQ6Br1VfNHu/XNBBAiveHUoR9UEFZSDUYXHUJcHQoIIA8d0+HvTjRc/W8oIKKM6hG8fXkiQQCELJ5oQQUDrdCltQQQBmnmmonw+KCCocg6eCZZ8UEFAmLoU2EEECHIIIIP/Z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4" name="Picture 16" descr="https://encrypted-tbn2.gstatic.com/images?q=tbn:ANd9GcTcrhoxYVyZa8fpxp5-wcVO4voMNk-kDUxHncCQNas4ES_Db9bAh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419599"/>
            <a:ext cx="1981200" cy="1318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rookery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place where a group of birds or social mammals (as penguins or seals) breed, nest, or raise their young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122" name="AutoShape 2" descr="data:image/jpeg;base64,/9j/4AAQSkZJRgABAQAAAQABAAD/2wCEAAkGBxQTEhUUExQWFhUVFhwYGBgXGBodGRggIR4eICAeHSAeHiggIB8mIBofITEhJikrLi4uHCQzODMuNygtLisBCgoKDg0OGhAQFywkHyQsLCwsLCwsLCwsLCwsLCwsLCwsLCwsLCwsLCwsLCwsLCwsLCwsLCwsLCwsLCwsLCwsLP/AABEIALcBEwMBIgACEQEDEQH/xAAcAAACAgMBAQAAAAAAAAAAAAAFBgAEAQMHAgj/xAA+EAACAQIEBAUBBgMHBAMBAAABAhEDIQAEEjEFIkFRBhMyYXGBByNCUpGhFGKxJDOCksHR8BU0Q+FjcvGD/8QAFgEBAQEAAAAAAAAAAAAAAAAAAAEC/8QAHBEBAQEBAQADAQAAAAAAAAAAAAERIUECEjFh/9oADAMBAAIRAxEAPwDuGMYmJjKpiYmJgJgXxGmXcSPu1BDfzTAFvyj1Ge2CTNGPHmjaDPaP9dsANfiJVkQgauqyBsNydgv77RM3D+IMjUrHm9QGpUUSLT6i8ACJ6C5G8QGXI0RpDQJYAk7+4A/lHQbfrj3l0Es/Vj+wsI9uv1wVzyv4Jy7AmsC6AWc2amR+GoF7wfvL/wBJCp4Ny1BqdYaauWcwx1g+U9wuth/4ybSDykjVI2661GCCu4EfI7GLfXFSpwShUDebQpOXJ1Sisb+5Em1pwQCpZhss2hi4pUjaqeYBGhuYgW07FjA0rJOpsevBg1DiDjZ89Wj/AAhVn9VP6YGLwH+GYZZgfKdtGXrE6qZ1D+5r0vSGMFRUUS0LJ1SGoeA+NjLcPbzV8qn5lY0qwlqfrYFWMSjArbXAI03JkChvOdV6Ui7GW0yJFzIY7CA4Mm1h0wj8KzXlJWp6Sf7dSVmgiEqVKNUiPTpPmPBkHbph9oIPLBQ6YaFI2gxv3EGSOhH1wk5CuBnKqG2rOZSpvAC+QLdLBqRX5A7DEV0CrWSqrIhB1JBvBGqRcbiRJB9sLvjngv8AFZc80VApAF4JGqZvt7kGP0wc4lw9JFZD5bgwWGxDEA6lkBhYT1gGCDcBuJcQQUM0K3KQVQqpB16qY9BkWYFt4iGJiNWA+fc+K1P7t2eBBCknT8xtt7SJItiqaxIAkwNhNsdf4x4LOZUVqmmiHLVBDGo8O0jVsE0gkGNQJvJthXpeCTRztOjmHVKbBitRzpR9ImJO1yJncfMY1KzYpeB8nVU1K2hmp06ZqFSSquFN5sZ2aJB2tfHSOIZmEppVpt5xIIWpNzA5UiUggfgmBO22KnB+GlytPLshkzU0VAVphSCQTDcrsNASbhCQIBIZKtKq+ZpvWpqrIZlGZlmOgIUkkAgkTZlHfGa1OC9KhVZEGlVC2IZzPwQqx0BsemCNJnmCkfzSCP8Af9saeHV9ahtJW06T+E9jHW/x2kXxewR5CXnHrExMBMTGHMCcYR52wHrExMTATExMTATExrrvAJ7XMb4zSqBgCCCCNxgPeJiYmAmJiYmAziYmJgJiYmJgJGMAYziYDw+1hj0BjOJgJiYmJgKHHeHefQemDpYwyN+R1IZG/wALqp+mOffZ/wAVWpw6tSdOZalVXpwL+cxYCD0lmWD+U46hOOb1uHrR4vXpUwFGZo08yDFlqJVYn6GCf/6EYAhwnMrksx/AuxalVlsszEbRL0iepXVqE7o0brdY42qU+JZcVFDpmKyQWjZapZSZgR99q9z74O8aP8ZTp0kFRalGp5gcgaVdAvKw1BiIdQQv5hExZf8AGmfo1srSzdZjl87lqrUlpEhudCDp7uAyqQw2DSRBxYV1bNaQpEABoBiBuQD7Tf8AcY4v448QKtc6VWUlHgArW1sxqK/QwhgTcea+03P1fHCVcu+Ypx5opLqTm5WkcomNyAQwtYzc259x3grs7E11qHT5ssNJYtJY7n8vWPULdAh4d3+2HL2/srmTdZUKo7ix1N8ge3WRWe8ZZfOajWNXzS85crYZaG5SvdoAnvtItjmBU7/8/wCWwy/Z/wAMFfN0wy6lm4kCfr036X/fFyJrrnhbjJzeXqBtCZqkwV3AmT+aLSrKJK+z7WwyNThVN9SqqLeTA/FO9xPvHa8LOXyTZTitNS//AHuXdTpAs9I6gLgkgIdM7nfvLg+UZodWk2JUwA2+5WO+9/jGa0vKwCzFgsx9MbAcVRUkEaSDEQYt72t2xnK1tS6tpN/aP/QxBax4rVgilmMAf62AA6kmwHUnGrOZtaa6mneABdmPRVHUnGqhSZiHqgA/gSZCfJ2L9zsNh1LUejVq76QB2jUQPfmF/gH64r5bNaVYGAAwi5mGPWQLSYB7fGLzVo/ST/T/AJ8YHMgY0lIBJYkfyhQR/SB9RiAitYG4MjaRtjZqxWeqFTvAgDqTYD6kkYC0XqNUdKrwqDUpQlJMn1Xmyj2G5jaAZMVM/nNEAXd50zsIiWbsokfJIG5GBFLiTU9CqpisxVWdtS02AYsWMklTplRNySCVkYLZTKJZ41PH9412j2PQHssD2xR5p5XWn3msk7ydP6KDAHWN4N7zixlqARQoAAHYQP0xtxqzWYWmjO5hUUsT7DAbcTArL56pVLaAKQUf+VCzNPWA40jpBv7DrZGYqKJemCOppsWPzpKgx7AsfnAXMTGEYEAgyCJBGxGJgPeJiYmCJiYmJgJiYmJgJjE4zirnqmkBu2/x3wFoHHktimmeF4DNcgACZAv8dhvivmKVSodJYiWkhSAq8thOkk3O9hKnbYgkePvHNTJVaYprq1BpRyYO3/N+vTHPeIePczXrpmToSpRUomkG4YEMGvff23P0bvHvg6pmjXrUmn+FXS2slqlQhdTBeigBpA6kn2wjv4eWkEJqSj10pTABKlFZmUTsA4Hz1xZhTb9nPiVnqEVUUBFd3ca9dQQBffVp362AGwEL/i/jiedXRVSpSr6WIkiHWVFRYgqSto2vjovAPDxpkFhqIAAUkywYEqR2n8XQc2/Xnni7wLmKTPU/8dyN9K9dIk2AEmD06mJKfpfwornSoKqWVWiQCbxsG7wb363xj+IcAwzBSIIBMH2PT6Yr1UPYyG263x0jwb4OGYoaqtNy7AopLWXlhSI9rSTYrbsKkc5JtE7Y6T9ma0qZ85DqvoqLIDqrReJ511QLgEQSO2LOY8GrTfJUjOqtmKgYqTf7lyCB6QVI6AdOhGCHGvDVGlmcu4GnzkNOoyiNLkCHSNmkn4CE9ARLVkGvG9FnSjnMup8zK1BUprMhwBLqIJ5So6bxa18N3h3iSZiitamZV7r3j397HCcKgoUVqO4postoNRvuzpk6RrgWUqE5onbpjV9luT+41sppmpUeoigyFpmCoWZ2LSDGzA9RiKfM3VaOW/X6C9vc2t84CVOM08uoplpbZRuxbqCBdRB1FiIGoX6Y3cZqvRagqc7VKulFUBSCqO0sTICwFUtFhsCSMXeE8HFOpUru2qtVjUQqqqi3KsDVpt+IkzJtJxBjhisfvGAqOZh9QCgTsgBaBsCTBJF+gFwaySGGgSNJBB6dZ9xtH1wK4jmVFcLHlsVX7xVYMxZgAARysQL6Tq+Ixrr8VdQNa+YQ7AGnayjmMEyIBjqZt8hbo15pF7wZUzuNM9flT/mxXFcjNgD+7KNB/L6ZtHfR9SSffVlsxry9ZAeZXqh5iUBZzMdbWBuDB7HA986KdSihqUwSNUGwCHSQrksSqkAXjdRvcEDVdS1h0cEqbEAaTaPcRf8AXAfiNRl84q0kQQNpRwCJM2uDcCTpPScbcvnmipV0Fkkio9Bw6wBcxysWQG+gEmbSRGBGe4ojPrAGmnDBQZWqGFgQe+5EerTMgnADs+jK+X1MdBrs4CqSllcwSIOqUllO8kgSMOPC/FCOAShCBbtT51FhaFAYRB/DA74VvEFTzcslMafMVgwb8amWl1MjSrXUEkTMQQwnkdXileg5WnVIIPqVvrtMDfbpfFk03H1BkuIU6oJpurRvHT57YHHNrmaiBJaijlmeOV3Q8qLPqAYFyy2BRRJkx83nxHmWP96RqGktqKyOzEH0/tbHfvAmWK5emSyEIgUFVIMARBkwBYbDpPU4WYGjyRJIsTvH4o2nG3GMYDTgiq/DaRJJo0yTudK3/bExaxnBXvExMTBExMYxMBnGMTEwExoqQTB2n994+N8bHJBmJ+IwPq1jcgMfbSw27EiJPvA7nEGKdDSzUwdMwyHuRO/eAAD8D82NdbidOlUmpUVATp0swBkxeCJMGBIMXJxpz2cd4CKEqrpIZzAWd5iQFItEz2mJG3heUAXzKihq7geYfURuCgJHpW4iwNzEscFUKeeWjQzmaYgUqtQ1U1WkCnTp/MMaZK72YHrA5Lna2Wr5OqlKqmujXqvTBszJLNyCBuv4RN0XbHZ+OZSlXC06yB6bEHS3pb1bj+UX+QDj5r4zl1oZqtTUhkSs4UqTGmeWCRuBAnaR1xqJXfPBPHFzNIVJHmRTUieaRZh8ajIjp+gYM1lUq0AGGoMkdxDACT0Nr45X9lfHXoVf+n16ZXzWWtTmAyEhDpIPdYPcGQR26rw9tVJF3+7T4iP9h+4xKOI+NspSy/EV5AyoiPUj0liSw7QLqPi+5x0nhlGllVpU6SwvmU1+JYNcgSY1EXv++FnhOWTiGd4kTLUa5WitQf8AxhTKDaeRGBNhqBMycauCNXR/+nZgTVpVEIvysgFiD7cpBiYtaCMAwZ2vq4qgNqWToGsWuSalV9AH+VXIj3HbBjM8PJpLmX1FxzlAAdCMOcKoF30mSRuy2EBRhVo5rRxHNB1Yt5uWZbepEoO1MW6B1LW7nscdHdZQUwemmfpE/vOCuW8ZoPxHO1qaBWyuVYVarBiFqkINKgibxKk77yRy4eeD5zSlNCIgKgYbMdQAIjYELIHb4wD+y3Jh8pUNQw5zdVqgFpYEBt+kQPg400syczryuTDspq6KmapwKdJdRLGm1g1UDbTOksD0jBB7KO2czq16ZjL5UVaIYj++cumspcQENILqIMy4A64ZKtbTbqdu59v0n9MB6mcpZGkoMLl6apTQKjFp1BFVQskkki0SZwS1+YoZJ/xKVI+QwBBvgoZxYjmJZdHqloCAaRJYmxEAn2AntgHwEVHoliYUvUCLoY1tJqMQxZgYYtfmXm0i4uTZzixXo0qkFKbNWqKNhJ0qzdwWdng2Bptvpxf4OpYUY0+WFVmgRz6Qbx6mJkk2i25NoKlBVSlmWHKopsxSIZQU0sD7jyjYyek4u8FyYairOJLgO7Hcs0MSPygEx0IAHbA3xkBqVTyrmT5TkGNYRKlRfafu9HutT+UDBDJVdFGnzwq8rE2GqQGWe5M36XwHvM1HoppWmWRgwBBkixJJ/ERAJ6mYG2yJXpactTOiKWY02iTScruCLhSGkldiAfxEB4fiRCtVUclJKke8a4joRKW7i/UYVfEVUeTRKTUpUSgYLAYVKgCIVJIEg6ZUxHm78sABHiR6mTDBSz09KgVU0FkJVl0ANuQCBKzAvuDPI8zV1G/c7md7475lOHz5dTMkPWemahI9FPXrlaQnc9yJME2gAcnr+FGauiGE1yzABj5YkAdJglgAYjtscalZrR4Q4J59Veqg9PwnuRBlRIn53GPoPgSLpFJU0NTkPEbSQPmY29vjCT4KyC0KNWmwY1BRDkEwqkF5H5YG+q5vPaegeHqemipManmo0fzGewsBAHsMS3a1JkES0b400FOmQZm8fN7YznVBQg9eX/MdP+uNlRwqk9ht8DEGoZsdQw/wn/QRjOM5cAqDvInfvfGMBaxMTExUTExMTATExMYwVnGms3TuDHb4x7Z47/QE4G53PKoJJEoCSDMmMQe+FLyM0QWdj9A1v2v9ce6gAqJpsIewEA3X/c/qcBOE5k6NKwVUkEyYA6zabNIt2J+Lmmo7IwadKvqEldLAgHpJ69RIwHnO1lLU25Sedbi4m0fWQIwt+IuKUQ3nqlGtURW0y1PcrAIYw0WM9DpEXN93inJNUplFDLrdSpLudB/ECNQ5Dba0xhGzn2b1dBK1Z0gEiLC5XVsCbgnaY3gwMWALxDgRoU6WcfMJXNSqVqBZ1JGx3B6H8sco64c8h4tOUpVQ1Zq9OplScrUccwZbeWWgazDKxI29sJfE/A2YpJWqEgpRGqQ06xAJbvswMR32jG85E1qXD6A1s9UkLLDTpZgtoFoKmd404rLp/wBmOQFHJ0oEs1PVsQCakNcxYBAnWTe22NH2ncJ0JTz1FtNfLMCxtNRZEz3Km8flLDth3ymWWkiouwgH9AB8ACAB0AGAHjRTUydQEflVgOo1Lf8AyybXxFcq4b49WjmK7srVFzCU1Jm6aVfvuFaptYHThzo+P1zBWlkaFWpVuE1aVUXgFzsFAkiO30xybL8OQulapTqjKGpEqQWiTaYjoegnSYI3HaOA5TLZPJ1q9FVNNaetWXeoV1G7G7c0AE9gMW4TSz4CyQq06n8QzOj16oXLq8UqlXkkOBzMDIOluTSskHfHSPLejlyMrSWo4HKGby0ZiTqYntN4A9h7JP2d8KdsjSZFAeHMkldZNQy+qDBAGlTBiGNwYFzxd4tq5NNOlLLoDJJgx2OmLR1O/wCkoV8p4AzudzLPnswoGkk6D5hgxKopGlBDWsfgm+OzUwqKqr6QAovNhAHzbHAl+0yuKvmaFA1Aui2DC3LcEDaZg7D3nxx37RKtam1KmTTpuJMeqSIZZmApk7AE/qTe1OOpJnUqUK2dmfMdgpQSQiSlNJtfUpfSYIapFiBjzks1UyuVoq9NuRRqhkYoYhjOq4lpM33gmwHID4/zhy6ZYmn5dMoV0oqnkZWExyxK9upw28NzmZzIQV6genq1vRpAtsY+8IJfSQJAUFQJsItLGpRLjXiT+Kp1Koo1BSo03ZKjyAXmmyMFW5XlddQsQ297NNLNKlPL1mqCqNJXUqwJIEkCTc6Tc7mNhgdxXKU8weVxURwTppGQG21KGYyQhYkCIMbzjn9FnogUFZqlGmxVgyOXUK5DArbl1CdgRKzAmYOm57MTlqlax0P5jBf/ACKGAPtJRbH3FxMYXOOv/ZloURrqtQ81ykxrKyrWBAaZb/Ao6jF/LcTXMLToIQRWgm5M0VdtUExzNUOgnpJJ204p8MUOqVDKmpU0FYIinp5RHUsVLSYkMpnuBThGaUrVNQj7xlJaCoOokyQSQLVARBMgTJjAPwZmhms1mcwyKwbRTomTLeWQHafTpYuW/aDAlYzLmvmFytR5oZZkp1Wpm9YIGVGjoSiwSAbmBJIly8H0lGsqNJWrC059CQVVCZFgFmd73wDHluEIr13MALJAUQAxWTPcAAEbTqM32L8McKvlj1Uwqt1jlECf3+DgVka+rLm8moDJHXW2hN7enTHxgjR+8erosNZAeeoRQY7wZF+3XAXM/VACjqXWB3hgf9Ma86nIQSTKMIFhJgD9zinl8x5rh0Eimp321mxv7LI/xddsYqZpndVkAJHmmYhpB0iRvIE9h2JnAXqWdRVCloKgAjGMa8vngo06GEFuhPU9RIxnDVwVxMYxMVlMTExMFTExMTATFOqmrYDUrWmCJsZPbFzEwAfN5amT5k+VV2MmA0wL9CdgHEnpcSpGVqhRp1xpIl7Mp/DcKbsAbHl1RETGGh0nGuvlw4h4ZexH/P2xAGqhqsaaiOFHMaa8wLHcSxAYaZv32wJXMsh0GoPK5wrMm4NyhAZbgNIn8tjuMGM3wul5k1kFWnpCDzBr8vcgtqmV6ajcXkkGQH47SpUnQ+R6Q5ZUT1IIDGF/KW1dyFIElhgK9BfMrfw9ZQTVpFp3V6ISmhJJAIZaqqSOze+ET7P8q44pRou3/avWXb8usGPlmn6nDdwYqppVJl6NZaEoQwZWQruLHW1Sm0zuNxBwL8GMV43nGZeaa9lH/wAii30/X64sSusBgZHe8e23+mE77SM21HIV2DX0Ko+tQXnuA1j7nrhq80yIUxEGbC+x69REfzDHNvtkUvlxdgaVQhkmzqQDqN76SVE9NRkXBwgs+H+BU6WQbLsDV1qGcGRzgAlLbAO0exvucLfGc5W4dRzHD6pL0qtPVlqh6qWBIP0mR0Ydmw55TiiNTR1Mh1Lm0k6ilU2HYLf/AO+Fr7Wc6lbJ0CovTrMs9gAyx3uVn/DhA7eA00ZOmoN1popBFwQmoiJH57fTCL9rGdQgUUqI9bVzIgBItA1RJB2gEjrYzicArZviDMRWfKZNjpIQc1SwDBWIgSBE7CwgnBHhP2fJNOpTqVQqAOFYrpLspmeUMIBXub/MBybJ8Eq1XVFUgmNwevwDi5w/wpWaroYfmusNZd+tv+dRjvXCuCLTLLUK1CAokIFA5VG022Jm3qOPWeylIVgBpRynKyQrcpEbb7kQZG04X5H1ci4d4QW2pSSEkkFoEtA09Lgxf2Py2cHrijpFNgVflVWbmR9B09vcAi4IgmwJvcUoulVSSDTZwBpW8K1idwZIabfhFoxZVKY5RFRdRUbGDNh7kKZWfSD74mqMZnhqHyiFJI1DzFIVg1hqLAyAdTHr0wo5/IjJZ1g1SoaeYpK8yDpKkIdxLCSBNzNQGwBlmVig06mIVlRXJgBSNUsLzuLx2ndjhJ8b51lUViFK0mRlKsBrBaGBU99KnaJQR10oFniPFjQzNbSxqJUUzr3GpuYAQsE6YNup+cbeJeOzX8zzKKBtKhY2Uo0qZ6mLERBCgYW+K53zXZzzM7SzXgm0ATfSL4ptTYg6VJEiYE3M/vYx8HtjWM6bPCvGFJpoAqmmKvm1XJbX5ukF2t+CNUkmBOHXMoq5jymqeW+n740wT5iaSXdDuB/diL6VY9gcco4DlC9ZV0gwCSGYJIiSAzECSDAnecPGf4tUVqNKoCop5etpfkIb7vTAI5bxDaSYkkRIAlix0Om66aesaENbzOa3KoZ11CbABV3vOCnDiVoM7AhVNVwtxqBYuSRvJ/L06+ybkMulWugZVfREBhIOm5WmWGpo0oNRIADiIuMGsxxoVU8hWaIAasATCkXp6jA83oSTYQSdRAxloY4fUKUadGnAqFSzmOWmSSWY+5YnSv8AoDghVVUpMoFhTYwbzIMzO5JmSdycKdbiCUaQUOEQEszMrMWbWQSWkhjywTJ6dsas1xl6iJSYaadY06alyAzAAO0KZ3S81GFukmMVDfTzNKBz0h7alt7b4mPLVqXamfouJgCmMM0YmNWZPL/z6/tOKjYWv9JxmcD1zXNFzpkH51AD6XH/AAY9ZjNAEz0E/t/w/Q4KvasTVikc3CsxtH+2IuZGojsf9CcQW2fGtcyCQO4kYo5pmjeIvPta37n9MCczxArTpk+qSF9zpkEe0j/TrgGSlVvpJv0/m/8AY6jG0nCrxXigpIdQFQpew+YLfluLGes45v4k8XZ2o0UC9MqpB8uoX1AncyCAbdDaDfAPed8VvlM61HPpoy9V4y2YA+7IIH3dXsQZuekk2vjcuYCSwYikY0td2pBmbSR3Qm/WJBMqAV4dU8S5w03p1K1SrSdQjJVOtR+WNV1IIkEdQMMnhXjFZ9FOqwUKoplmDek8vNBGyrEzGLeJKeONUfJfVTllqVkYmwQ1gy1lfsoqU1CF/SHYGLkhX/6kRxio9CB/EHSvmhlC6lXVqFiSrhhpkXWJG+GDh4Neo2VZ7VxrkCFkKQTpBFwyq29zJ6SEnxjwpqJo1gZSspESWNN0Ol6bE+qCDDWJgzJBZnx6V1TJ5io9YmnnamYpU1Jq6Uy5p6zBWmhSnqBA5iS5gFN5sP8AEtVK9XyKgP3lI03IQkKSblLXIVbe8E9jc4R4iWpllqo1EFpZqQtUB2aL37SFNoscBM5nNeaZmASoyoVlpVQxjmtYr5XXq52EExSHSztbKVamUquv3BbSSpOsNBGkE7NpQx2ke4B8c469eAWJA5mkASxAmY3iI/U9cNv2pZfyzl6yyGURqnmM+kNJJDLoYdjJ98BfE/AxlaKCOZo1ljzMQDzKOi3iJPTGozXVPDgojJ0RTkqEUIYvJWbQL8777yLm2DnhGr/Z0BYE/iI6sLG/yv8AQe2F3hlVFy1AEgk0KaiD1bQgYQOi6jPtgFxTxIchUqaaRgMwp02ldRIVpt2eZ7q49sYaPFTN6c1UGoEQJTqQQVBPtIInvA98B+McRCgVFefJDFbQZAlkMwCOU/Ee2K/hOuKXnmvFStVaalUru0GEAiAoM6QD1ncnA7xEoqV2VAXTzlFRhYEaJ0AT1PLPsB0JAXuE54eqs0CnGnUQsFdOpgW6yD/l7EkhfEnEf4asaqmIrqdBDKCPLEN7WgX3m4w05PhKNqH44ZZ3AYCDG0wwIn+Y9LYUfG2S1BnQs6KApDG43YaQIAHl6J9ip6ECwVa32nyKg8kTUN72WEVAQBebGbizHfC34g8QpXELqGplLFuoWegA6x78ok4r8Y4BoIZGlS2kb7kAqPcm/wCmK/Bsg3nDWhhXCtMrBB9JPQ9MayMq2Wp+pSDYcg6tqIgfSSfoO+OjeHPDjgUgaTS63YC5R1qMCFJBLQrQSOW2mZIZN4jTAzvKCQtYK2i+7KjaS0AGTI1WBjHUKPF8x/FIKdAK60QIqVV0wCvMvlq/QhYAAuRIicSrGnP5cowporBkoQsEAg8hLQ1oZWKxfmaell3xrk1p0w0+YKyspBguJKFAsQQ6qvaBp7g4z4j41mBWL71ks6ClCIQYj+8N4Kze8gwAbiPF3Fa7UCMxQ0y4qU3DAqCZIA63Dk7kwR0XCFoRw7xVUVbl2ckEsHKdApuu5Kqqye03OGqj9o9MUhRpZfyQo0oxqswQEc9pBN5IAPQDCBVyLIVUiNQ1DqdPe3tfBfg3BXFdAUDgtadJDRJOxINlOxj5xcidOeW4nSq2or5lVWLa3Gom5l3Jnykkmws5YQNILYavC/DQKlM1B5lVaVQs1QFhOvQukNyqpX8m8SSxudPC8ooy9GswMUykAmSDrCwx31AERt6RY2wVyFYvXZmY6FCIxtIka4kfhEqSekteDjLQ0eHjrlqRPsqkfuAf2xMXTSU3399R/wB8ZwFihWm3z/p/vipnc1eInSQbSTcG0e8RbfVivTpaRSBInRBZZVoO0RueX/10wHzPEoYFn07CTESCLkjqCgAB3E73iouZfMfe01UqXdSYYweUrq6GYEke47HHvj+YCrp/NqWbWkGB+hOBWazmirRqEgFmklfy6WOknbmqGx6kxvbHrxExFQS45Vap7agYB7QLL8GffEV6zHEzUGlZ9LFhFz6Rb31EjFqhnCSoi5am3uQZP9ABhY4dXYv58gCBykgafQJN49UgE977Yu8C4jNVUvyyCDvI8yBfazfse9gY+O5ooqwQCWAAmJHf9cKmbzZUoCQQHU32ZRYD2uyG+wE/DB4iqhhQI6sgnsSVj4vF8I+cLCnSZhJNNlmbEyrAmL8rAQPy+0AQL3jni71a1SkvmLQUQqpqCuRdi0QN+8gAT86ch4MqVaa1G000UEn8TCIBtZfrOGN8waeQq0iAXZvMgTCatJi3sx/zxfrf8MVC1MgnlEg9gGXzOvUkyW7dIJiorZnwIhowDpZWa6mW5bepjb42knabJWWy9UZnQrKzEwCpA8wbgm4mw2HX9cdUrVwuWMsC4DaQTyvAJJAO5tBHeO845t411JnDXQ3Vg4YEXjSDB7gkC3vvclmh+4cjVq666a6lpgL5iKUb7y+rSAVYgbibqNxAwKzfB5SplKxVWJYUGUFlSqs1PLk+nzLssRKubAiCQ8OcaFermmBAKpR0kiBYsxiCeYFjIgWjscavEaVmp1augsC3MFYhlKkMrKuuQV6GJEgnYDFCr4E495b+RUbSlQwGZiBRY2ZouskADUQdJAPeWXxMnl1ySNJNJLqZIl6g3bYAbR1YbAkjlWcz7a2JHMXZmkEGSZgjpeTG9z7YtJ4iqsx852cFNFwCQBtG3aJ398WxNMnj3MmpTogqApaUgLGnSoEQB2+s/qK8TZxnpZZagII16uwOqwHtpI3veOmNHinMajSImACFJ/EAbGZImSVME+kYH5rMPmHi5MSSxJAMczWHKCRsPjthB0TwAzrRp16rLpQnSAOZgAyQfdQxMnflEjoI+0PjYrZ5Sg1fw4ZjuQSCSp5eyhWnvb5v1+MrTyiNqXStQ1dAgghhAUwby3mCJgBfrhd8M0GeoatUkNVnTIJLgq0wNiPTvbaO4n9U08PzzeTSpKG8paejWF0mdGvSoNibG9rzE2BKVqBqVhTWGQVUIaJWFoF0AaATBG/8o6zgNwiqlCmilA3l1XV1AkiCxRDYzy6fod9sX2zRTN07EUUrinAX1E0KliFEyCp/5fEDBxBEpaWJYLTViBqtAi56mC2/v1jCxnnaplajln8ltDiALjlpyGs2koRuSOkRGPXizizvSzC8yCnqRKg6l2gi35S8HtEWm1PxLnv7P6oTylCrFzA0AjoBsRYm952AAMxnX1BA5UmtT0apLgNqhpaTy+id4InfGziGeo0NSUi2YrM6uXqgaVOxGkTJsPoSJ3wDr1KlVDWtpptpidtRmB1gE4PeCKNAEPVqBKhMKX5Ro/EVJG9mWQesdTjSKlDhGb/haiAQa0HRo+8fTDqL2Xq1rnVB6QX4RmaVSnTqjMVqZ/uq/Mznm2K+bqKrYqdJBBiNsEs94zy9KoSjhoZXAUTJJGoAggcsCLiR82Rc1nfOzLmlqo0qzzBmNUk2ImCSSbfXAHuKqtOo7FqepaSkLuXDRzSSS1RrMSTPTa+AnH86+YelSU69IgXZ9oVblRJMW39XTBHK8DQVNJCAKCJUM6Md94vfqLQQehB0cMei9d0ZQAjKNSjTC0yTI2uzELB6RuRcLGQyiUqTyxNUxAkEtCsDy9QCCCJjv0GLmczzCmjMCpp6mdWKw5EEFfxTpIMex74xVfy6xhhpQKHJ/mibxAIhSO4X3GLIzdOuiFoCgnUokQGqJyt2BUsI2ie4xA7eHOGiplgjMA1IUZgT6YMzEnUdR+T0xWy+c8itWpIWqBiF0hXOxfTeW/CqpG8AbxgJleIlUpJSeKlbT5kQdKg3LAyDUYDVF564buFIKVPLMpksWJZjzHzGJ1N86gPqBiNClDjqFVJqOCQDC0GIEjoSJPzjGAhqVlsgplYEEuAe8R7bfTEwXg3UzSJTLyqtvBO8KNr2EgfJn2wN4mT5LJTYEUyX3B1CCbE7EsVtG/UXOBHEc/oRaYbWNUBQVZjzTq5TqJIW4IPzJBx4zmZqeWW0lvNXUVMDlkHfZZBYi89+uKy3Kvm0VYjQ3lSSsnTq3PQSCSIsSNpgTbzGfD1L7OBbfSQz3J2sxA7bHpIseHcur0QZ0M6EdRtcalmIWGEfhJgRY4EcLhUao8MRWdHidTgM1gANrO8wJ1e2A85CsUzD0SCSajG4A1Bucx0FqYPW2qbicespWajmGrbIyHXInmimbEEwYqFRabd5xXfN6VavRYOaASoCY1woIaZuYVjI7EG/Qbn+JhaTUaihCKqSwaUI8uCOh3NhF49jgGLxJmTVFKiG0O9Qb7wGLGeumAP0+cBOIS7K34HeopWCSpC6dh1Ez9O4x5yPG/Nqq7GHSk9gdRB0m09iXve0gb4DcUq1qbGIuQQNwWIkEzcHSgEH37xiYCTV1alrQliEUP7lSCSRa4NMg9Nz0E2OCVD6bxXAqNFiIaPbflXULAEnpddy2aIR2FwylwFi4PMyz0aaik7wbbHB16b05dmT+zIstsSdClgogrILaRciYOAY88iJQVqjcoZWeDGm+lgLyJOq+xG8zdA4zwJ2UFAAKaKrEtBJAli0m0KVYi9ojaMOebRUpqrgn75lBBlVUkM5gbBQWuB/6ovn4y9SkSASdRKnbUpheosxCWPKoH0sHPuA5GrUqMKblCBcBoJ6fWxIm++18du8JIDS0glmqgEk9CAuuZ2IJj5I7HHLeJo2TzIrqAUaoUKEG+nlIaRHMVYSJEjHUvCnEKfkuaZ9RsSdyEX+sM/1wpCZ9pHB0o1lrPTDU2BptfclSwNhNtDD2mL45nkFC1FLDUmq4JiRsbyIN57Y69454glevl6KTqpRXqsYgUk1y0k3N2tsSR3GOYZ3LNlq4VtJK6X5bqZvb2DAr9MWJVjxO1PRQVVC1F1+YBqGmSpVSDcRfoP64P8AhzgyeSCIFdlZpN1YQDosZMjsdSkSdgMLfjTOLWzWpRH3dNTB7KBb6QPkHBjifHGSidVmMhSLAWKyAIKOp1G1rKRvgFjL6XrIrAhC/MBvuZ9pvvthopDT5VNahvIBYyoIAB9wOYHoLdMAOFUjRzNMVUKqCS4jmHJP9NLQe3zgj5JSrrGhtLgQp0lZBeIgqdIEAXHS9tKhoKNSzZQL93W9WoyfMFOS4ZrwyF7/AMkx3rZfiVaqUZbM2YdhYE/9syPJHa5jcl+4nAB/Eavl2p1CxqFQA4JlWUCGtYjlAgxYDrihleOurIUAmmWIJnsBcTFgI/8AzDDT54ppaUll9FWmJHLZdQO/eWaN7C98IvEuLGtVprUJNNAqmN4UAGIMTE3n3nG3P8TzOa0oWZyT6RYGAxv0Jif0MYGUssoLl21aIspA1SOjEHY72wwXs9nzmGWnTXShI0pyhQ2kD6bRc9pvOLH/AEWorUlrRzOyz5k6ApKvyxaNwZI5Zgg4D5zLPTCllA1CRHtH/o79cakzbj8R/U9o/piobuNZRcs7JRCkgRcAkBgDvGoGDB1EiCYgmcVPFFdWWjoDDy2ArEjQUeQGXczGv1XE9TOM8Fo1nIbTTqdT5jMJnlGph3JAAJvpGNPEK33DivSYeYrKrmNOqm0SG3JkaSCBZBuZOIpkyzeTUBDUwGGmILJUs0BgSL/dCJixNxeUzgVleqzArU1g7awVKPNyCASReenzg3lOLh6FR3HP/DWgHUGAJ1SBGgyTeIIBvE4oPUhcv5Yb/tlpn0RrNzFuWS1ybwTecARy2t6QUmWeGbSB0uS0DbUQumP/AB79F0Z/MMSURmBBTUwNkWeV2AFpWDvNp2OLuV4waXlqTNWqh5mMqquQTI6gKDckXPscAVptS1DUDq8ymQxBPp62g2eOWw9hGAa8vR8hxMmopFdG9TEEEQd/yrI97di2ZTiKsKQl1lKlKWEi3Ioadrhv0ttjkNPjtdfxmdiepIi47RpEdsbcv4jrrIDQrNqZQqid56SJBO3c4YafH8TJSZkdOZXaeYjdiRYC1jt0xMIGe46gcgIjARcpfYf/ACdNvpiYfVfvnjt3ioWpsFFQ+auq0KTIWC28wdMDbYm2BfiGkooMivGmmTIVhDHm0k9ieRQT+XBvxFV1CiiKwIqBFAtNmgTHZf3vfAHxHmw9GylEfyyCfxaojQOhkmesao3jEFXj2fCUz5ZLIQ1SnEfdseVwze5uDfmJnYRQQvUcSzLpZhyHYFn1ajvqMQJ3uekGcb4MJP8ADrAN1AMuxnkhT3BClSZ7bjAs0zRCl9ISpTouqo0XbVB7QzBpPQwpscA28byJp0a1akJpElG0AKY0KpmBJ5wDHTm3kwhV6JAenJZTemSQVYqgYI1yRsSJPt1MuXDc6GRUMvqVyxGzNOqbiyQzGSLwN4wKcIwrZSqs1CVfWBOpdIgr2J0TsLz3tNwVfDNWcw7bKEU8ogfhaY7MDq69PrU4pmwY2IJYxM73Gxsbn+nXAyjTdUfn0sJptcAm4ta5FiIv6cCqyPTdgwOrpqmQL7SekYqC1WoaaMrENr180GFtpJhbzFwRblv7N3CaJrIuw1opGmJsDK7iLSfgA7GcI2Tyrsj1IIVVY3kiZiSB9cPXhDMTRVgBNNYXTYuStRl9PUagOhNh1xKsesvnfMrNpIVfKVpggoOVdjYyCRHVTcWvu404OV80U1YlQ9YL6iHElZ0yGWCJi0RYNit4ZyZOaWkejKGbTAYU1c6B3k3vaB74O5nKjTnMuwkOlYo7FRJCrY26K94FubsDiihleFJmMhTNViwakxtcU5cGSSZkaSZJ/CogCxTfDPHvIpVKFYOhYh1e4ZbAxG4BABBF5PUWwdyOeZaddmrBVLnkUAq77hitxGrl0iJ0iTExRqZHz0qCrTC/d0ylQSxQ7BQQBAgQZgTPeRRayvHGqZsZlkdKTUxRll9QLM/Q8oPfbFDx1kQVp16ZYiCHLKQfVa8AEbX6k9owP4HxD+HdqGY5qUOohrLqjmEAyCVX4i18XfEFdhlKZL+YXYoxkFVIYsI6w2gm+9toEvUKeWcmoGvKQZ9l622Atfpg9SormM6qqs06ejkmZjQpAgXHeATC9cAaLhBUvDFYHveCPgqT16Ya/s6zyUxXNRgvmKFGr8UE+m24PN7xi0gRnKipmdSgKNXKSbEELqFhYgFh7AgdBgtxmFzNVdqVcCqIsoInUo66ZIiD1gSCMUONU081HaHDO0qRAllJFt4sLfyxN4wP4nxPzDTDAk06XlSbGzCDY3OkaelulsQVeJ5Zab6dQJWxjYnr/wA+ceeF0tb6TMExyxO5j6Tue2NdI84trvOkzzX2MXv7HrixwqnVDMKcq0EG179Baxv0jbFQ18YC5ajR8shAWRmVSdQJRlJMgAtBJBvsNxgBlUetUpkhtLNoFyWMkSSTuZIJPX2AtsyeUaq81nLJRos5g9QG0i8SZAa0yI7235Y+YEW3LLnR+EaxqcdYgm1o8v5xFWeN8GZ3+7l/UFE7ACQVG5Bvf3H1XslwmpUrCiF5+oNoHUnrt9cPScQnQysIQlQ7CRBplbdySo7XI9hgS1U06yVVCgEuNTSzEqg5nkksCSCOs9VizQT8NZnyFJcK1OoVosw02ZWLEEjeUeoRf8EHpqp1K6ppVUZiKQZC0aZfSjyIiS0H9ZvJNDMsrUKikFm0RUDAKFJ5QwvFoF736wcbq2dAzNOuTFNgjKVkhQGDGmTaSJJ1G8jT1wA+tlzTylbnI8mqaKr6l0VRqMGxBIgGRHqi+KlXiLJTFNTpdHlo2BgKGtZrEj337Yo8VfVVMNIYrN7SBH1AuAe2LtGvTQxUVtS+kcytESFgEQGLltRvCiJnFQc4RQDvUqU4RSCH1sXcA3uZ3HLvvbacVPEtVXq06dCp5g0gnQAF1ajHpkzpPcn0jpiqmTPnffKUBMMFYySwtqLExqO5JsDPQ4M8Vo08uqAXNOqqppgPEnWB1DFW9bTqYfhA04iqvh/w+lQJrJbzaXmKUvpOrSFYzCksY5o26da/FuDaEpBKZ11iqLczrBYOCDteBaw0tOGXwTUCHMEwQNNNFUgEi7qCTsIrESfy9hBEZM1M1UbOMzKlE/dhRPJIV2Mi+pQRcAnfZTDTGMlkM3SRURaRUCRqUaubmvImZOJjXV4xVYzRy9SskCKmqos2EyFOmQZUkbkT1xMFP3HvGXl0qaFL0ykAG0Qbg9yCDf333wkcQ8ZB0VVpHUsczvaywBpAjsZmbdzONHE83mM2Rpl1YMwB0CCbsJsCR+pgWwJo8IqG5RjzmnAidaxI37GcMSjHD/FtRfLLIKhp3Abab/Xr+pPfHvhyB6DFoMaUAkErqjQxtNmBAFvU09ZM8J4JQZm0ov3aKGDJzEy02kjUBokq3XffDDn+C0wpcopBmgalNgCDvTdRt6zte5F+XAhf4U7aqiNCuyiSxhltLMDGkhom+8rexInGqLtmqjMygolHnA0qY1gFT1UXEy0gnrbA7OpXC+rzFr06byi8tRVG4AuKiFiCvXUTNyMW8nnxWzaKedWpaTqgEaJa28zPKxjcTOIAOXzXl1agaJZiAZHMRpU3IIWAxbfeL4scRzCvVmohNkGgWYAdpkXECZ3+L2vFGRWgpp6WbSKdVKkeiYpsrnTIJ0gzF+W9+aZegDXC8zOzU+aAG1F4t2MoVBMQSBN8T1WDURBUCMGSvlQRBmGKkFI3AAUgSbT1xZ8EVivmtAKUVBaLllUF1ANhsASekLHUihWosrutmpsgYipEjSy6msJEFlYiLifjFPgPEilHNZYFkesUURvAtUQTtdQs3n9TjSG7wnJqU3D6S7VWdieZ2gj4FwzTO2kDbG3xNxRw4ZFhG1QSAVLsugxyx+Fb3ILbE2xnN5vy2pNSJVFqBRpA0pzaVgwJjXGq2xvtFLxBUWulFQu1XU8WHlgrIgCDDAXuenfEVU8L0P7hCGemysrWJ1IhgQokgk6gR2AuCTgvks2lPMFmf/xrTPVwqww3B5hTqQbH8UTE4H8AqOND2CtXqIhYwUEOWvMSC77WmJ99nGs/oqJUp6CiKwHKeUc6lDPNqAd3vuFgiYxR4ynCaeYFRKlNWNQhaVVRpqAggaxCkEG0jsIvhO4/w2vlHNCqwZTDqVMo1rEHoYMEdLT0OHLw9SVaR0kgImo3hiCz7D/63Gwm8YoePK4q01NtS1StgIA0nYg9WHa4UbxhEpNpoWOkbuQPm4j94w3+F6aLRqU6ic61PLPqBMllYL7iYgxfTthS4ZXNKshmIaJ20zIJnpEzglnM+aT11K8zvqvdbgGbmZ5mI7yD0jFqK/GKg0poYkC4IJtBMEjofiJ3+aPD8v51RVLBdRuzGPc9DJ9sYNWNu3v/AKe1sWMvSWnXZG5lHKbSp2sY6aoEj5uLENlelcKAqwdGofiIYhmEbif2iMeuFuadUOp0sqs6kiQStwDI2KsLjqVMDoPeoJNzB2noSRPt/wDg7YvZvML5dEgHzFLkmbEC4vO+wuJ5YwGUf1tIMuI97wRG3v8AXpiV21khQeVBtc6TEyQYtN7De+Kl7Ak2vJGw2uImZn9Me8uZIAOkEmTqix6E9oHXAE6fEiuXpq1T0PqVFMWJhwY6nSN7QMZfOU9KM06yWDpBKqkiBpI7gtIJJkiwx44aoBCtIXWdULJtBHY7N3M6vjFjgzkVEpvIAYkEiRoVHIEG0ESevqHTEVvrcQ0o4JBeqbgQdcizTvDFibbEYC0eIimSCge6FZ/DB1GPlgLHcCMWuOBaTkoSpSpKKdgkax3iC0RNsBShmIgglTNoI6GdojFR4qVJYGL6iT2uZ26RMYN8Jy3mtUZpcqup9QBjl6STPtbYDbAmki6kMzPqHb9cW8u/MxXb0kkjTEeog+4BE2wBfgfDEqOupxTZ2YFFEFRpLCQRoAt1gW6ROJx3LPRBpuUaTpXUZdSv4TsrdIaJIi8QTV/j/L5QZMgwB95qC+oA824Fz+XtbFPiWZeqS9lVgJWZkLF2JENt+1/eK91s/UU1ESxrqBpW9y0EAbqY5IidosQcG8rxBFpItSlUqZdYTQsAuYiGaRu+o+WL98CfD9ClVqNVrhBTWAKS2BJIsBPKsFjvvi7UdxVpZWmW0hn8vmjkJLWBgFtP4g15HWZCtk87l6aBHpAsNy1JST1m5nriYfeGZLImknmLUD6QG/sztcW3WR06H9NsTDTpYynEqmTr+YqqadRidB236RdWEiCP3wZ8PZukc+ApZqeYAdVMhgxIDLIsDyWa0d+uJiYuJeGdQKFTQB94lRdB2VlL6QpE2YqIJ2uTvAG3iLhaFQAlabNoW/oMdLT01D63BjExMZb9KNEamyzMAGVXp1EUQsqhkn1ap8sjV6ogG2BnFUOVzZVnClWEPpBhiDEgCNJLA9YiNtpiYYjZ4k4mKg82mBSFek9N0USBdANJ76h+w6YD5Wu1NP7zSWpoVImSTDbgWIK72+uJiYSIKVuKaCNQGpxUV16DUJERA3CT8degLg3ljMUy+osXXl3BZtQvte6R0kmbWxjEwg6dllV0em8QVUDrpmoSfwjvM39sLHCVasYLKCU/h507L+fvqmDbsOs4mJgol9muZVQWqAkU1ZTFoNQB5EH8qDebse2Kniahq5g0U1+8uvqKOPWOulGItuDEEgYmJhFzjXwPiPkucvXHMT5VRh/KoKWG86iDfre2y9xvNjRRCjYu2o3mXMD4UL16k/JxiYsjKtnMl5dQioQDoVoUfmCkDt+L+uKi5QnWyxyCYPtJt9FJg9sTEw8GvK1VLy0AEyQAYg9u3t9MZoOVIexkFSP/ALSB+hjbtjGJiosZzKyqMvpMqCSeYiZNz7EbdMDKiwZF+n7e/wA4mJgq5VLs7FzJJljbrF/6YsvVXywkAjXI3kcoJWd7En5v7YmJgjWmaZGkb3iYN9h7E9yf3wTWlzUjSCrKFdLcxYgsIJNpMSDeGvPQTExFilSDPUNQMWqIBzVOaW959gf+Ris1QBCL3ZoF7ERBN4MTb6/OMYmKjSw0aHB9UkDqNJi/1E48LWOlhbmIv1t/viYmAvZPNsYXsdXSSxm5JBMmev7Yq8RpsjaTuZuCbiY/qpxnEwF5HSl5RE8yg1ARIN5ED5Eb9R74uZRWIYq5R6kOp3PqZkA+Zi9pa9hiYmA25biNAKA71dX4iC0E9SLiAd4i0xiYmJhg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jrscience.wcp.muohio.edu/birds/ohio_birds/images/heron_rookery_04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76600"/>
            <a:ext cx="2762250" cy="1841501"/>
          </a:xfrm>
          <a:prstGeom prst="rect">
            <a:avLst/>
          </a:prstGeom>
          <a:noFill/>
        </p:spPr>
      </p:pic>
      <p:sp>
        <p:nvSpPr>
          <p:cNvPr id="5126" name="AutoShape 6" descr="data:image/jpeg;base64,/9j/4AAQSkZJRgABAQAAAQABAAD/2wCEAAkGBhQSERUUEhQWFBUWFxQXFxgYFhgXFxcUFxcVFhcXFxgXGyYfGBkjHBcYHy8gIycpLCwsFx4xNTAqNSYrLCkBCQoKDgwOGg8PGikkHyQpKSwsLCwpLCwsLCwsLCwsLCwsLCwsLCwsLCwsLCkpLCwsLCwsLCwsLCwsLCwsKSksLP/AABEIAMIBAwMBIgACEQEDEQH/xAAcAAABBQEBAQAAAAAAAAAAAAAFAAEEBgcDAgj/xABCEAACAQIEAwUFBwMDAwIHAAABAhEAAwQSITEFE0EGIlFhcTJSgZGhBxQjQrHB0RVi8HKC4TNzkhayFyRDU1Si8f/EABkBAAMBAQEAAAAAAAAAAAAAAAABAgMEBf/EACQRAAICAgICAwADAQAAAAAAAAABAhESITFBAxMEUWEUIjKB/9oADAMBAAIRAxEAPwDH+a3vH5mlzW94/M0opRXoUcli5re8fmaXNb3j8zSiny06DIXNb3j8zT81vePzNNlp8tKhZDc1vePzNPzW94/M0gtLLToMhua3vH5mlzW94/M0+WllooMhua3vH5mn5re8fmaWWny0UGQ3Nb3j8zS5re8fmaUUstKgyFzW94/M03Nb3j8zTxTZaKDIXNb3j8zS5re8fmaWWllooeQua3vH5mlzW94/M00UstFBY/Nb3j8zTc1vePzNKKUUqCxc1vePzNNzW94/M0opRRRVi5ze8fmaXNb3j8zTRSiigsfmt7x+Zpc1vePzNNFKKVBY/Nb3j8zS5re8fma8xSiliFj81vePzNLnN7zfM01KKVDsfnN7zfM01KKalQWSAtPlrty6fl100c2Rwy0std+VT8unQsjhlpZKkcun5dFCyI+SlkqRyqXKooMiPkpZKlLYnSjGA7J3Lh6Aes0nS5Gm3wV7JTZK0bD9hbYHeGb1NeL3Yuz4EfE1GaNMWZ5kpZKt2L7Fx7D/AAI/cUFxXBrlvddPEa000yXaBWSllqTyqblVdE5EfLTZak8um5VFBkR8tLLUjlUuVSoeRHy02WpHLpuVRQZEfLSy1I5dLl0YhkR8tNlqRy6XKpUPIj5abLUjl0uXRQ8iPlpitSDbpuXSoMjhlporvy6Y26VFZHHLSrty6aigyCn3el93q/4jgdthqseY0oPjOB5Ig5gfKtYyUjnlBorIw9P92o5/T6ccPrWiKBeE4dnMEwKnf0S0N7n0FSBw+vY4fUuP6Uml0CrvDl/K0/Cuv/p+5E5f0HymjnD+A3bzZbaliPSB6k6CrTwnsi6Ec24DG6jWP9x/is5zUezSMMujOLfBXzAFWGo1g6eelaNwTAW0TujRRr4//wBommCBu5FGwk6gxrEH9dqI4iwq2zl0CgsSANco9K5Z+XI3h48Su4vEktlRTP8AMx6bbedQDdY+m0jaZj9QR8K6YLiRW215lMsxA+LZe79AB6+FPh8QeW7urQqnRQw09lcu/gx9SSdKV0OrItyTt0j+P10rhf4cSNbbEeQY/pRjszbGUm4AoWDc65fZhIOogAiTuSxqwY6+FQZVJLxkjbwA06ajak57GomU4zgaEmJU+B8f1FB7/Dypg1qWP7MNcTOujmIBOhUAe1pOcnWfOPSmYjh7ZiGBBBIIPQ9RXV4pZHP5I0Vv7tS+7UeOA8qb+n10UYUAfu1OuFJNHfuFN9wooARfwAGxmuBwxo9/T6b+n0lEGAfu1L7tR7+n0v6fTxEAfu1L7tR7+n0X4D2NfEt7qD2mif8Aavi1RKoq2XGLk6RSvutMcNWx4T7O7ABDrm8DnYN+w28q8XvsvsH2XuL/AOLfqB+tYe+Bt6JGPHDUxw1a0PsnXrfMf9sT/wC+o+N+y1VUlbx08bf8N+1P3eP7F6ZmV/d6Y4erXjuzF217Sae8O8p+IqEeHeVapJ8GTTRX/u9Kj39O8qVPEVs0azhBEM9sH/uLH1p73BC6wpQg9Q6kfDWs9wnbC7ZvJL2L0DKe5ILAuQSxQEHvASvQDwpz29xLG2zMgRH7wSJZDcBykTA0BEwJG52rzvdT0eh6tF5fsjdB9kN6MP3ikOyV7/7f/wCy/wA0Au/aM8zatplYDl98MVOphwwknTUDbxMirAvaoWMTjFcobaZHBZ1XMAi2yUTKSxZlGgIG2gmTf8mRHoR7TsfeP5QPVl/Y0R4d2H703iMvurMn1MaD0+lc8V9odpcPzLa85mW4QEZgFKIWOZcoYKNDqBofjVPf7Tb9iwgdRcvP3i5AAyRoCI172vTSpl8ib0VHwxWzXOSqJFtQAo0UCJjoOknxNVg/erjzesuVDSqqVC6bElWkgHXqTGnSBXZvtaz4Jb+IvC2O8jOLbEk58o2PtQQe6Oh2odxPt9dt2FKM4uuy6l0dAoZhc7rAldlAzn8xPSsE0jVovuEsZDkW2YYZnfLBYxGU/wB22mwBj8pJg9sMY1uyyKhOdSCwBKhSdttyJ9JoK/2mo2c2EuXEtuFYgkEpkksAyEA5u7E7AnSp2H7f5rIfk3lunN+D3AZABHecLIaRqoMa6aUlJJjatHPspwK0476yUI0O06kGP89kVZ/6IjXJJkJEINg0IRmHwBjTp8YOE7XWmtm4xCRlkN7QzIXggRBlXWNTK/Ie/wBpeH5TuhJdVuMLbKULm0BnG5ggeI/L5USm5O0JRpUFG4Y7XMiKDbJBusQBJURAHUaKD6tRh8GAZgaAAegn9z+lVtftJw2UtnMC4LY0aCcyroYj2WD+Y89A7faLhDdNs3BKvkzHS3mzOAc+0dyZ2GYa7xNtlFgXBgwSASNfD5eVQeK9kLV85j3X95ev+oHf10NAm+063cYLY3W5bzZhCtazBXI6xBBDDw+BMYDtqmIe7bsLzHt5tM6qDDskyTtK+GxGhoUpRdoTUWqZWuJdint6qQ4mPdOu2h0+tCr3B2X2lI+FXuxx9LlyyjoVe6t4iCCoayQrjoSDOYGNRHjXe9wpWeS+pEDxAzSdZ848Irsh8p1/Y55fHXRnP3Cm+4Voo7OKdLrl9yCAA2viSSSKkYXs7h0M5S5/ugj5bVf8uNGf8aRmf3Cl9wrTD2cw8k5DqdpMAeAE6ULu9ku8crDL0kGfpvVR+XFifx5Io/3Cl/T6vSdkR1f5L/JqXhuzFlTLZn8joPkKb+VBCXx5Mo/D+zVy8wCLoTqx0AHUj3o8vjGlaLgeHC1bS2uyiPj1PxNS1ZQIAAA0gCNK9c0VweXzS8jOzx+NQRGOGG9Ll1Iz+deS/pWds0OPKodxvGpZQZnCs5CrOp10JC9Yn08aLZhUHiHCrd3VlViNid+mx3GwoT2DImB4coUDKAIAgbedReI9i7NzULlPiun02o3YUKANoruHFX7JRdonFNbKC/YAzo/zX/mnq/SKVa/yZmfoh9Hzh2NwyXDbe8gNtbnfY5FXRZguO9JEAf3MN5NDcLilt4u44UKoa5ABOVSSQsmdvWdYrgzqi27ToFIZgzKe8VJAIjYEawfSrfwdbVjAXLWQc27cQM0TNpe+VnrDFJjyrCtm7/CBY4phr160boFlwXD9yUhVAtiM05pBM6DUeE1NxHaayjXJt52NrlSyjUqwZHyMxkxpHpvVduYK2111ILO7HLBgKQTpABO3l0rr/wCnrzWueiKyZ3tB2ud4XUCnQAggjMI6aa0UuB/pabVpL1u0XsZnNsQRlT8MMz3AAANSoYdNgJM0OxGFXFo9tQOYgUW2AhFtAyQSphiepaW0EaCgtrjV17Fwm9c5igIZI1RpXKNJiCw36/ImnEuThrFywShAHO7qwboZ1GhHeUKFPqTr4QosbaJmH7P3EscssrW2zNo4eXYQCoUx0/czGiFvD4nELh1DhJdsltlIykq4VSYhjoC2vUxXq7gXwdpmFxLmHaTEAXUziCEVm96JgnUbeNWwQzAM6EKxzl1YLEFhIHoTp5Ckt2N9Gk45L1gqiIMPZXKVW2ZjUEk7FmkbmehJOlC7GLCOubNcZmJ77d5RlPezQT1jWdvlBTEYxbFxbWJS5bROblS4WdbaOJZJOZI6+IoRY45csOVuIpd2Qy2rrMEkOD19d50oW0JrZYOKuqHOl+4hul7brnBDKwhVloGvXaOhnWhowbrinvogJZ3ORyqL+JoyakCIuZQVPhpUztDhnfDB2c62kvpaCAhVDtlGck5otvnJgTB6UF4rj7pwiF3Qi8NBMv3Tr+XQSW3Ox0piDydoreIS/bv57ZxCW3GS2Ao5IblahjCgwo00A36U2H4NaODLAp/0WcZs+e7iFfKbaajXKwlRmAidjQBcMFXPHNTIwDoxC2wqqQfZBVs090xp402ZLdqw7OQWJcBVEjWGM5hoIgfGk1Q1sP4/hGGQ2Llq85RzBKsGZEJ1nKJ0kydNoio3Bcc+HQXspQhjeEzD2lLWlOpyuQ8+BOZqjv2pF7GvfFtVNy5aVFAGVV0QvAgG5ABkyJJ02rz2147cJ+7O08olQcoVsrQ7Icu4VwCPU+VCvhg65RonB8UxPPxDWrj20cBkK5+WpYnNJjMcwHcPSCOtc7v2hXLaIeUbjsBKZGJS5sbZYaghwwE66ajSswscTe27KvcMMO6YkBy5zFhquYTEDYCjXEOP3bXF2ZQ2bn5yisVlrmVnQ76hiB11TrT2iXs1PBdqrzPcRrJVmFs2AWWArKwJe5r3s6vCwT3PU0b4FcCWbdp7ouXEUK7E6l10bU7wZHjpr1rIE4q97h+It5mW5bKtcZX7zIjXCA+uZwTcA000oXxXtIUwxsTn5gDczMc5duUz5tdV0f1LT01FsGfQ9M7ACSQB4kwPmawns120xjouCN4LmYIty4zBkjUrmGsGAv8AuG1aZ2udr1hkzhFKXM0ZmBJU5CMgJIVsrRGsUUBayKbLWWcM7aXHvty3uXeXBZXGZsv5mRdC3UyBsRO9TH+01UxL2OTlOXRrlwBQYkdyNBBGhIJjWK0cKXJClfRpHLrw1sfLzqjWO0eJd+44b8wyopU6bAbkUUxmPvMq8zLZ0ObvEFtI2ALCNxrUV+lWWFmUCSwAMQZHWI/UUw121/fzEVRuIJfvAKGUhRAMqzkd3qY1hfOo9zA3LQDTezQQAGJy+h2UaD4CqoVsv7uBuQPUx+teOasTPxEn9qoQ4vdtW2Uu7KysSLoW5ExqZAgAAfWd9PHC+OtYYLNoA5Ts2cxlBBloM946RBI0IkUaCzQopBKo1ntq6gqHk7hjbJPUmAG23A3gBd9SZi9rbtyOWoJKg5ge55aQT11nwG1AWW7lU9VI9pL40a7YVuqsSGHkRlpU9jMK7RXhnMHUsduijaSOpOpHpRnAcVa5hFVbTg23djclmVgVtrA8CCjHeO9HhXvBcCRNAvNePzRE+U6LJqE3DMZmzB8g7uiMQqzIACqOnlPXzqHJMtJnMwb3NNq8pLZgV2nTYZfMbGrxxHHI2AtFbX3dLdy6uUx3coSJj8xnWdZoXwwX7YY3nLwdXLLHScuXXx310ERVZ7U9oXvfhj2Acx/uYAhZ8YBIHqalNt6G1SPOAx+HXnNPeYNlV7YZWMyCpBBRhr4ipHZ7iqhzbZVOoe2CnMHM00ZMpziDMHw31oFgwBbuswBjIACPzFt59AfnXC9iJPdGUa6AnY/p6CtGiEwhxnHPduhmRVMAAKsAga+p366xp0orwtxes37fNIdVuMiAf9RQGJA9ImI2PlVVSrV2l7MDC4fDXkbNzVkmTKt1Q9AVYEaUV0BLxHAruDweGxyXx+OdEEgghnENJhlhdfMxHWi17hmHxF2ziAe6wDFC1swczRn7wgKAJEa+VIcQ+8cF/HVrjpdORlAJ5ZbMx09nvZl1Ed4GqnijbSGQTb3WT3hOuvSR+1RVlcFsxnErFtmtm4csMgIWQbLZlIEmVUqYHgNqrlzhb4rEC3ZkoBAaDC21XM7R4KJPwoxwDCYTFWyzL+J3gwa4SS0HKQJHdg6eEda4LxU4e1iQoDXHtDDhh+VGabp0/tCqPWlHkJcAfHcZhBhsLPL1DNHfvtJho1yCIAUdNyZon2DxlhcbYfFDMqswhlzB5VwCQxjRyNDv66GpYf211jvDXaNRVrvqBxO0Jyjm2dRpGqSfLrWj4IRZu3eLw4xSvyAUQG2qgZCBbyOIAX/UIIIANVPiOLXFYtWtLCzbEH2jPtbeeY1deI2ovi6CgWLhUuM2YaBsqyJO3Xqap+KvXc73rZIKxqFykkELAAGgEfT41nF27LapURsZhiXvswKlSAJBEyxJ/wDaK5txBsTjVvd1Ha6rO7MFQXC4JMnRVnYawPGh3E+MYi8fxrjtpEEwAPAAaRUGxbLMANyQPmatJ9iddFhwF9Ddvm/ea1bYMDygHe5DAqiiQIkAySBA61AxPGATpbQQTB7xMa6d5jpr9KfE8JKgnwoWaqhEteIHTyJYeRMa/QVbOG/afiUxAvO3MkBWXQKVHgo0U+YFUaacNSasEXnF8e5vEfveGAR2L3e88ANyiXBJ3EhgPGQNKr9/GnE32u3jBdi7sOgO8KTr6UNtXBBnw8asnZ7tzcwth7HLs3LVwMHDIM2oj/qDU+hmihGnfZpbsrh2W1c5sMe/kZJBOigtodIMaFZIM6Eju3HHcWAqLYawrOFF1WFxidSApQwCRMdTrFP2E7UJdtLYtuLbrm/DIYlgfzAsxmPKNNlHXQuzttXWSPZOgKjusJ1Gp1+utZXT2aVox2zwHimDcYk2rrIDmZSwYlOudAxKkjykVqHBsfbxNhbtsllcHQ7qeqnwYHT69aPcRQKpLagax6VnHYHFZsbjLB0DH7wgEgAkgOAAdB3l/wDGrVtWRpOjx2pS8jNCsE3mDlg+Y0Hh8KCYXiVsgrdgFgO8dpkQDA0Hn/NaVxnCqtlyWdVUSSragLJ8DP1rKb4bE4hvZIHeDQAWTMBMCMzDXX51a/sRJUGksJAzPpJAygTnMgHTUKPDyOtc/wDpEOjsCDqBOpMgayBtrBmJ1qLZ7SLaiy7WyLYKhlMMwnSdYYgSOh8zU23ihBZSuQAN1J1Ovd0k7A+HWkIkXbWYyxBJjXMw6eAFKhn9Xb8uYDp3iNPnTUWGwbhsNezdy5ZAJ2PM1JMEEqBIEAgGd58qkph7oyzdTNmmFtiMpGYqJPluf13HcAw2KQnmsqhQdGaWSY/KsgDvAw2mnnRzCYN2EoR1Yu6ypCkiQqDRSNZMaHwrnk9nYqIvEFe8vLW5qYJ0kas0BY6aa9BpVLx7Z25MAC2TMCCzaAsx8IFXPiDYjZHVFbSVEsToItZoidYP9pJI0oBxTs4cKhY5iz9TE5Z8ATBnfU9PMCvG6ImrAV5IXuCJPidY0Dan1qDcsEAE9aODJbnNrAAI841oPi7+diRoOg8BW5mzrcwZFm1djRmuKT/cpB/Rh8j4Vb+0d0NgF/MM0oNdCx3+VRuIcPycKtz79tviwufsfpVhXhAOHW05kLatzrB1iSDpsT0qM0LEB9jOKtaw+Itx3iQokCAHEOCTtASYGvnQrtBdznKIEHWPEyx+pNcLbvaxHJtnQOw16g6ZjHXLXvGjvMTuWaPQR/NCVMq7B/DcZyLyP7QVlaNpKmR9aMccYWcq23DhrZJYbMGbcA7aKKrlyp0XLyIqoW5akaAnu5maT/5EfAVT5sRP4dwLn4Z3HtgsV8wqglfjr8a8WOLLmtOQ3NUqc6t3synQwZB2FHOE2HTAkIhNzvMQIPdlZJ8so+tQ+G4K4pttdTuqGFvM0EQeiggxJPtCDJqbsKJWOxbsEVm0QHwHtEsQY6zOponwu8pSILMTmY7DbqT0Eb7DWgWCVb2JVbhi1mLOf7RJ3HjED1qxXbCXMM6gqjM6rlQmeXDEnfaYB+HwlobZVLmD++YluVpbB1boBtp4+Qq14XhVnC2ydhsSdWY/50r1wPg62UyrrJksdyaftHGVUJ/u+f8Ag+YqnOtIhRvkq/G8XrlG0f560BuKI0En4n4nwqfxa5qxGwP+CuWH4yFsi2AwIfOcsDPHshjvA8K1AFE0qncJ4Y2IuhF66k+AG5/zxq7YH7LefolzJl1LPqPkKkDPQa6Fv8/4ov2j7L3cE+S5BBOjrqrR4eB8jQVjTGdsNimRgykhlIII3BGoIr6I+zLtYmMssdBeXLzV8TEcwD3T9CI8K+bwaL9nO0NzB30vWjDLuOjKfaVvEH/npUSjYJn0x2guyhHkayzg942uLAoe8bDltNs2oB8RAU+OtXa/2ltX8Gt+2dLi7dVbZlPmDp8jWW3+0i4bGXLxGYlVRVnWAoEnwFLeNIO7NcvcQV1YNAABnqoA3kn6zWKcbxgtm5atPmRnBByxoAygjqCQxB2nwrpxH7SLt61ymELmzGCSxjZSSfZmD8KFYZ1uEuSJ0AHXrr8NKcbSG6bIlvhbO6qveZjAA3J30q99lcYbBUOF5ibLcOUEmAdJkkZQfidKrvZm6F4hh2doHMWSeg9kH9K2XF8Ht3BF22tyPfQETrtmBpSfQVZRr+KJY6Pv0Gn0NKrkOz9npZtx8B9KVRbFh+mEJbv3biqgJJ2KyQQdJLbRPjEVoXBrNxLRRrgc22K5iGBASM0sCZAkqIHxioWA7K27N0Zoa3l5mV8pZCygcsycrGSNQJ0EAHYlw23bckgjSVthBltZZG8AksYy6HcwBvSm0zWKaO+Le1Hea3AJCsTmWRmWd4JnYz+UHTWab2txqrmXMGmNifa2IE/l08omIO9G8VxQ84W0LKMxDtLQRB7q5joCN9h5ATVJ41bl2OpMncyf86U/HDtilLoF3sQzEkncz5TXOuvKpjaNbGR6XGPly5jlkHLJiRsY2mrGPtBv8jlFbZ7pUNlIcZgFJlSAzR1YGOlVkW6RSpcU+SlJol2+Ixd5ka5Y365csyfn8alc9WtgjcaN4ljrO+omhKoSYFFeA2rQvqmKDrbbQ5SFKk+yxkHujr5E039gmDrqmaKcCuXxmFhXcH2lUMR4AnL1EmD0rTW+ynDtmVbl1WA0GVWnTcmABv40Iu/ZtfsMws4kodCQQyA7xJQkH5dahzTLxaJnCeFW1sjn4ZQ5ExbOUkH+1VUtA3GZh8qD8fshEOTJ1OZFInN3QSzAFtt4gkE9a6rwTiQuZmxKkwe89wsNRtldTr8Ki8du37aZMQ9q4YXVAAQBmhWIVeskCOs+FZpb5Kb1wVZsSU0BIrmOLsOtc+aM+oLDXQGDPkYP6VxeyRPdP8CugyLT2Y7UQ627p7jECdJHz6VovaHCt91chMzZZGzkA6aeG6r8awwGKsa9pb5w4thzHezGdQo0A8ep/wAGmcoW7KUtUDOJYg3GCrqB4dT1PnXWz2butAXKWP5cwB9NdJ+NDHu6yNKm4HjFxHVpkqQR4yDNW76J0Xzsn2aOGRmuxzGjQGYUeJGkk+HgKtXD8dlQqN5mueOQQtxPYuKrDyzCRHlUa3cg1zKbvZTSOXGsGt9CtwSD8/hWd8c7JvY76nPb6nYr/qHh51pOIBqDeEgg6ggg+YO9bxZk9GTXkg14mpvFsCbV1k6AyPTpUE1oMJYPj923aa0rEIxzR/dET8v0FQHuEmSZNeVpEUgFNEOC3ovJoI1EGI1B3kV14TwBrhBfuJ49T/pH71c+FcE5gNq1bGinKWIEH3ixGmp3pWu2On9A58QOndJ8ABXlO0mItmUu3NP7j+lGT9m+KOpNpfAm6DPoQImmH2X4siPwtNwLkt8NIn41FoumKx9qWJCgEW2PiU1PrBH6Uq5f+jsWNORc08lP1mlRaFTLt/SFbvFkDEBFYqpZJ1hAwIE7kkHrVZ4v2OvWme4MW5UGYkkkaeACjTrHwq5m2W0URDSZnpppHXU/4dQHbbFCxhyubM9xipMzlTrEdYhf9xqUuipcFGxuII7iHvO6FVG40gCT5n61fuzf2QLcm7j2ILExbRht0LP57wKrX2bcIF3GLfuiRbm4AdpEBfqQfhWs8Q4qFWQY22q2/oivsGf/AA64dYbMthGPg7Mw9crkiZ02qHjuznDNZsWmY7hdgYOwQgAelQMXj2cmToTUV7kVk/KkUo2Ex2Z4YB7A8ANOnUkint9keGMGVrQaZgyFjxylCDP8UKwN3M0sMw2jX590jw9KtHDuH2zJdFkwIjadgI60Ly2V6+zB+0nCRhsU9u2SVVgUJ3ykBhPSdfpQ5mLGTAjQACAB4RX0bjOy+FZ8/wB2sltB3ran56d74+FQsbw7C2wVuYW0VJkRZtmBtuFGlX7KJwAP2YduM1r7viN0yrbcn2g3dVW6yIADeYG8TcOLcVsi2WcM4gk5FLMMp300X4kGqJ2g4BglNu5btG1Lacu57TCCAFYmAfERuKT8JxfEnzrFpAAA7SEJiH5YWSwzFtduk9Kybvg0SrkH4PH3b95lsrmY78xwAq5hl7oJ2kCZM+FRO1nBMRDrycltbjkP3QzTpMA6KcshfXzq48G7HjB3Tca411hB0GVe7sCgnNBMiSNRtpQ/tJxTnuRPd2UeUb/E6/Gqi96JklRkzg2zGx0nrUhcOxAMEDrpA9B49KKY7h454JGkT8RXHHYiNOh8/AfzW1mYFvWOnX9+td8NgnWG+ldrKH2j0pXruhI/5qrAgY2xlfTY6j+K5JRPCWg+jGNd/DxPpVywv2XBllsSsnoqM2nTUkfpSckuRqLfAf7A8QGJwAtt7VqbfnG9s/LT/bTvZIJB3FcOzXZO7gLxZXW5adcrCCpEaqwGoMHTfYmrBxWwG76jca/zXLKr0VX2Dmtys1EezU+x4GuV21rp0rSLM5IAcb7LW8Rr7LAGCOvgDWYOsGts5eo9ax/jWHyX7qe7ccfJiK0jLbQJaIFGsNYti1Mfi5jv0A6Dp+9CEEketWHheGzcyelwiKc+CoVZK4RhL2IcW7Sszb+g0kk9B51puD7LXcPZUBxnLFWlOYrbEaeG+8b+dVTCfaDa4fYVMIlu5ecTechiu/dXoTHgNOsnpGf7W8c2oa2NdALSQPTMCazXjczR+SjUlS8iKxyLMhjGkCRsZifU/GuOGs3TdGsqQP8AT4rHQkDSf0qgYb7YcSQBet27oB1gG2Y9VMfSj+B+07DXBDM1gjo6yDG3eWfrG1J+NoFNMst/hF0sfxiPIFo+ppVyw3aaw6hhftEHqbij6FgfpSpaHsovEO1WJVSLdp1UwS5g77QdFA8N/Gq9i71zE3FRiT0JPQbsfInWPQCrDe4wzFQtp1RmQQFICqSIuXI01nRQZ8WBqQSRdFlEUZnBdklEiARnLTO5OUncLsTFVdEPZI7PEWc0aSAPkf8APlUnEYvP8/2qK1vKSD0rm109AT6AnyrBy6Gkd2uRUC/jJIUHUkD56Vwu4qSBrrm10jQwfjNc1y23W43eyEMRMSF70SNpikoN8lOSRacOqrrsi9JknWNOnhJ6T51Pw2PZ7yEmIkqo0AgayNI0PqYGtVGz2zsPcR7z22Re+VFsLGvdtg5Wa4xhSdQImTTWu2aG9zmv2UZgrLbVHFtApMo7hJzsoA0B31jSLwkPJF4ucWdGMlfIbkn/AD40O4n2jNy2VChdNXOwWRJA3J8tPOKr/HO22EZbTAtdck91SFyAD8/QmdiJ018qrNztW4YlbdvJACqwLBR11BBMnWT4+kC8c5A5xQcxtlrl5cqF18CkgsToBPsmfWtcw1oWkVfdVE011AC6fX5V8/2+2ToI5aAzKsmZCrTIYa7g6/E+JowO2WKyqBibmniQ2vjmOu1aQ8UuzOU0aR2zv5MPmOhZsoGkARr0k6D6+QrMxcJuJPvFv/ET+sV3xPHL162ObcZ4kiTtJj9qEcLv5sQ0/ltwPiR/FOqJuyXxNJMjrrVdx1rXSasuLaeo3/4ig3E7R2EDb5eO1VFgRLhgCBv0qBmJOv8AnwqS4jedKjKasEeFuQ8eB+lbh2Vx6YnC2SBqq5XPXMoiQemwMedYUW7xq4dje1rYQxkVwTsWKmSANCPTas5xbWi4tLk1lcAYlT8DrtpNcWtx3Tsap+H+1O7zDmsWgsnugtmiZ0YnfzirHwjtRaxxFsKyXTJEmV0Ek5hvpPSs3BpFZJnG9YymkROtT79gmVYQy1FtJGlQmS0Rc8EHwrI+1VsjF3563HPwYlh9CK2HEJWcdveEkOLoGhgN5EbH4jT4VvB7M/wpwq4JaRMJdvNmFx7uVSNRrZV9R/qO/nVPrSuw3aO393Ni6EcHM2RwIZlVRlBYwGKgRoZy+VVPgceTOGp7d0itaxfBLWJcIMOiW1GWVt5WViqsHzIQxAWBlcHU9d6rPaDsDkuBcNzGJAY5wAoU6D8QwCxP5QNtaF5UN+NlSGImmF7WdxXrH8LuWGy3FKzMTsY0kEaEeYqIp8K2UrM6Jy3hGoHxmlUQXD5UqeQqNFug4wwuJUwvfy2nyDQ6DWSd40nwFErZuXLaW0LWraKFuXHt5CxWAwGd9WOpLRM1H4Rwlrd42ivLSLjB1t5bhMDum5Ggk+ukUU7Q8PuYi2oF0AIFChkBMgROZYOw10iuJ/RuTuM2IAcDu3FDCPMa0Dw2IAMZXbKyENm5dpI1BuOQTH9nUToTpRg4nEYjDC3+Cr5nAhyZIksPZ7sDWNSJA3qv8YvXLGHFq6lt71zKtvIudlGY5xqCOYdBI97adlab0CTW2SeI8RsW7RvZruIR7jqHYw0qshEzAZbebLqJMA6CQBUcbxs5TAmR67j60R4j2Yx1wC49tAqDbPZXKBrG4AqBc7JY4oGOGud72dBJ/wBsz9K1i0uxNFeRIWT12rkYEz8KmY/g16y+W8jW2gNDAggGQD8SIrnYwGYT0/Wt7TM6ODCNo+dTrN+QJ3rzcwMflqO8imBLxkZSeorzg+LZRBBPQR6+FRFRmov2T7NPi8TbtKCBILtHsIplm+W3mRUN1sKsM3jkt+igf7gNaE8ExP4jD3p19Natvafs9cGYWkcKZPfGqIXZRnIEBjl28DVUucGuYcLcIOUjcggEHwJ3rFNMugylyY/wa6VBxrjVfM6kb/ClYv8AdzAA7wc2x86gX+Ikse6AT49PSmkBDdtT6/pXC4akX2nU1CcyYAmrA5qutSrV8rtvNRWQg6iK72bROpGh67D5mmIL4ZhcEGMw+s1efseQfe7pb2ltwo8iwBP06eNVnhnZ8vlKW3c+Ux8wK07sd2cbCWrl0rD3FyhdyBvqepnWBWcvIuBqDDfGLtpjvlcfI+tB71jqKyztN2kutirnKuyis6oRIzKTuZ1nb5UR7Pdt8QrqjIb4YgAD2gdB3T19D9Kzl421aKUq0X57UihHE+GhgVYSCDINWGw6czJmQsfaVXVip8Gg6HpXLimGgGiFkzRjvG+xrWw1y2wKKCSCYIH71WZjSa1PtKByGUmA5VSfATJjz0rPMTw5F0V8x+QI/mupJsyy+wx2e7a3bIy3HZrewGjFY8JE7ab6TVptCziMKHTmgGOYEuMchXZ3ylok6w3idqzRsL517wl17bZrblW8VJB+YqZ+JvguPkXZernY2ziGzjmJJYAF87OVmczuAFJjTTqNK4j7NQf/AKxHuymmo/Mc0fIa1P4LxC4FR7mJw1yV1gvbuLEEZyqSWG0keGp6GXu8wNkYsigEscrKDsMrR31n4SIkTFcrc4vk3SjLooWI7CFGKtftAiJ9rqJ8POlVxTEL/wDii5qe+1lSzanUmKaj2S+wwiGX4pb5Zbl3bxHcAQctJ0kZmIMjynYTFV3CLiJuE5rNtiSikhzvqLmZs4AEa1z4jj+U62Wfl3AHuXXiVQQYhQpLMRBEnc76mp3EMEtqwM/MvXbom3LDvHclx0ChpygfpNO2RR54bxe6c/KsyNEtEDV2zjmEAd5VYl3J8lHSp69nbq33xOIyXJKpaFzKVR2YDRA3TQKJmJJ10r1wXG/de6LT3nyEiDbgQCXCrprG+nQxtLccbjMSX5rMvNOiWlIPJUyWCtqBdadTqRsSSSAkkNv7JvaIDDILmLf7xr/0ishicxGxVUA1M5S2nrXi7xC4yG8pa2pTKEyNzNWCrlWQdeg6wp0rjwbgF6+huu4RtVgg3Mjhm2zESYyktJmYA7usy9ixg+Wps38Refur7OsaaEaINeg66mnQWDrdhLLrdxbZDdXlKp0KooLTc1ktJHnMAdaOWuJclLQVkIYM6xrCkyu23+DXWqne4TicfeW/e5dqwoylluK2RU6EFu7mJGpjRp23sthLVu+ltQgKIzSEIIWMgyzssTr/ADUySQ07PHFbtq/Gawuw0YS8eJYaiCdpk+VAj2SwrE5rZAIJ7txpHmAdNJnXTT1o3iZV8qrMxqwgARrO36aSdNan8Gw4cMLesd0mBLTO5mIme7P81GUroukUngHYq1cu8txciRlhwMwgsWMJ3RpEHWT0rR+D8Ks4YZcOqKuivKMbrMpn2iZPTTai6WFtr3VGaN9JJ9enwrwbGVP7uuXTUmd9/wDDWu+yNdHPiGPFu0S6bgAIY7zse6seJMUD4pfR1u27mVxatt3ejXVAd4HurKj0puP2iMjiTyizqgOrPlyqNthPTrFBeA4drl+4twBgts23/wC5iIN1teoAKz4AfGOSuCD2f7CYa5a5zczvtdCgNCZcxVTtP7Vx4h9lFwtNu8sbgMCD81GvrArTbvDVyjKAAISBsQNgPCPCuy2lWBGwB+sCruVkaoyK79kF/KTzbZPh3tfiVrtwjsktrkpfw2Y838V1LSbcrBJJEAd7ur4DxrWyJmY+Vcb6BtMsjYaD9xrRJyfYlRnHHOD4NWa2LMtcY8pkJbKQs93oBMyp8PMR7w32f2zYS+jFWbIy5+/A0JJRF1IOkfWr190trqttcwmICzMRE7+W9NcvDKQTB85EEkfzvS3RWmwVhuHXFsrybyiBBc2i7Tsx712M2/TfpXrheBxbKS99EOZ4AUO8FiQcxbKN4AAOg18AZwtkAaDU7kHQ/AnSlcgZiSIAkkkQNJMn+alIdlXwv2V4RSTd5l1jqSzkCTqT3APHxonh+w2CQgrh1JHXPcJ+rVHbHpduLczHKshM93lo58VRiJG4B9dNKNWb4/NkUkn8w1HiIPpVZvgnFHvB8GsKQLdpLcRqqgHQgnX4Vx7Q4MBZFeOMdprGEQlmBJ1gayf8/Squ3bjD4iM9xrW4ywSPWRI+laxdkSVFM7YX8zhAdFE/E+Xwqrtbj4VYO0uCVLpKXlvA9VOo8jGnxH0oGr+NdUWYNHAgEVHezBqTeE6imW1pO/10ra0yGmjnhbxBlSQekGP0qw4LtUw7tyACACyqJ6SSOpIAB8eoJ1qvXcPGo0+lR7s1nOCktlRk09Gipw+0QDbxtsIQCAzpmE6kGSCDM6EfPelWa840q5/Svs29jDGBYtiRJmTBnWRK6VqfCDmxlydYwgidYm+gMeEjSlSrCfP/AA1XAG4qYxGDj3z+1Xng9oC2kAazOm+o3pUqFyhEbFXDz7wkxC9fT+T86r2KvN96x3ePdwt0Lqe6C9gEDwEMw+J8aVKjsCBwzENylXM2VruJJWTBIs24JGxIo7wnvYi7m734WHGuuma6evmAaVKpn/oqP+T3xlf/AJaeuTECesZGMTRThLn78ROn3YNH92cCfWCRPnSpUS5Qo9lhvHU+n7VHwo7rep/RqVKmxojdoVGumwb9aD4PS5ppN21Mf6RSpVm+RotBPdXzdZ89J1p7rfiN6LTUq0RDOl4bf50qHcOq/H9qVKqA6ldDUKNJ693X1yzSpUASryCV0qBjhIynUGZB1BGm460qVZyLiCMTwTDnEWgbFqOWdOWkb+lB+0f4cLb7ihL0Be6B+JbGgG2hPzNKlWaBclLxlwtdtBiWGYaEyNx41qvEOEWRhXizbHoij9qVKunpGcuWZFe3qDjREx/mtNSrtXBzPkbD+0PT9jUtNhTUqAIeMGg9DUCzuaVKn2hdCZRO1KlSpDP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images.nationalgeographic.com/wpf/media-live/photos/000/004/cache/adelie-penguin-rookery_434_990x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00400"/>
            <a:ext cx="2637473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toboggan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long light sled made without runners and curved up at the front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098" name="AutoShape 2" descr="data:image/jpeg;base64,/9j/4AAQSkZJRgABAQAAAQABAAD/2wCEAAkGBxITEhQUExMVFhUXGBoWGRcXGRUYFhYXFhgWFhUVFhwZHCogGRslGxYUIjEjJykrLi4uFx81ODMsNygtLisBCgoKDg0OGhAQGiwkICAsNywsLywsLC8tLCwsLCwsLCwsLCwsLCwsLCwsLCwsLCwsLCwsLCwsNywsLCs3NzcrLP/AABEIALAAsAMBIgACEQEDEQH/xAAbAAEAAgMBAQAAAAAAAAAAAAAABAUBAgYDB//EADoQAAEDAgMGBAUDAwIHAAAAAAEAAhEDIQQSMQUiQVFhcQYygZETQlKhsSNywYLR8BXxJENikrKz4f/EABgBAQADAQAAAAAAAAAAAAAAAAABAgME/8QAIhEBAAICAgICAwEAAAAAAAAAAAECAxExQRIhE2EEIlEU/9oADAMBAAIRAxEAPwD7iiIgIiICIiAiIgIiICIiAiIgIiICIiAiLEoMokogIiICIiAiIgIiICIiAiIgIiICIiAsOKw90AkmALydB1Kqqj3VgXFxZQAm1n1BxcT8reUXKjYm1MdTaYdUYDyLgD14rOGxtOp5Htd+0g/hQdm7OZHxDTaJuG5QMjSBY83G0krevsSi45mtyO+pm6bXvCj2n0s1lQdmV3ODmvjOw5THH6XR1H8qcphAiIpBERAREQEREBERAREQEREBYlCo2NxQYNJcTDW/U42A/wA4A8lGxGxZ+I/4QO6IdU7Xys9YM9B1W+0RIbT+twFvpG877CPVe2BwxY2CczicznfU46ntwHQBedI5q7jNqbQ2P+p2877BnuVAmNWUCEqwrMPU/wCKqCBdgk/syx/7HK0VRsg56tapwnKOR1v7Bqt1FeEzGhERSgREQEREBERAREQEREBEWCg1qPAuYAAkk8BxKr8G01HfGdIERTafladXkfU63YDqUrE1n5L/AA2HfPB7uFPsNT6DmrFosqyDjAUPZMlmc6vJfpFneUf9sJtYn4TmjV+4P6zln7kqWxoGmkAR0GiTyPLFY1lOM7gJ0HExrA1KrcdtFzgGMYQXyAXAtJ5w3WOZMR10VhiaBLg5rspgiYBtIPH191jCYRrJMlzjEucZcY07AJO5G2Cw4ptDQZjjpJ4lSVhZVoBERARYlJQZRYlJQZRYSUGUREBEWJQCoGNxDiRSp+ciS7X4bSSMx62MDmOi2x2NywxgDqrhutNh1c6NGj76KLXxFLCU3OcS5xl54vqOA4D2HsqzKYhYYWiGNDQIA7z1JnU8VXba24ygQ0wXHhOlwBmgGNVzLvFVbEU5ZTq0RAlpBFQyJ82g9J7qANnMMOqlpP0AyLx5zq49NO6yvk1Hptjxbn9nXVNqNe6lIMBxcSCCDlafXVzeCtKePpfWB3t+VxJwxeQ27YEngBm49LALFSqQIpvd1eTPoBxCzjNaOVvhrPt9Aa8HQg9lmV88bjqoM7pHVsE940CkDbtVgEtN+AcdOcHQK/8AojuET+PPUu7lFwtTxW7KSA+1hvAfctVt4a2+azCXBw3iASIkHTTiOJWlckWZ2xTV0ywUUPG49lPVwHv24BacM9SkvqAakBVT/EVIPLJv1LQT2aTmPstX5aji1plw8xuQ2dJ69FrjsLSa2XhpGkubmcZMQLSSeQWdpt00isdpdPbVEkNLw1x+V266I1gwpwqA8Vx79kAgj4TWNIszKHO++6zsAe6ijYTGiGGpTg/I92tjcGQsvltEtPirrl3crZcG84loM4lxBMDO0dbSwgk9uSkYTaWNp+duZoFt4B5jU5Xtn7q0Z47VnDP9dqi5Sl4ybOWpSqNN/kc4RwOZkhWdDxFQd88CJvYakcYV4y1ntScdoW5KrtqbUFJp0JDS4zOVjR8zzwGvUxZeO0dqkAClBJ+YglrewF3u6W6kLk6zH1czGNc4zLnOtciCX8NLRysovkiOFseObcpuF8TUXUzUoVA/NBfVNnGZy7vyDWAdPuowwVTESXksYb5jd7+onT1U7CU3UGAfGzHllbBItwAJKkNxjnDfpNM8ASD99FzWy75dFcfjwqH7KpBuSm2ALkmZ791luCc2P1Dc2DgCSToADoOqs3YuhpDm+kifTkoz6dM3ZWaXW82sukAnSeJ9FnGul9zEe1ZULpOXeboLkSBAE2WpzGP03HkBdXB2a4aR34D+VmvjMPhw7PUaDGYyRmIuJjgFf3PEo8ojpWh+SS6mbcxA79VUbQ2n+owPpFofmBdnz3aQGzDRAIP2VxjsWX2iBwA/jmVYbG8PSc9QdYP+XKtStrSi961jcq7ZexXViHOszgOf9gu1wWCawAACy9qGGDVIhdVaxHDjtebI20cUKdJ7zG6Jvz4BfPH7Qc50CTVcYEmxcdJj5Rqe1leeOceWmnSGpBee2jfvK57C12ucXjRoyA8813O6Wj0csslvem+Kv67XtGrlZ8NriRxdo5xPmeY4krantTO4OIkCco72nufwufx9eBY+dwb2FyfsCtsGXT5t0XWfkv4Os/1H5ZaXGSSBENJ3Rrrw9CtX41oBlrpnKGjLvE+WL3m+vJcnRxh8xsXGT66ew/JU3DYq7qh0YcrP3Hzu9Jyj+pJseC9ytYZc4GqQeIloNsrOMTAmJJ9lX/BL3aw0RmNrHXKOboMzw7qtOLc4hs3NpN7nnxIFz6dbTHY9oAY1xa0XzSM2uYk2uXHXuonREJr6+WYGVo1ubnQAnUlVWJwvxHl5dUYTeKb3C5Eb9yD2A9Vu/aIdcWb8o5DQv6k6DsedtcJmecuhMzBmG3vprcKkxppHtX19nMYXOY+tnN4Y4MvHGIbPceyttiNcykQagc5xzRmDosBfgTzhe2y8ND8S24aKjTFySDSZr91Iq4WmbBjbcco9IjVVm07TEQ9GMaN4zPYyeg5LwdWc75Y6D+Sow2YR5aj29nT7Ai6j1mV26Pa79zb26tN1PknX2mlvEn/OnOF6NpsIPxDDRq35nOIsDygf+XRVuHx1YOmoxrYvOaRacoyuHEjnwOigY7az20zVyZbOP6gIc98SAwC0Tq6bKYhW29ulfiqbGxTYJAgBu60RoLKpxOapDHNDnOBBBh1upjQf5Kxsaq/EU2ZW70DNbdadCYGvRdjsrY7aYnV3E8+60pi3LO+WKx9q/Yuw8kFxzO4k8P2hdIxkLZoWV1xGo1DkmZnlhZRFKHzXx6SMS5192m0Du4mPaSVXYVoFBpsLvJ+zfwAui8eYb9Rjrw4E6cWC35VXSw36QFiAXtj1mPuFxZI9y7sevCFZUbviflaT6uho+wd7qS127+4ge+v4TEYfed2b+HXWK9IgNGv50IWa7SrXGVziJAEgc+AXvjxla2n9Iknm7/fMfVR6LLsBES8TebA5v4XntOpmc4A3mO02E+5TfRprQeWhzjJiwE87uPtlHuorcRmO8epPa5WX1BkYJ80vk8jcT0uvBr+WkR3Ljc/ZX1tCW7FzLiYGscgNAPSy7Dw8KVOnvuiq7edmBtPlC5DZ+FFWrTp8C6Xftbc/wF21RgNiJMyS7ytnnPHss7p1EtcHRz1sTlIcM1M2Os0wP4Ul1Bw1Ye146l1rqgbhmfErS6APhGQcpu12kcyvdlTEDyVXRwa8ZvebhVmfois9SmVa5Oh6SdJ5AfwFq+kRGsk93HkP/i0/1OtOV1Km8geZpjJOjjMqs+Kabt6q+oSIJjKDe4AA49yrx7RM9aWIpNIHEC4kWk6u66COy2w2AdXduyG8XcXdB/dS8Bs19Yy4Q3XLx/qXUYag1ggLorh37s57ZvH1VHwWzWU2gDh6KcAsoumI05/sREQEREEDauzm1mZTYi4PLgVy78A6nLXCAYM8ARaSeRBF+i7aFpVAgzcclnfHFl65Jq+c4xuUiRru+okt9xK8cZUEUzydB/qaR+Y91r4nwdX4ji2zSbNjd6QOBC55206zAWvZmHEtMHvpqsLYbdOmuWs8ulpjep/u/IIj7qLtKiMx5yfzZVFPbjHCCcrrEZpFwrXE4lr99pBDvseIWPtrERPCtrURDBPysHDQtb/ZeNRkFxAkTYCBovYVbCfl3e0WE+ke63eQCW8h/Cvs1pN8Ks/Xed7dp8InedpzbMahdK+vECOcMHuS7l39yuHp4jEMeXUCAcu9JAkTbUXKxivGeLpiKjGt4S6mYPsYVJqmK9uoo5jWqEiSBTMgEgHK4fi09F6vruMNbIBm4gk844A9TMcjovnZ8Q/ExFOqWh9Qv8wOUNbpk03mm0g/SF2+zsdVrABjQXkbzgIaLwMoFoVvFXeuU+q9ohsX4UxOp4uJu4nmVc7I2QSc74nlwbHDqeq99i7ADBmfdx159ZV81kWC6MeLXu3LmyZtxqrSjRDdAvYIEW7AREQEREBERAWlUSFuiClxmDB1CocbsJjuELtnMBXhUwgKD5hj/DQOioa2wX05ylzZ5Er7DV2bKgV9kTwTnlMTrh8er06zDM5ufCe/Xqs09rxGdrmnTmLL6TjPD08FRYrwrOiznFWV4y2hz9DGg3plpMGAdD01srfCMaQHHzEaEWb0AnXmV4u8GEmwjqNfsug2T4Pd/wA17iPpJ17lZzgnqW0fkR3CnwXhqniagy0WwCJdHI3A5lfQNl7O+Bla1oA956k81ZbNwbabYAA7fhTIWlMcVY3yTdhpWyItGYiIgIiICIiAiIgIiICIiAsQsog0NMclo7DNPBeyIPFuGaOC3DAt0QEREBERAREQEREBERAREQ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www.sledwarehouse.com/Images/t6-se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24200"/>
            <a:ext cx="3810000" cy="2781300"/>
          </a:xfrm>
          <a:prstGeom prst="rect">
            <a:avLst/>
          </a:prstGeom>
          <a:noFill/>
        </p:spPr>
      </p:pic>
      <p:pic>
        <p:nvPicPr>
          <p:cNvPr id="4102" name="Picture 6" descr="https://encrypted-tbn0.gstatic.com/images?q=tbn:ANd9GcT0ySuPb3zy4N_btOAQa7rpseErIIgHt-hpYTFta4cuGatk3DT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2581275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Fish, squid, krill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for Penguins:</a:t>
            </a:r>
          </a:p>
          <a:p>
            <a:endParaRPr lang="en-US" dirty="0" smtClean="0"/>
          </a:p>
          <a:p>
            <a:r>
              <a:rPr lang="en-US" dirty="0" smtClean="0"/>
              <a:t>Fish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Squid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Krill</a:t>
            </a:r>
          </a:p>
          <a:p>
            <a:endParaRPr lang="en-US" dirty="0"/>
          </a:p>
        </p:txBody>
      </p:sp>
      <p:pic>
        <p:nvPicPr>
          <p:cNvPr id="3074" name="Picture 2" descr="https://encrypted-tbn3.gstatic.com/images?q=tbn:ANd9GcTJilYErdujo7sgz6XNLtH_NHtei_mPRtxDu_xkZXw4Jknd5R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38400"/>
            <a:ext cx="1552575" cy="1162933"/>
          </a:xfrm>
          <a:prstGeom prst="rect">
            <a:avLst/>
          </a:prstGeom>
          <a:noFill/>
        </p:spPr>
      </p:pic>
      <p:pic>
        <p:nvPicPr>
          <p:cNvPr id="3076" name="Picture 4" descr="https://encrypted-tbn0.gstatic.com/images?q=tbn:ANd9GcRdb8xHrVCbEwTAXYjw5Ji65nHaDSxIGqkp3sYrnOr_eF0DUlQ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0"/>
            <a:ext cx="1939353" cy="1285876"/>
          </a:xfrm>
          <a:prstGeom prst="rect">
            <a:avLst/>
          </a:prstGeom>
          <a:noFill/>
        </p:spPr>
      </p:pic>
      <p:sp>
        <p:nvSpPr>
          <p:cNvPr id="3078" name="AutoShape 6" descr="data:image/jpeg;base64,/9j/4AAQSkZJRgABAQAAAQABAAD/2wCEAAkGBxQQEBAQEA8QDxAPDw8PEA8PEA8PDw8QFRUWFhUVFBQYHCggGBolHBQUITEhJSkrLi4uGB8zODMtNygtLysBCgoKDg0OGhAQGSwmHyQsLCwsLCwsLCwsLCwsLCwsLCwsLCwsLCwsLCwsLCwsLCwsLCwsLCwsLCwsLCwsLCwsLP/AABEIAKoBKQMBIgACEQEDEQH/xAAbAAACAwEBAQAAAAAAAAAAAAABAgADBAUGB//EAD4QAAICAQIEAwUECQMDBQAAAAECABEDEiEEMUFRBSJhEzJxgZEGobHwI0JSYnKS0eHxFILBFbLSM0NEVHP/xAAZAQEBAQEBAQAAAAAAAAAAAAAAAQIDBAX/xAAlEQEBAAICAQQBBQEAAAAAAAAAAQIRAyExBBITQSIyUWFxgQX/2gAMAwEAAhEDEQA/APGgSwCIJYs9j52zBY1QAxhIbFRHAiiOIUyxoqxwIVBHAhAhgAiCNcEAiOIkZZFPCIBGAhRENwQ1IJGEgEcCAIahAhhS6ZKjyVArkMciIZUDTG9nF1QF5FE4xAVEiIz+6rN/CC34S0+GZ6v/AE+ehzPsctD51Bq/syOJWZe/DsvvKy/xKR+Mqqa2zYQiKRHKxSplQhEQxmBiGVCmLGgqGWQLLAsVZaDAAWECNcEgZRHAgWMDKp1EcSsNGuRT3JcWESqMaCGQSMIAIwEAiOIFEepFQCNUEMggMaLGEKIhuWYOHbIaRGcgWQoJ0juew9TO9wX2TyMurJlTGSLGMA5MhW+dCgPr0mbZGpjb4eehxgsaAJPYCz9J67D4DgxJqY+1ewKdwB/IK++b+H44YwRh9ktLVY0AI77qPQde8WtTB5Xw77P5s5pQmMd8zjH93P7p18P2MA3fK2VQLf2AVQPQO96j0qhJ7ZkYkEgNflJOm+5E7/Asj4wS+97qGqr33HyEXr7XHHf089l+z+OrxYNZSw6tlckmtiOXUHb1mZeIZKGPHiRhz0YcKsD/ABBbM9p4ccdtoAagCHGk2dx3J2mfFwAxsT7N3JYkBcbbi9/OBQ3lxuNhljZXj83iXEnZs2X4Emvpcbg8xyOqknK+rvXl7Cq/GdrjvCtzkyo2IMbLZXwcNiA9BbE/ITgcR4tiwlvYfpXZSvtCCmPGSR7l+ZuVWdMxy7uOsPLXHrHLefh7vwn7M48Zc3m3PIuVQfCjJx/DcAl+3zYb7ZcmJmHwFXPlPE8fkyEtky5HJv33ZufPmZlJmceG/uuXPL4j6Ll4vwhL9zIa/wDrFh/2AGJxXiHhmJAf9IruwP6PJw4xN3s6lsA9Dvc+dkyO5JsmzQF+gFD7gJr4YxeevQcf9osDKy4/C+Dx2CAxAyH4g6FP0InmH3JNAWbobAfCMTK2M644yeHDLO3yRosYwTbDIJYDKxHWEOIYtxxCiI4iiMIBjCAQiRTwiACMBCiIwEgEYSAhYwEgMMijGiQgwpoYBOlg8JcquRgFQ31Uvt+5zHzqS2RqY2seDCzsFRSzHkqizPQP9mfZ4hkfJrY+9jxAEY/4n6nuAPnG4PMMe2OlFc73b1vqZq4bjz7pYbk3qrftW843k7jvjxzV/dn4Di/Z+UMMS1y2qjtZ7k+s0HxEayMbq4JJVjd2AdjYG+/Ubzm8aoDENbb/AKw02Pl2II+UpTGCNt7+t9JrvTG5tdxuVy7FybJBI5A7bfdBj4tlUrRAq7B3JPpOt4TwWN6V1ytk3ZSjAeWrOxHPrOdxGXh1Y3mckGhjVQdrPPJVX8px5crZqS/47ceOu7Z/rueDY0fETnICopYOcgxlN+pbne0DcfwWNiFzPkbby4sZI+bNQPynKfxrhyjg4ms4io1uCC9bVQsbkb30nlTks2P8Rw+6/jl0vNcZ+WHb6cv2hwrjYYkyYmKMUZgq6nqhuD3/AA+E8nn8S4nI2lOI4h2ZiAi5Mg6/sg8/7zzms9z9Zu8O8SOFtQUk0Rs+jbfkaPpO147PDh8vuvbqD7LcTkOp1bUQCTk1lq+hMsH2SoW/EYl9S6kD4hST+E52fx45FK5FLg3Y9q6If9i0PrMh4jAefDuD3XN/VTNSVm3FfxnhuBP/AJ2Nz2TFkYfzA1OVlABOk6h0Nab+UbMUvyF6rk+kkH4j+kpnSOdqGIYximVkhimMYplZKYsYxZRlEYQCMJEECOIBGAgECOBABHAhRCxwsVTLlEjSKI1QgQ1M7bkLUIEYCOFjZogEYLOv4b4G+Ugt+jU8iwOo/Af1Inc4fwXGvLA+U8tT+ZbJoUBQ5975zFz01jht40JOpwHhRamyEol0aAbJdWBpJFX3+4z1qYlTy6UDGzoRAorcV2HTaczjMJUui6EDAEAsFBrmTq2uxy9Zzz5LJt1w4pao8PwpifWo2U7M6gsOx3sfTabsrNlDsDaObNHkaHIdP63OGWciiTXMV7rA9gOcu4M5E1b1fILyqcpLllNx190xxsinM2ksOZNcyb/Nbx+GXewbJm3LwOTMrOmNnCncgFq7XMIwOh2V9QNjSDqsfkzpc8MZ25e3PK9R2OH8JOdD+kRCv7V2w60QOlTGfCciHYhF65Hf2aV6E1fyiNxGcKX1ZFZDsTe1jV7vwF6q7d5wHdmyA6mLk1qs6iSaG/xqcceT55bjlqR35OP4LJnju16XiOFYYMp9ojqqqx0suStg3NTY3Nb7TymR95R/qWZqs6RYHr6nvGnT0mOsb3vv7cvWZ+7KdSdfQ5BcvTBpanIXZSwJurAIIIvoRy3lWPIVIKkqQbDAkEH0M158xyed+p0swH63Oz8d/pO2XHvLbjjn+Ogbgyb9n5xvWnmQOw6munPn2mS5qxZTjOzalNXR59rHQjpH4nGHBdfeBtxtuD1Hr3+veukv7udYSYphgmmQghMEoBitGMUyoUxTGimEKYsYxZWWcRgJKjCRRUSwLAojiFMBDUgjCRURZeI/B8I+U0i3VWbAUWaFk7CztOzxX2R4nE2MMmr2ppWQZCoPQMSoAmLnjLrbpMMrNyOKBNmDw12o7KDy1mj/ACi2P0nocX2bbh11OpfIegoAc+X9Z3PBcZOkisaY0rIxF2TZI+/mbM458mnfj49+XkU8GVa15Cx641UoR8S24+gkwsFbyY1UDtu5+Zsz0HjXiAyOUCBlCqoe/wBIR0vbc/OcbPjZQApsVyb+/KfPy/6WMzuOtyPpYf8ALyyxl3q1rHEmwxbvtuSB8/ifvluHxJ28qi+21kb3+MwKpJpgBfMgMaH0nT4LhilnHbEjSWYVz7Le31+k9WPq8eTrCdvLn6PPiu87qBn4godW5a7oE8/Uzn8W5yG+ZPI/eJ0sfAOeY2veNl4E6io0khbZCACvY8pnk5McbJl3trj4ss8bcZrTjY0cndGroedbbzVgJQbjmeRFk+les7HhKMASUJBBsKKOoGiLO33TrJmXFTKisDanZ2aiLHm6c+wmfluvx8fynwy3eXn+HB/6qcSscaDSp84UsSRy59B01VOHm+1GYEsoxoDd0nnI7F+d/wBOU9B42yHC2nGNRs86Fn01bGeLzeHs6EjZtTDR1KgAkj0onf8AdMnHbcLlnO2uaSZzDjvS9vtFlyqysdSsALYLq22FHptf1mbg9JYl2ZQATagE6h7u3xmXTp2qq2+n5v5y7ENviZ6uPimPH/bx8vLcs/6Lk4QKocMDqOyg2VG+x7GVCbPZ/ozzPP4Xf9xMk68WMxmo5cmXuu0lqmsbfvOv0UH/AMhKoz8gO2/zP5E6WOZLj48xU2PgfUdpXJGgWgkglAgMMBlQDFMYwQhTFMaKZUKYJDBCKRHWViWrCnWMBFUzXw3CNkBKjyrWpiQFW+VmZtk8tSW3UUgSzGhJoCyZ3uG8AXQrtkbIzGtGNdK30pzz+k9D4B4GdZI4ZVCrtYJ1NX7RO3epyvLHXHhyeR4/xTJ4diHscg9oxoMEr2bMDqO/65XSAeguveN1/YnxjjOL4zFw44nM2Ni2TKpdmX2agljXrsPiwnoPH/CsWRmXKovJRanIKkDylQSaIG03/YjwLDwbNk4cs2QrpfJlYDTjsEqoXYA1ZJ56Z4eSflt7uK6ntehTwzKcSJmYuUIUUS2pASBZ76a+sr8Q4YYkTEDS6ixCn32rrfboPSd7JxyggbMTd6Ttf5M8/wCMeHe1TJrZtTsGQVy3BoWNtqEzz3K4bxd/TTH5JM/DnnwkNZXKEaiT1PzF2OkH/QV2/SkltO+pKN9rPKcjA5xMyli7VQC9L5kgf1nQx8cMYQqLPQE3qY+U8uY3/wCJ8njx+TL9L7fNbwz9fX024/AwKOre6AJGx+m+063B8MgsWvlAJ5nvz7dPrOK3iVMgsVQtiBXfUOv5MqXxmmyjWQqg6T1sdBt3/D1n0OLimPcfL5/UXPqvW4dCc9gd+vXecvO4R2yCtTkbte6gGl7VVmtt77zzPDeKlsZV2LFnJXT5as77/KP4h455FTa1BGrrz3+Haax4b7+3nvNJjuXy9JkygkA6Q21OFXbqCL5cxvOLxnGUdIIodQRyHT0HptOJj8TLHdutX8eQr6zm8bxzB2Hrz2II+E9OHBvLt58/Uax6dDj/ABKhQY77bEjb41U5uTIwZTqawt2TuL6X6An6mZcLFmBayoOph0oc/hfL5y1M2rKLrzWpPS22B+Vj6T1XD6eT33yz5BbH4nn07yzK+4r3QAF7kd4mZaZr2OogDrUqudJHO1sD6seQ9mB/mIHy5TLJe0ksiWpAZLkmtIEkkkaAguSCNA3AZIphNpBIYJUAxTCZJQsWo5ghGYGOplYjCRXT4bxTIooFWGwp8eJ6r1ZSZ6zh/HlHBk5lV8jsMa41UY10c722B57gdQPUeI4XHbb3S2zDrQ6fPYfOb+IO49qxFC/Zru1tufQdOc4cmGOXVd+Lkyx7j1HD/aPKQmHAEYnZBiRg6/EsOd3uNpXxfGMN82dielswH+1BuZ5hPEWT/wBI+y5bofPY5HVzv1FSHiTkbzks7H3/ANYnpfeSYaW8m/vt2MnHg7IDV82rfv5Ry+s0cJ4nkxAMrIASQyOoYdxzHx+lzj5G9mtCmr9cXufT7/qZWjXu+43oXX+N4uO4TKyvVL9rs2yhzQFeRVBAHK23J5czcY+N58ikUiBV1OzNbkdT5mHPflc8m3EEgBVC7kjSSD02/vCE0++avoKLfXp98xeKa06Tmy3t304sOdKF3erA5Hfne/8AyB3lqY9Is0uq7c0K/hvcj1nEwceygDH5BuNgLPx+6X4DqPnJN7sb8x/d1Hly5n/HOcMx8Ot9Rln5rTr1EhCK/WyNYVR3Pz/5icXz0Kw0rZLnsOZP56yjJxAbkAEShjRdk1dWbqa5Wfj6Sl8pK0Pdvf8AeO9k9+ZodPrLONi8jpK4VgFu9JNnmq2K/wB3X0/DnccfIrXvvd1Vn1+U24uRPO6XYEnnZmPj28pr9VwByBHla+U3jjqueWX4ucuUg2Cedn1PrNPEH2luo57lQbIPX77mKMmQjkZ6fb9vPtYuSgQP1hTeqgggfUA/IRIAJJdG1zuDZJOo873s9TKoJIkNmkuC5JQZIIIQ0BkgMCQQmAwgGLcMECQSSSgGCQyQAZLgMkIyiXYMWqzqChatie/KhzJ2lMYTKugcwRVC2vtDbN/7jIDXyshuXb1mbI+ok9yTBlyajtsoACjsAAB+EUSSNWnE0cP1oG9DVQuttz9LmcS/hs7IbVtJKst7cmFEG+hBI+cUjXmagjK2oOAT183UMO9/WLlZXPl8h6KfdPoD0PxmZMl0OmoGqAAPp2mjEoDeYGgrbKQN68pB+MxrTe9pkJQVVNvZA3IIHX885QOf+ZMh3mnw/IquCyhjtoBNLqBB3+Isely+JtPNaOG4Y86IG1fnp84+XSNi3xROfzPT4de808YvtCTjJ3BJxdcY5kCveA33+tXMXD8C7FgBWkW1+UKu25v5TlO+66XrqAc9jSo0qf1RyPxP5+csw4iSL5Cq35/D89+xhvGg1Eh2NaedbdgDv8/umXiOLL7DYb8uZHY+np+M1Jvwzbry2txKghQAwG5Y7/Tv8ZRxWc+yHTVlbTsPdAHWr6qJSRQ9Wq/QdfvlHFZdRAHuoNKj8T8zc1jO2bl0rEkgknVzEQwQwJclwSSKNyXFklQ1wgxYYBhiwwIYphgMoEUxopgCCGQiUCSSAyIEEkEqKIRBGEw0IjCACGVTQwCGQNNuPPrAXStqpFhRbC7s/WYbhViDYNESXHay6X50Fijffat+o2JuIz7Ufxmrh+LQke1S/wB5QCf5SfwInT8S4vgnxkY8fEY32IChNAO92S5sfLtM711prW5vavhsy6FZkbIwXUCraCrDmbo7c9/SJk8Wd3Uu1IPLpUruv71+9z6/dMvhrk2g3O5AvmKsj+3qYr46JBFEftbH5zPtm2vddL85Ruf6Nyb74WHcHmPzziYuAa7YVjA1Nk5qq9/+K9YmMB/KSqkAlDzBP7N/nl8JQb90k0DenegeRNd5qT6Zt+27iOGZ7bEPaJdasZ1V2sVYNekwVv2I236GFdSG1YqwumQlW+RG81r4lqFZ0GboHvRlAH71bj0mmeqwmSX5Hxj3AW//AE5g/LY/naZyxJs85YlNDFEMqJJJBAkMEkAyQSQGkuCC5Q1wQQXAJiw3ATAEBMkFyokBhgMAGCSC4RTGES4ZltYDDEBhkDgw3EuS4D3CDFBhlDQ3EhECxWnax+JlsY141y6RTFrGQUeYI5j43OEJbhylTY/zM5Y7axy005uJUmwgHbzPY7Q0Mo1akVxQZWZU1dit8+XKJlVHBZCEbmcbEC/4SaB+HP0mItExS1uGAfr5cajrTBj9BvM+UrdLZHduZ+XSU3IDLIzasuQGLclzQcGG5XcNyB7giXJcB5IlyXKHuS4lyXCHuC4twXKHuS4lyQhrguC4DKbG5LikwXAa4Li3JcAmCC5LhFMIgEInN0GMDFEIgG4RBCsoMIghgNJBJAYQxIYEJgMkUys0bkuLCJUMDDcWQSKa5LgkgG5LiwwDclwSQDcNxTJKCTBJAZWRkuCSAbkuSSBDEJhaLJtRuC5IJpkbgkMED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CEAAkGBhQPDxQPDw8VFRQUFRQUDxQVFBQPDxQUFBQVFBQUFBQXHCYeFxkjGRQUHy8gIycpLCwsFR4xNTAqNSYrLCkBCQoKDgwNGA8PFykcHBwsKSkpLCkpLCkpKSksKSkpLCksKSwpKSkpKSkpKSwpLCksKSkpLCkpLCkpKSkpKSwpKf/AABEIALUBFgMBIgACEQEDEQH/xAAcAAEBAAIDAQEAAAAAAAAAAAAAAQMFAgQGBwj/xAA+EAACAQIEAwUFBQYFBQAAAAAAAQIDEQQSITEFQVEGImFxgRMykaGxFCNCUvAHcpLB0eEzU2KC8RUkQ6LC/8QAGAEBAQEBAQAAAAAAAAAAAAAAAAECAwT/xAAgEQEBAAMAAwEAAwEAAAAAAAAAAQIRIQMSMUEyUbEE/9oADAMBAAIRAxEAPwD4wEUGUQFAEKAQAAUAVRvyDRBAAAABQLLw/oQAACgQoAEKiFAAACApAAAAFIUCyk27v9W0IAAAAGOqBV5A1FcwUGUQFIAFgAFihgBcAAAAAAAAAAAAAAAAAAAAAAAAAAAcpRtbrzXToRK+wEAKBAUgGOoC1dyFVzABEAAAAKABCgAAAAABAAAAAAAAAFAEKAICkAAAAclHS79PE506d+9L3Vv1b6Lx+hwnO7v8FyS6IqIyFUb7Fat5kVxBbgAQoAxVd15A5V6jdru9lZeCWyBpXIAGUQoAAABAABQAAAck99PLw1Wv66nEAAAgCgAAAoAAAAAAACGahRveUnaK3fNv8ser/wCWWlQ0zTdo/OT6R/rsvk1Wo6jSS0WkIq9kvDq+r5lRxq1Mz0VktIrey/m/HmFQe70W1315pLm/1oc0lDVvNLovdXm1u/BaePIx168pvNOTk+r131YCVXS0dFz/ADPz8PD6nAAigAAAADFV3Aq7gqsgICMqCACghQAAsFCkAFIAEEUgAoAAFIUALFsLAQHOnRcmoxTbbsktW30SN/w3sRWrxm7xhKCb9nJ/eSS3suvRcy6Wduo84dmNFQWapv8AhhtJ+Mvyr5vl1O97CNHRPvc5Zc9T/ZDaPnJ3OpOs7/d05J85yvOq/HNay9FfxLpHCrFvvVZZdO7Fe9bkox/CvO3qYpVtLRVl53k/3nz8tvAqw8m/dd313fxMv/S6i95KP784w+rHU46oOxLCxXvVoeUVKb+iXzIlTW+eXpGC+siaXbADNKtH8NL1cpSfysvkT7S+Siv9kX82rgYrlUX0Mn2mX5n6O30ODqv8z+LAZH0fwOJcz6v4kIMVXcCruDTTIADLIAAAAAAAAAAKQoAIAALFsC2AhbHbwHCquIdqVNy6vaK85PRG9XZKpTjmhT9rK+u3slbl3rX/AFtzlsn020nD+GSrZstrQi5yb0Vk0n9VtyudqeFjh6ro4ug72V8kss4ZoqUWr3UrXWj32utz6D2dxdbFU1gJYdUVGScrQ0cW3m363fxOv2p7CKri3OjKTcu9UWjjdtpvPfTb+xd91GpN47TDdn8NSpOtSptSUsurk7XWeLV9u64teR1eKcfqU3fDJzqq8azcG49/O25S6ta26G3jg6kFJTp3g9JOd4qTUbLo2krW8tTVcT4dWrQqww1eGkV7SlkySlGLzNwlq1ZpdN+jZ1/NOO+7/HjaqbbdRWbu2oNxtfxbUV8zHFwWyimte/NVv/XRfI6WIoyhJxmmpJtST3TW9zCZ9m9O+56WWJSXRRnBfCCMH2aP+dD4VF/8nXBNmmd4Vf5sPi19UPsn+uH8X9jABuf0Mrwr6x/iivqyfZpcot+Xe+hjFycXqyg1umvPQhyjVa2b+LHtOqT9F9UODiC38A1+tiDDV3Aq7g00yAFIygAAAAAUAgAFKICixFSxUjPh8HKo+5Fvx2Xq3obnA9mZpKrVheneSaTa1y6K653aduZSTd01nDuE1MQ7UoN/mltCN/zSeiPW8N7FU4xcq0nOSV7Lu0/LrL5eRtcFhmqUYwg6cI6O6eW+9/Bsw8U41GnTyJ97bTYx5MvWan1my/WvxnEbJU6SyxWyjaKXoja9nY1aslTUmotpy5xSW7aNTwbhM8VUSinq1ryV+p9c4BwZYWDpuHetFubjo7vbqnpqrWPHcbWsMdtDwalWVaVFxcYZouFTkrZs17aO6ceT909ZSwMfaSm3FJK70Vm+V/E5Oqn3Y5XH8WmTVct9vG508djlCLgnFaX7u/zWlup6vFMv1vz5Y3+M01fafFpJTbflfI7bKz5evQ8VgsSvaxqrlOLU09tdfB6fQ6fG+OwxdacZSThBxSWa6lZ96Tb3W3Pmc6MVKnlXdjq5St3YxSm8z9IPzPTHmtvyNL214YtMVGSebLGoujypxs+fdt8vM8meh7RcRzQjFRaVVQqqL0tGPtIJ9G2svL8CPPGK6Y/EABFAAAsAAAAAAqZCDFV39AKu/oDTTIAUjKAAACoBRCxyjG+xs8BwKVR955F4q8uu19PV31CzG1q7GSnh5S92LfV20Xm+R6zBdmIpLNG6bd5NXklbRRW3r4noMFweErQhFLZJrVv47BbjqPC0ez022ptRtdc3drktDccM4DTU0nd37rt3r305qy5PTXQ9fiuA5UtW7rNK+tnbK7vzTROG4PvK+9koac3okkudxKmWtTTSz4TKnZbLS63s/wBfQ3sPuKEVbVylLr+GMdbeb3/mzYYrDe2g61o3etTayabjt00vbxOvKlKu4UKdk7Xk/NLQls/SZZfZxwxmLqVaUaFOkneLlJK+ZWfLrz18DVYXsjCtqnK7ema1n62Pc0eGTwdaj7OMKsHG9Rqms8GopXbbu7t8rHb4fwerODjOk4xdSc3J91XcpPSFtFaXXlyMXDG/I1nlllN51l7Ldmo4Smm4tykk1FWk42V7vx1XlY2GKx7i7Ql3r2s7JrkzrcVwU6V2pXqP3XeVr+V7XsfPO0/bCeGjmVvazzLVZmnFpN6vTnZ25Ik8bHtPkeu4pxmnhov21Sml7zs7u7vfVq0X5XfkfKu1fbueIcqVC0Kd9XHRzttd7nm8fxWpXeatUlN9ZO/w6HRlI6zk4lm7uq6h363HqkqMaGiioqDsu9KKqSq2b/ek36Loa1sgGXEV3OV30SWt7JKyRhKQKAAAAclKya018LvdPR8tgjiAAAKACRCgDDV39AKu/oCtMhQCMgACh2cJgZVZJRTs3a9tPEzYbg85JyksqXJ6St18F5nq6eGlONOcYpRqK14xcYrJ3cq5X5mMstPR4vD7XvGTs92RVV/d30SUppNu0vebfJWfI72I4X7BqCs8smmla3dk02el7KYRUKE/vLTmtW9FGKs739H0MGOw3t4vERirJxdRrWHeTa+j120Ocyt+x1yknMavA+FSqwnPK0lGWSTtbMlmelr+6uR06sfZyUotxab1vvfTb0+heP8Abb7LClSw8LrLdzy9y8t1qtzvY/CU6mGji6VSFRzk2o3UO7maW7urJO9+asdOvLvcpheIqt3JxazO8ZWy3lZK11yvmt5oxVW1lyLTWzvomk0pJ8mm27ngOMdpq88RTnOKpui45IJNU04u97NvNeyvdv4HsMT22w+LwsKLpKMlFpwUmlfeyf5L62fRLS1xZ1nHXr364Ue1WGo1lhvaZoSTVSqr5I1Jc0nulzl8L7v3nC8FSpT9rSkpX7qu05apLlv6c/I+I8Q4Q5SlOk3J3vKMrqq3K3K7uuSt/Qy8I7TVKVVQq1HGMdLSTaUovRSW6V7rTVfEa32NdxnrX6E4PU+8lOpb3kr5r6tWSaevQ2mO4nGjNZ6kIxd9JNR8Vq3+kfMOy3aqdWpKaqJR9nK18s3GcYSlz3XccrX5Kz2PmPabi2JqYibxVSTnmk95KOujyp7LRaFx3Z2MZYyXWN3H2jtH+0bD0qsHGtFwcW2rPMveStZaOzXo/h8K4/xJYjE1a0Y5Yyk3GPRcr9XY6FSs3uzFJm0k0SZxAIqAAAQoTCBDnVnmd7Wv02vzfq9fU4hUAAAFIECgBQhQEYqu/oCVd/QFaZQiHKELuyV29lzDIb7g3CFZynG82moReig2nZyXOd7NLla75W2XCezUcNTWJxej3pwe9+iT96XyXizrVu1ChJunTi3rkX4IXur2/HLW99FdLcnkxy9eO/8Ay5+OZ7z7J/rLxHDyjKVOTXdfeauovS/NXv587ne7N9p8PTqRo1oy9jmvKcW2+SleN9U1f3bPxdjyHEeK1cRLPWqynLe8pOTvZK+vgl8DqqY1NaZvkvtcpX1LiFXD11OFDFxUakoqnByUJxXVuS3v1fM12J41ieFf9u5QrYaVpQlF5qNTMrtqad1d3ur7q54BVGbvgHaF0ZZKsVUoy0qU5LMrPdxvtL9dGkn452363Me1VCtNe2pShFaNQtNNJbWlbyM3aPDSwU416Cl9ixF50PxQs9XBeXR/VGk7TcBWHnTq0G5YeunLDy56NKUH4q69Gj6j2mwkKPZSnQr/AOLTVNwT95VXUzNLyjOSEw9eF8nt9rxvBuDx4jCai80YpzlG69rHKvwNptJtxWqss2p4XM4S6NOz81o0fT/2FQU8RiqUtp4fV72SqRv9Tw/aPh0YqGIo/wCHUco+CnB2a9VlfxEn9FybbsPxW+JjnhmlG2S7tFa5Vdu6spSi9dLQZ1u3PA50MTUm42TknPrmnFTUpLk5J387mh4ZjHSqRkm0tp20vF+8n1Vj6r2rrwqYPD1qzcpVaM41mtc8aU2pTel72cZrpry21JtnLLT5nwXijoz0e9l4JqUZJ28429Wet45GhiMMsU043nUhXS7zhK6dPK/zKOZWs7pXPC4mjkm4qSkl7slqmuTO2uKv7POi3pJxk+fehopX/dbRZziXvXUxNDI/eUk/dktU1/J+B17hkZlpbkuAFAQAUEAAAAABYIFIABSFAAgAxVd/QCrv6ANMqPb8Ejh+H4d4ic4VcRKMXTgtfZZ4tWkmtXa99rW5908Qjk5t7s1LpjKbd7inGamIm5VJt38dLcklyR0CAlWcAiFIqlTOJQN/gu1U6VGlSSi3RrSqwlJKds0FFxtJNW0f8R3e1/bapj4wpylLLFKU72Weq7uUssdIrWyXRfDylytl3WfWb2+r/sjxVDBYTE43EySVSX2eOqWkKcq0kurdor08T59T4onRqYepfLKSnTf5Jq6vbo07Mx4nizlhqWHirRpupOWt81So1eXh3I042/0t8zWNiU05PQ3fFu0cq+GoUX/4VJX2feST9Gox+BoblG1s2uYhARVIAwABAAAAABBAAAAABSAAUEAFBAFYq2/oBV39AFZQAEQoBQIUEApAEVFIAqkAAAAAAAAIAKCAAACoFICKoIABWQAGAABSAooICIxVd/QABp//2Q=="/>
          <p:cNvSpPr>
            <a:spLocks noChangeAspect="1" noChangeArrowheads="1"/>
          </p:cNvSpPr>
          <p:nvPr/>
        </p:nvSpPr>
        <p:spPr bwMode="auto">
          <a:xfrm>
            <a:off x="0" y="-822325"/>
            <a:ext cx="2647950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s://encrypted-tbn0.gstatic.com/images?q=tbn:ANd9GcQx6txSoLE-0GmYfLILWg_vbawah9xXpbPJa1ZXw1vrLJrRWR0o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410200"/>
            <a:ext cx="1847850" cy="1108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Cuddle/ snuggle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Cuddle -to hold close for warmth or comfort or in affection</a:t>
            </a:r>
          </a:p>
          <a:p>
            <a:r>
              <a:rPr lang="en-US" dirty="0" smtClean="0"/>
              <a:t>Snuggle- to lie close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https://encrypted-tbn0.gstatic.com/images?q=tbn:ANd9GcRppvSmEfisbA4DwuFxGqin9bC9yg9shRDVwkKXguh-IFER-YLs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24200"/>
            <a:ext cx="1866900" cy="1163526"/>
          </a:xfrm>
          <a:prstGeom prst="rect">
            <a:avLst/>
          </a:prstGeom>
          <a:noFill/>
        </p:spPr>
      </p:pic>
      <p:pic>
        <p:nvPicPr>
          <p:cNvPr id="2052" name="Picture 4" descr="https://encrypted-tbn1.gstatic.com/images?q=tbn:ANd9GcQoCNvdTBnlN_Xhx7Fdi1Cx4LSogugVqjBvOwAloAbXUcQHg9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048000"/>
            <a:ext cx="2009775" cy="1609421"/>
          </a:xfrm>
          <a:prstGeom prst="rect">
            <a:avLst/>
          </a:prstGeom>
          <a:noFill/>
        </p:spPr>
      </p:pic>
      <p:pic>
        <p:nvPicPr>
          <p:cNvPr id="2054" name="Picture 6" descr="https://encrypted-tbn1.gstatic.com/images?q=tbn:ANd9GcTwFHO6G-hJUqZRviiFDe1c45mRI1S9DIo5ykWtvi35ux1JoddLi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648200"/>
            <a:ext cx="2971800" cy="1543051"/>
          </a:xfrm>
          <a:prstGeom prst="rect">
            <a:avLst/>
          </a:prstGeom>
          <a:noFill/>
        </p:spPr>
      </p:pic>
      <p:pic>
        <p:nvPicPr>
          <p:cNvPr id="2056" name="Picture 8" descr="https://encrypted-tbn2.gstatic.com/images?q=tbn:ANd9GcSLc-PUbxBYlrulNo4JvtrlnwJB6FuDpsigiIk60OJDRhhET6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819400"/>
            <a:ext cx="1638300" cy="1705322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hQSERUUExQWFRUWGBgWGBcYGBcYHBgYGBwWGBoYGBcaGyceIBojGxgYIC8gIycpLCwsFx4xNTAqNSYrLCkBCQoKDgwOGg8PGiwkHyQsKSwsLCwsLCwsLCwpLCwsLCwsLCwsLCwsLCwsLCwsLCksLCwsLCwsLCksLCwpLCwsLP/AABEIAMkA+wMBIgACEQEDEQH/xAAcAAACAgMBAQAAAAAAAAAAAAAEBQMGAAECBwj/xABHEAABAgMFBQYCBggFAwUBAAABAhEAAyEEBRIxQSJRYXGBBhMykaGxwfAjQlJy0eEHM2JzgrLC8RQ0kqKzFUODJFOEw+IW/8QAGAEAAwEBAAAAAAAAAAAAAAAAAQIDAAT/xAAkEQACAgIDAAMAAgMAAAAAAAAAAQIRITEDEkEEE1EUIjJxof/aAAwDAQACEQMRAD8A9jjcajIuc5uMjTxt4xjI3GRkYxkZGRkYxkZGRkAxkZHC5jZxpM0GoMYxJGRF/iBUajOOV2tI+eBPsD5GMYnjIis88KD8/QkA9c4keMY3GRkZGMY8ajIwmCYyMJjgzhANttu6FlJRVsaMW9BX+JFa5FusSJmgxWRby6+JfqKH0A8o7kXyCDWoHvHPL5MIyosuBtWWBNoDtENrvAJ1qYRS72GFReukCWm3uoEmjUPHSJT+Wuv9djx+PnJarPa8UZLtwxYYR2O3bCsOdH4E6xwm04VBzXXmCIb+Wsf9B9Gy0hcY8KU26hOuXnBcq1AMDHTHljL0g+NoLJjI5xRmKKiGRuBTao0i1xD+RAr9TC3jIHFojtM6D90QfWyWMeI++Ea76N90DfWyZ41iiBdoAaNGeCID5om+phOKOO+EL5l5AOC9CxZznUGkAy5zq70lwHAA1BILn8InL5MYjrhbHhtABzhJfE5UuZsnZUBTqX/p8zwiO03ikjQHm1YUz7fjGb4afBveOefzk8RLQ+M1lhlsvTEHSopXhzp4mDAuGIcH/UcoR2ftWSEY0YZiVOWoFCtQP2nqN6Dm7mWXLTr6+kRKu9MxIH2avvDFg/MxB/Lky64IosFyXsEIYmiUpA30f4NDW7r2C0uSHzI3PlFRtaMJOeQArvcfCEItC0gv9oKyy4PmzfGHh8yS2K/iqWj1qTbUq8KgeUS448bldr50uaFvqotwUSWHX+UR6VYL5StAOIEkJbiVVYb2EdMflp+EJfGcdjdc2jwPbrWAg1+SIVT72YDmQfWArZaVFDirluRq3qX6RKXzPENH4/6FWi92UBvpAkueokvpT3f0hdNtAUjENKEblCvwHnBX+IBxkGh2ujD8445ckpbZ0qCjoGM0l+eDyJDj0hRLmMWdgVFueTezQbabeAhKdVEH/cIRySJ08JJZIUVY9AmmJ9Mt/DKI7ZVKkM5K1KmYX8ID5ca9W9I6XbEkLzZACh0Aceo9YFFrclKWFVBBcuQPtE784GuqYBPUF+GZhA5EZ+aW84dMWhrdVsUZ5OUtu75qg+3SlKWpjVCkq5pOFyPIwpmThLdIHhU3+plYjxdxFinTNjEKqwB/4hn5gwUKyazrpgcuwrTQ1PV/IQwM7Ln7RX7NOLjMnCx3OWFOkHme6iBprzAPm3vDW0LVj2zWoKET9+Ir1gmlMtcw61HKgHq8dqvjl5/lFv5EvWS+peDSWtzHRZ4HlrrHa1VjWKTvSOpa4hEykRmdWC2agtUwRFPtAAfPlpEC5lIGM8EMTSBbDRFPvHi4BNfNs+kcz7yYApJbLJx6QvtUgpJaqTWmhgYzTq0SfIyyggqZeIxDN8jurwbKC04gkYM66FgDzaEU+8TKDhiOX4n4QqvTtfPSlO0Eg1qlWWnhiTl2wUUBjf6iEuR94JyI4cWiv3ZbFJSvDMxganxAj6qhyqDuBZwzEJvCdMTiUxxDNlJf+En8ITIQJc3Epwo7nDjdl77qRPrTaOiOYhSO0WI5kHP45Q2R2nASCN4HwisW26VBYXK2kZ5glJLmozbpAsyYoKyocx60huiawHB6DJvELEvFkonzDs3zqIU29CjwJd/UelYBu1ylAq6S/npDa81sgqOm5jny6+cChNPBVLbN2i2lG/How6w37M30UO5JUCAkZs5qr/a2dHLZ1Q2s4RXxHLmdX4D1gFFtCVdCPMNzHMV+N4r8ElnZ6tZrR3gTUZufj6weCUFncFuRPwP4CPProv1gHHI6h284tci+5S2SpWFRoyqA8HI9DEZJoFWNrJZE4lMzKzG41zHxgefZDLNMhmksQeRz846CpiCClJUOGf4+RMSf9UTMdK0rQcsTM3MQyeBKyV1aRMWog7SGJG8B2hZPt4lAlIYqAfiHIbyd4dTCJK1EgVDheYIyZ/h7a1CdaUqnpl5hyHYGhxaEEawsVktss1ksiFISygDhB1p+fKALaChiS7KGE83JHLXrExMoPV6gEUNP2afLRParrMyTsFTAuAWfiH4wYgeDidaAoJmbwgk72IB9K9RD+yWl8IJ+oPT3rFUs8wiUuWQxQKPmxSQaf6TDq6SV92/2T5Vg6Fkhskv3hbcBzLfGGXdAYSdBX72T+kKbEplEDInE27Kh6wZabQzB9w8sz7w1+k2vDV9WlrOEpoSQKbndvaK+ETjV1DkH9Xg20W0Ywkg4U5kaE0qN3GMmGc+wklOhSUN0cvAuhkXF2jsKesT9yI0zR0nKcy5ccTJFYISaRtS6QTAa7Lmxiu3jLm2dbo25a80kPhO8NpwixWmZTOENvmNkSeDxOch4LJEUKUxYp3gD3qYgnS8NSUjoX9I1MvDAGBDtucvwGbnjENllPtzKnQEgt0FB/aOVs6UhbbcR8LqffRhvfMDhCcXUqbaEBaqAgKfEaDMDfSm+LNLxTFu1BRIFCo6sMmGpPqYKtcoywSpSUHcnPqrONHGRm/BXe8pLsVlKcglKSA3Qt85RXrVJI/VLmneAAw/1hoY2m8EEliVKrRNRTN2p6xBNXNmshCWPRSh1LJR5Ew0U2HSEysSfEog6OlIPJ0n4Q8uqQlWETElSjkQknL7Q3QXdXYvbMydiLZAqdvvE58ssosthsZQSBhSGYA5kDUbum7jFuiJvldULzYVpScMsAjKjuOUKrVbLUSR3dAN28da8ovdmsiQCMQ+RCi+Zqgju3KArJb5u1OsBwSFXI2eR3nOmKmEqSx406tpCGbMbLJ4v943UAViiiThfOheg5t7RSb3seCY2mYi/FQJsaXXNCikO2X9otclKipKSAXAZQIBHs/vFGudSgtJozvkD7x6VZbyTsumXUDNPlSJcqSY8W6GNkkWhIADtpT3KQPV4IVaJyf1stx9rM+wPpEqb1koQMZQjkgjypAk2/LPmmYo60mYBEEjW34JL6kzlOB+rJdXCmgGWWkVruMcwIQDiSXx5A67QbN2h1fnaWStwS/IqUT+MA3PaUussAMJL7gNBxJbKKRi9h7Yohs80pmYFA4htM51JDs3AxaLivDHsYtokMcOvNzlxMcTymcoMMhhcZng+bawml3qRNSlAZKVJYBqkkOotqxhmk3gW3WS0osYnlQZKZ3hPRwWPSh5RPIuGchilYWQkhiG0oCX+XgC9VLlzZcwHPDUaOAC/Kh6CH9mv8BCZumSxuIo8Cl6Ds/BPZr3lyxhUr6Uku4IbgHju0W0qJwByzU9/U/6YtM+5rPaRtoSrNQ5HWFsu6JVmmYXASobOKv8AC59oP11nwHdP/ZXUEpokKfi5PNlHD7u+kEicoZzEPxSKcPBFltwlAOrCOOR6flCP/qNmFMBPFn9SYEkZMvbxErdEaZ7RvvBF9nOdYtI4XMjiaKgxHMJBcQA0Q3jawhBJpFMtdvUtyGSKswqfnpDDtCtS1YAoZ1qS3Pd0hXJSlwlBDDNTDe54Z/COebs6IKie7btwJxGq1UGrPo+/eTyhkZbJYMT8dwjgTBhpkzBR3fPnHVmKUOtT4U6nNR4bgN3GJbHJF2sShhd5hAfClzwyyHOEtulpneIA8Cyj5CgMcXrfiHLhVTwL+dAOb8qwjXfqiSlCQDqR7El2HKGUWwrA2lWX6qAE7zR6aDlw9Ya3euXLToeIqT0GjecVmTeBNHcmj5AbyDoOPOm7d1d4suFkIBbZAAUd/EcYbqwMuQOOqHbiGHl/aOxYyU8d5iGxS1JQQpQ4E0plR+RpCztgVIlpXLmmWtFOBBP1hqBnFdIjtjiZZzLQGWHeoKsxz+dImtVj7yXtEPRhxGTa5x50ntFOMwyZjYwdpB1HAajccsotHZa1mctU1YKEgqABzYU6CnWFfZPKGpVdi+87tJW5HdgMQB9rIueDDzMVjtbdxCSpgDgJYbwRkcqgjyMXu+UkzUBFEqJBNToThJ8zFV7SzUdzNb6sshJOpNOunrFYOmhXlFU7PJdcsEtTF8W5x6HLQlICsyOAfTyii9m5D2mU4yryYFvVoudrlKUaBgKiF5v8h4aJ1d2ukxYCj9XxenxhfNuKVNUUodVQNyQS7cywJJOQTvIB0LrLbRbezPTidPxhhKtIkysKQxLnR3OZUdaAU4RJKsjt+CxHZWWDMw7WADm5P9j1g21XN3coNQMkcyaO8d9nbQcUwH61XJdy6XPqT0h3Pl95LCDk6DyYJUTyhnMSgS47LhDkZhX9Ip5wnnXd9KS2Si3RTgdCCPKLNKVhTSgYl+FD7H0iC02Vpg3KTjB35OOYz5mFi7szwD2tlyFjVDKDbzU+7dBEV2nHLmJH1hiTxNHHKoEE933asJ8MwFPInjuqD5wBc4KZczegrS+5mIhm7RkPuz14FMgF/AvD/Cfl4e2mZLnpAXR6g6g8IpV02oIkzCP/AHEJIO5aqdWIENVW0JUjF4VJKSDvBofOn8UGMvBZLNk1psq00ZCgNQA/+k/A9IUzLwkAkKmMRnspHxjLReExE0LSXlLZLHoxGj19RG1zJJJJlqf7g+BhG6HSL4ogGOkkNENpTR4gTO0joOYJTMeFV+Xv3aCEmu/dwByeO7feKZUs4i3LXrFAva+itdClh9p2H5wsmUhGw6YtBBKpgSNwevFRzPtHNjtSVnDL8IzWQWPAOPb0irWu1pOa33lvluQhlcFoJIShgBmdBq3PX5MRa9L6LepA2SqqR4UjNR3n4D8Ih7Q2/AkAAYtATQfL/wB47u61I7xgXIzJ9BwEA3/MBW+ub8vnOJ0FbKzb7xRKqvFNXqXKUh9BqOXOkJ59pWplKSEIySlIzIbqTvJaDJ6zjdIc1Yq8KeI3q+aRqzBIJWtl6Afa5D7I3ax0LCFZqxWdUw6tqp9Dx5fk8XW77KkAAJb3fePxEViXOKlDTdVwniNHHpF0sEtKkABTFLB/hnlA9Aza5ZTQZDM1flUMT1hRfrTU+IgMc25acIcWlCqJ7teEVJSHBpnSsL7Rd2KpBSl8qvwVUeh5wFlg0JrzuszbFInJAVaLKsM+c2WAWS++gz0i4Ks8qYETJLFJDltDnhLHOF8sFKACHTpm5L0Z8/IMRGXCFykkI8ALhJHhdqDcIs5WqJJU7HFtso7o03HDkxB92jzO+peFM9JIJFW3pP8A+vaPWrQrZY5R4Z+kG8SbWrAWQUpoxBObv1B840IdpUg9qWRn2VtISCtQGznvIND14xZBfssA4yM6HcNOsVPs3MwyHIcKBChmSk18wWga8bKrEl0u8tSw5+qkDaUPJt5EaUO0gppRLUb8C1fRAKBfMl3zpStYyYoFh4F6hgX+ecR9nu7TLlppjGbCnP5OkML3rLCk1qCPyb4QmNDZMsRShJWzUI5ktQHjSG8u0d5KASfE7nKhBHo3pFYXOJlga68DnD6zESpQfMhkp3PWvqYhLBVBduViSyaZCnCJb0mfRpIzQyh1cNC+zTK8mrvJKio9BBc20AylGrYSc8sgOtYMRZE8+YJsknVJoegI9DCNE8FM4DcpT8xU/wC31hnZwyC9HKHHEkJI8niv2ZBecmtDMT7s/T3ggSJLNOAM2WaY8LD9pOKvx6QZb7WClHBRUPuqY58P6YRXnMInlWiVejj4n1gy3TQZAOuJv5x/V6QVtBZY7RIC5CxoDRuSfiPSEveTxTClXGtYOlWv6Bbfs+ZDj0IjlOI1CwBuxM2+j74DZkqPQF5QDPFHArB5MQTJWydAI6DmRSe0wUoOtWHgKU3mKRaZL8Eg5OA/HfFu7T2oAu5JruilWy3gktTr8RCK2y6wgadzyyJd+ggix3l3aWcgcNdw3v78oVzZtc+gMal2tKVAkE7huivTAvbJeezMwpeauj+BPP6x4n2jV928qJALP4j8AIT3PeDfSzC1GSmClTMQKgMzrrx5RzSWS0RfOS4BUdnRO8bzw9ImQ1VEgMKkaDRCdMR1OnuHayVqckMDnp05R1ZJOIipwJDk7xr1Jp1iqWBG8ktktBUvLPwpGg4bzr6xcuzkqYsKQQWNQRodzgsWpFbsS8asXdlio+DQZAbgKGv4xfey6k4gCkjcaVbcdRB6qTEcqR1dqZqiZaHTMTmSThoWcCuYakFLsJwvN+kUCzJ2UneraIf4R1Y7zCZ0/ClZAKUlWEnEok+GjYRqX55Ru/rYoS3yQ+2r7IdgSAGbIu+RJhf8XkG9Ca3oK11OFmLlyBoRQs5MFC3ISkKqE1GIB3PN8s4TzZ+EJBNFDZAPeYsmKVGmZ1jdlllS8IICwxmIBBKQSQMSdxw+kLvQ1VscWa8goEJoCH2s8vLKPJO3die24E0xJDcM6x6qqz925Ac6szksK5cooPbqzFS5UwM6SpCuSmUKvoQ38UV4/wCsxJZQx7O2aUmVtpBphNDuppC+2yS5XMDKUDLSx+oMm1Zw+lTB1xJIQAoBql8vn84ItZToXSp0lw45uNQd5f0hroFeCawyVIbEoEO7hnJ1pmOkNZ1sStFSNmoY1JG6CwoBIT4tUuByYka0eE1ut4BPeWfCRqAas7NWJMqgyyrGNLOXD9a6Qfb7cwpw+eX4xW13kyUgJ21MK0FNTvFajXIwwcLqTQUc5qJDlXKsTnEpFh1ltb5HQh+dCfJ4ZmfiaWA74fIF/f3iqot1VKAYCifbzcw5uqe61k/VQgDmcR/pHnGqhZDW3WuhSN8t+ZKiYSIWy5p+0pKv9QA+MR2q2YcauNOmyn1MLp89iQ9QE9MA+J9oCQdHd6T8QXvUs+Q+RE82fs4f20qHzzJhR3zoSdCkqbia/hEyztgasn1/uIpWBSwWac8kAf8AupqdQhCSfWkN7PY3SC4DjX3z1z6whu5lTcJ8CQSToHb4A+cd2q85ilkoJCXoGGQpu4RNoY9VWXT6wJbJ4TLUWekTSl0I9YCt0o4FDhnHQcqPMO0doxqLuN3Dh76xWJsj5rFhvYM5Ndo1oPeEc6cTTLgHPvGiWYunBoEK2hitJNW6lvaBJkp+cXTJNG5FpdQJJJPoOEWiTagJYSc2y3fkIq8mSQWBDw6suBIAUoHVWvmR7RLlS8K8dhAkFZ4DXQfn+UczbyCdhASa7RId2oOADuegjudbcScKdlAqTk5gBTJDnMmnAMRl8OMJEaSGVqvWYMIKykEA7jvZIYmpOYyaLX2cvZa1oJmYgCx2n6EMKx5xap5Us1cgM/Et65CHvZWeorzISnXSmdHAFecUawSLvcF9ok2mdIWEpXMW4NAVZliQgOQMqmgMOJs9ziCsK0skkbRYnwrD1QdFaV4xiezMm3SkzQxWCDioajj0gK03RPs6wWKwP+4kAFtStOoAeo3cYSfHJ5ApxsX24uxCcC6KSCr6JZq2FQo+rcucIe01utN32tNulSxgmSxKmSyNkEEMFNR8mIdmO+LTMvaTNSUJXLSpThVU0oQ5lqarv+cLO0ttSuyLs0lXezJgZKElKiVPmT9UCincAaNlD8MersHJLsqJOy36RUW5RTaEpkroEsaKIzqclM1Nw5sJ+kOxBHdqBGFSwC33T6bMVO19mjZpZVaFp02UOXPMs7sNIQWa2urEsnOlSWG4P0ijipO0CNoulntpSkHcKRPdwGB1qq5o/mK9IrdsvhCJQWDiOgy11g2Ra8WFgdoPhoTUbzlziTTRTDHcy8AnZlqWoKLMGDk5bZy5vppA98zCqWsKAdKMQcglhXMUJakSyJABSgkOKCWh6ghzjPEvX3iQWRCpy6GiVBh4MqAEDfxGfGJFCrTwcKVAZJyHzueC7utxWMIz35uS79K+UPJtz4rOQQxws2TnWnw4xXbpWJeIZKq75gu3m1fKLSzEnF/2oOmWfDT6r4X+7VXWv+4Qwk2pkPqtRVyoAkdGfrC20zC6UV2UJP8AEp5h9VN0jFz6ir4QDQ0dvn1iBQy2Wxz1D/wAn3I8oB78kKJzNej/AJwJaZhUpWj0/wBVTG5NSTxAHJz+EP1pAsNWfpUp/ZrBXeDvSrQMT0P5QvE15mLRn9Ixa2lKfe3v+MZow3u62bNBUhyd5OXqX6Q3sk/CgJrTcddfWKpZbQUFIGYApvJ/KLLIYJALk6sddYnNUNF2epuxfQx1aZbpbRQzjtUujboikTcSSk6OBFDlKB2vsaUpS2ZJ58Wilos9aFm5GLn21WMTAsBSmu+vzlxipTJ2FwkMTmo1J5cIyRZaBLTKfM+Y9hC+0ZUoN8GTVE1POoz1oPnnAuDGaPTfFEqA2BoQSWFIPXsgDfkPyjESwnKpyyoIlkSnLnfmdTAk7DFUclRGdWryiMziS6gKQQuzvUmnvxjaJLDERlE+yKUQyEBlOGy56/lEQnENhyBy3n8BG7QCQHdj6+UDTppFEj0y5CKK2I6RfuxX6Q+6mBE4gIPQDd/f5Pr5WlaA9QQC3PIGPlYJOIF49A7OfpLVIQmUraYAYqk03k5k1rxEdKdYOWUbyi/dp+ycmelQKU4i7KAqDlU5nOPO75uL/pmGchTqcJbIEHe0Px+k2WEqUT4WZ9XzaKN2x7RqtKq+EMR/uHsfSF2FWhXfN9TbSvFMOWQGQHAfGOrmuJdoVhScOrtSILLYjMJYcI9EuWxIly0t4gNRq0CUuqpDJWVeZ+je0O+KWdWJUCz5USYmlWDCcLKQRRSfrON5y8ouffYFDLhkzMXru4QP/hkqWVKFTV3y8ojKblspFdXgSptyZSSBs0oxdSic8atBQZHXSEq+0QkkkAd4a0cPuLuacuMTTrQJsxQSQhGIgClQCQC/EP5xb+z3ZiQlDqCVO5ch8+fHQQYwXoJTfhQrDf1oJVMUSXDPuGg5CsDyLeZ04OazFIQSP2jhfyMPu2EmXISpEoAEkbtfF8fnKrXMnDNCmfu0zJldChCyk9F4Ysop5EtrQ/tVpx94oEstala5FTgeRiNS8KXPPozDzziETHQG3ueVGji8prsBwPt/eOas0dJEp6+fVqepiZKGYbm+fMxzKlu3FvLP4QfKsu0CdX9KwGwJAU1WFSRoUvEruhvly0c3gkY0jcG+fOOLVRPzvMNugL0NuxOO0E6ABvKpg6ZPBJJfM5Hy9IV3PNZT5OD+EF4gKORCT2NHR7vJOIHQwHaE4QVaAFzGrPbNoBqFy7uw47qxq2oZBUTzbUQvhzrZ55fSCsKVm2nUUfy+MVm1bNSA56l/hu6mLpeRStJA2G1bZPRLseOQ84qN6Wb6T7LhwSzKSANpKg4IyqKRSJXwUzFFXxPk3WC7LZmQ+pPkB8nyiSRYS43ZueAHuSPWJ5c3GpIA2R1cAknzhmKgC0SmoOTcY5lMBxr+Zie0qYqLZf3YdXhVaJhdoyVjXQyTNf5+f7xPbD9UaAPCyWppvBPzTrSG2AoSl/EpzvZ6v5QkoUxlIX9yTid3bnAapercof2C4p1oOCVLMxZDkDJKcnWo7IDhg+bFnaD7T2CUis2eA2aUS1K2uKlEUpoDD9lHYlOWijLDc/nKI8HrFktHZpKahalVaoAhTa7IUUY0ycNFY8kZaElBrYtVmRBM9AWnEnMMFp3PQLH7JLDgo7iI4KQfnLnHdmmYJiSOTEOCDQpI1BFGipMfXFZsGYz9mizS7SOQo/48oRDCAFJJCTpmQfsn8dR1ETC1UbKvy4jmeSiG5nCrM2dNYDvW34Zcwg1wkD7yqD39IgROOJhU0FKnoM4Kt1wqUkd4ruxmR9YnIctd5iZRIoyTgFPF5mCrJe9pQgpSVMS5fo2fKL3YLmky6bPTPc51dt+6BrXZx4QkPiYHKhyBiq5APjs8/tE1ay6ySePnBVgkEInK07oB/vTZKSOqSr1i0T+zuIsBVnMCWi4lSpMyjhapNeQnFQYblNTlvEb7bMo0JkTGDcG/tEiZbqrw9KRPKsijp13cINstgOfyeESckUIE2di3zy8hDFIzJ+qn3/t6xCZZGfQ8I5mWjYI1P9oi8joU21b7W4xNbkvLB3n4xAtT408jG7ROeWgfOsX/AAl+h9gl7J+6T8+kAWmeyiHOnsIZSB9Eo8CPT8oAnWd1Exk1eTNYPdZE5AUVGmIbW5mBPI4TroIjnrTMAQhWyWB37sI35isB3jIUEvKKVYy6ncqUB+sSkaKphHV6wPIsKpMxCiU4A7VUSS5I8WTukkZh+ECnZFfo4nXLZv1SgVHUuaerRDJ/RvZ15z52A/U+iwk7/A+IaKBB4xqRaPpCo0fLi1PnrDCTOILk10D/AAhIundFHdVYovz9D0syD/hJixOFR3qnSreCydkneA3CAru/Q5NBJnWiWgMAAhKlVyJJJT7Rd7Pe1Kx1b7wpSvWOrtCtEP7FJn/oWBUn/wBW6HBWCgAkAEbJCmBdjUQXeH6K7FLkqwSipZFFlRJfOmgHSG6e0SW0DcR7+cRIv/vCE735UdwTvYesL9iSwg9ZPbPML1/RtbZa8SJAXLoXllJ0fwFWLOmsASbBNnTkykoV3jgYFbLAM5U+SQMydDq7R7ZZL9QWQHKlHCKeZbdBfcJSorYOcy2cCTWwptYYlu6wybJZ0yJZc0xrIYzFsAVEkdANAwhbb7vOL7QOn4GG1oSqYs4XO6oHoYGlYsZB8jQdCI4ZScpW0dMUksFftVx0cM4qBvFKGj9Yqt8XY7giuY4itc+dOEenWmQMLsx3/PKPNO0N6ETSAM0kvzJ9GAjp40TlKyiWmVgW272jdnkYlU0hlZbknW2f3UlIKzUklkpAzUpWg6R6tcP6JbJIwKmqXPmhio4ilLs7BCWp94kx1+EbR5/ct1TZ03upUsrKgMQcDCnRZJyIzHUVciLbJ/RsiUUm0T8Tl1BKcAYcSSfQRfpdps0oiTL7uWrCFlCWSQFPhJA3l89xiG0WROPVQ1fTiOPGISixlJCazXJJRSShCSclByogA5k1McJ7FCYp1HiTv6w+N30dNCC/wLCmkL727Sf4eWZhSpYS1E1LUd+DnOvGFjxpvIXyNaE999lJcpGJINOvk8IVowqTiSxZkjN1adRQwV2m7TG0zrPMsyl90Za+8SQU7TgBwaONrfA6btmzJwmKokjZ3DUf3ikopYQYzbyw+7bJs4jUg+juxhlbbrEyTkBtB9cwWPlEVku8S07S8z00+ekNZUtPdqGLZBSrj9YH1IhOoHL0od43DhDsARnC0TsOyRlQHPr7+kehWqVLarHmfhFMv+yolhRFcIdQBAw6mjvQZ9YT62OuQUXhbUpTvOnACnn+MIRaSTxOnGGCwmYnZSSQchV6PQ+flGxcaiksQpZQQlA3lnYuHODERz4RVcaQHNii0WxIOFJdvGr7RrRP7IfqSdGiCZMcMOBHuIbo7Py+7KnKvIMGVtZ+EkYXPQwF3gB2U+EHZaqgAHoTnrFaXglsZWdf0ShR6fh8YG/xTPTUx1Z0nDskF0imRYFxnyHHMZgwGuTMcswDlgS0SUM5H7nt6UKIST9lwoly9BStAoEjRiIXW+SpTzHU9SE1OKpb+EHIN6PDOZZljCjVJSThcjCAo0o5JSAeagIhsBxITNmju0jEopXQy0gzEpBqabKQ77RPGB0bJ2B2JfeMVHBhIcHmHCSDUinpvjL7tk1KifqlRoKsS+y4Gho3CN2lCVrmAFOIoSlKAogg1Jc4dkMnXKpIDV7nWVby8OFYAwrfNRUCFKS7DMJDkfVNBigdB1I1Zr3WThCVAjDVQKQ5YEF/2nAfNo2m+FkpSoKwrwhJFRU7xmGclnYRxbrvaUFTFOoEBgpWyAUqdRz8ScycsVQc4rmsJTLSicurqcpASHmklkv9UP8A7q5mN0/RVM3Iu4L70pTM8ScSdoCYlPiUgUIVtDaDEEJfV2CbClKpUyrsv7L4iEsSE0dnJ/arkwiMW1KRhSGSCqSMVACgOCBmRUJbMOHhROvVcopAUFkpxpIDOlKwkEu9Wz3vBp1gXtey0dk5ckTFFKsRlpIZmwIKicJOedGplWBO1vapS5sqzWdWHvNqZMoSlAcMnQKJGenWPP7beE9UuehKV4VK2TUOErZQLVZ3FTTPImEF7X+ubNDBCSBhwsMKMBw4UpTmAXiqTa0D2z1e1X00nvEklKQyXUAVkhnJrU1SkB/wMuy3zEygogIVgMxdcTAaOdS5PSKDdF+S7TLQJyge42imoSCC6VPmX3PwrBNg7WonGccQlpWUJQ71loxn61QpyYCgrthbej0SfeB7pCsAUVqkhQOiVqSlRZ8wDv8Awjz3tJ2cKZs0IWVIwYkmhJQ4dAJID7Kg5OTci7m30Z6ESpbpUNtRyYAMS5oCKVO7XI8mahSgcRCES0oUh1FjkXAQMKhzOWUK6Rk2wLspLNnlKDJRiDd4C+NwlQAUQH2SoOw1YRZrnvVl2kKLvMUtDFgtK2KWJzoG4NCyy2mWpAJISlOKWdkOGNVtnvJ4qMcWyaJSTNQmYQtWFypJTXdXExO4kacYZTtAccg162SXNtgnmfgUyQWWEvg2Us4+1iGWsMb17RKs9kJklM1aVBGNakvhU7OAWLHdTMx592iuW0WuZjCUBDkBAC1MWJxqOAAOE5KNAKOSX6v2xLRIkSpQxAJPeJzOFHhYEPmolwfeKXqwUNEfpTtDAJKCoEbOHxoo4QMXjABI38wxTTu1a5qSpWNRKnGEEkBQLgEUyFa6DhC2zdm5iUCYsYEgpONWZJIACUkuanlSLem7Q8szhLSose8NJkytSvCUh1BgCcJBGaqCM0goq14do+8RgCilKw6XoS5ZQpV8SWIfTV4scrtLLQEomYlmWljVg6QAVFyMt5hmOz6zP72ZiEhATMxIWyST3ZVjRonxBlAFsgQY7ui71fTBcxTHu1pVtlITiIVhqQoE0Z6UdmcraYRHP7VTJgDJShiGSFOCMnoM89POOZFvtEwTgFgDuwoFLmqJshVOBTiGX1hDC0ywuzImspAWspI2lllAKFFPRiWdsq5PBNiu8BM44MGGX3ZU6iUqK5dO7SMLBnOFQNKgO8ajWLruVMUxM3wly6SQTXC9BsvXkDBEi5wlCVOhU5SSiavEpSCHLLGykuogYgGOIpO04bibY1SpH0szGg4iVISUYsVWUCPEBQJ3HrENzW1Cjjmy1hK1HAanFMdtk0Ka1NKkAiAYZ2C2yEygiWnCScS8ISWVmFUZxsjLfXICOrwKUrCgR3wASjZYCiQ53swYODSB7xQoTMAAlhW1TaVMDAApUE0FSSaOw0gGRLmJSQSpOEuQVsCsEGu+mQ4gcxQSW0Tk0WgbTqLYEnNnATLKSa11caZOHPsMs/rCpKityWQd5VTGClw4epDAkFonlWVBZ0vQ4m2SEmprQOwo4NCNKljJuqWrwrYKSUpQ2JJwAAKB8QUQzJO9Q+zDaAV4XYjawTEqZ2CcYqH0UAAHYBRCudY7tVyzColCSpJYpICjQgGvEZHiDDhdgUrKUqhYFGNAGVasSN4YiuesDi0TxRwGzBnoSQdRhekK3+GL/apACEiYpSCpAlgksW2QlyQQdogO1SsDVj3YwsAYglK/rpJxYUJdg76Kw1pHVs/WSvvD+RUdzP1fSX8IZ4Vg2KZEpEtCilDqWCVzCKliCeOan86NmFaL7AnLQtJSHTQ4sCsWE1B2QdqrEvkzmg/bHwzv3cz2skJ76/zcv7yP5zAq2FBFss5tCpn04LJUqs1GwM6pJICXUwo21mxpxPnShMKg7k94U0G2lIUpYSA5UvbJ1DkVFB2P1U77iv8AklwkvT/P/wDkR/MmCzIs0khWBU5SWS2FACicCypKAtJG0hSElTvRjoHSbZME1a/DMZSZaUulsKnWopYnRjXUuKUis2XwWr5/7SYsXZ/OR98+5gRyZk9suGqVoWlx3gUlkhzMWnDtPkAVUHiKzuhVabjsywiWoIUELUtKSE4pqilaUhnqkFeN9AkCD53h/wDPL9ordg8Sf3R/4jC2w0RXNd0hNoVZ5aDNSgTUrXiKUg4jtLVhxKZkgeEbH1tVgucCah0LkqxOsKWlXdKcp0FX2qBgGAZ3Z5cH+Vn/AH1/8s2OLp/zKv339Ah7A0MplkNnBxzceLEFrSEky2rhzBASlip2A3tQq7ZfSEnCJxUrBT6NSWIKQozKgkhClmpzSkRLeP8AmpP/AMv/AJhAN4+KZ++H9MCKsGUa/wD6BLkOU4UIGMscTkqcBIJxJUrVhm/FmiSqauUFLV3YSlQLhIQCHJLBkqYjhXhFUGnIe8W67/8ALj74/lMM0lVBTssMvtGiTZwmUjEFE+Kbtq0LFjiagAfJ8zCq+Jssplq7s1Dh3ZOI5UAFM2Z6CGCv1d3feR/wwL2hyl/ePwhHsyN2G22dSEyE4u9mkn7RZIdLmidXwu+0TGlWBKfrhCwVqStSAVDEo4DWhOKhBAJxGoNDvsr/AJxP7se4g+885v8A4fZUOA4mWhEuVMeYkKwlBWAAHKUlzLdgSQdndzDpbBdK5i04ShIQBtS1FMtSGICu7SxCq+FkijbJFTLHkfu/1Khl2X/UfwK/llRqBZJdtiUmTME2zhWKdVOyKABlBCXJcgAp0wnRolt1jCpYBaW5qxJJwqxEEqdLKIFQMtdzO4M+nwVC+1eE/eT/ACmEk8BWytz1WiWVEJOMEbONBSobTpwjIJYAOB4nfUTSEPLkTVSxLSpTGWQkoQiYsVBwnNyrCTTGHJajG8/1qecz2MBK/X/wSf5ZcEwZZCVJAXhWUuoTAAdSKAO1G5vUUqtvyyyAJiRjquuEYgD4QGDHIgZtlWrRHK/yyOaf+SGnZ7wo/ej+uMsBZV194kYkELx4xiDghg5BcUJJBIfk7vBl4WrY7zHOJLYkAlQQwUyj9XCaA6YkkDRypX+VX+8V7pgTslmf3SfabA2zHM61rWwKu4WpJwlgEziCljjDKxEKAoS9NaKXf4Sd9RM1SRQEqWHbNwVgir0IBgT/ALKP30//AOmL5a/GrnAnLqJKXU//2Q=="/>
          <p:cNvSpPr>
            <a:spLocks noChangeAspect="1" noChangeArrowheads="1"/>
          </p:cNvSpPr>
          <p:nvPr/>
        </p:nvSpPr>
        <p:spPr bwMode="auto">
          <a:xfrm>
            <a:off x="0" y="-9144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s://encrypted-tbn2.gstatic.com/images?q=tbn:ANd9GcRmQ8HSTS39mGINPipB2fu0Ss9G66gR9sS1Iw4413832SK7V9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8006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swallow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take food into the stomach through the mouth and throat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r"/>
            <a:r>
              <a:rPr lang="en-US" dirty="0" smtClean="0"/>
              <a:t>                 Oh, no! What did my dog   </a:t>
            </a:r>
            <a:r>
              <a:rPr lang="en-US" dirty="0" smtClean="0">
                <a:solidFill>
                  <a:srgbClr val="FF0000"/>
                </a:solidFill>
              </a:rPr>
              <a:t>swallow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https://encrypted-tbn1.gstatic.com/images?q=tbn:ANd9GcRw1v6YOkYLzzseG7jGNZgOqawaCg_6NkXrL3MKQBy0JHRLefz9_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24200"/>
            <a:ext cx="2466975" cy="1847851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SYYPCkhIcC3QsWB2B1axufRh1nKjdiPH4RQ3QsIiZ3P6ERBdrz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71800"/>
            <a:ext cx="2286000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There are 7 continents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Antarctica is </a:t>
            </a:r>
            <a:r>
              <a:rPr lang="en-US" dirty="0" smtClean="0">
                <a:hlinkClick r:id="rId2" tooltip="Earth"/>
              </a:rPr>
              <a:t>Earth</a:t>
            </a:r>
            <a:r>
              <a:rPr lang="en-US" dirty="0" smtClean="0"/>
              <a:t>'s southernmost </a:t>
            </a:r>
            <a:r>
              <a:rPr lang="en-US" dirty="0" smtClean="0">
                <a:hlinkClick r:id="rId3" tooltip="Continent"/>
              </a:rPr>
              <a:t>continent</a:t>
            </a:r>
            <a:r>
              <a:rPr lang="en-US" dirty="0" smtClean="0"/>
              <a:t>, containing the geographic </a:t>
            </a:r>
            <a:r>
              <a:rPr lang="en-US" dirty="0" smtClean="0">
                <a:hlinkClick r:id="rId4" tooltip="South Pole"/>
              </a:rPr>
              <a:t>South Pole</a:t>
            </a:r>
            <a:endParaRPr lang="en-US" dirty="0"/>
          </a:p>
        </p:txBody>
      </p:sp>
      <p:pic>
        <p:nvPicPr>
          <p:cNvPr id="15364" name="Picture 4" descr="http://upload.wikimedia.org/wikipedia/commons/thumb/9/97/Continental_models-Australia.gif/300px-Continental_models-Australia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276600"/>
            <a:ext cx="4361444" cy="2209800"/>
          </a:xfrm>
          <a:prstGeom prst="rect">
            <a:avLst/>
          </a:prstGeom>
          <a:noFill/>
        </p:spPr>
      </p:pic>
      <p:pic>
        <p:nvPicPr>
          <p:cNvPr id="7" name="Picture 2" descr="https://encrypted-tbn3.gstatic.com/images?q=tbn:ANd9GcRkWwVONIOLcFViggpFoVb0fatZ-ELuZBlQE2JIt8P6br67Doevo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2971800"/>
            <a:ext cx="21336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Antarctica</a:t>
            </a:r>
            <a:r>
              <a:rPr lang="en-US" sz="2000" dirty="0" smtClean="0"/>
              <a:t>, almost </a:t>
            </a:r>
            <a:r>
              <a:rPr lang="en-US" sz="2000" i="1" u="sng" dirty="0" smtClean="0"/>
              <a:t>98% solid ice</a:t>
            </a:r>
            <a:r>
              <a:rPr lang="en-US" sz="2000" dirty="0" smtClean="0"/>
              <a:t>, was finally considered a continent in 1840, and not just a group of isolated islands.</a:t>
            </a:r>
          </a:p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Antarctica</a:t>
            </a:r>
            <a:r>
              <a:rPr lang="en-US" sz="2000" dirty="0" smtClean="0"/>
              <a:t> is </a:t>
            </a:r>
            <a:r>
              <a:rPr lang="en-US" sz="2000" i="1" u="sng" dirty="0" smtClean="0"/>
              <a:t>the coldest and windiest spot on the planet</a:t>
            </a:r>
            <a:r>
              <a:rPr lang="en-US" sz="2000" dirty="0" smtClean="0"/>
              <a:t>. In fact, the lowest temperature ever recorded on Earth was recorded in Antarctica (</a:t>
            </a:r>
            <a:r>
              <a:rPr lang="en-US" sz="2000" i="1" dirty="0" smtClean="0"/>
              <a:t>-129.3ºF</a:t>
            </a:r>
            <a:r>
              <a:rPr lang="en-US" sz="2000" dirty="0" smtClean="0"/>
              <a:t>) and the mean winter temperatures range from -40º to -94ºF. Winds are commonly measured at up to 200 miles per hour</a:t>
            </a:r>
            <a:endParaRPr lang="en-US" sz="2000" dirty="0"/>
          </a:p>
        </p:txBody>
      </p:sp>
      <p:sp>
        <p:nvSpPr>
          <p:cNvPr id="2052" name="AutoShape 4" descr="data:image/jpeg;base64,/9j/4AAQSkZJRgABAQAAAQABAAD/2wCEAAkGBxQSEhUUExQVFRUUFRUYFRcVFBcYFBUXFRUYFxQYGBcYHSggGholHBUUITEhJSkrLi4uFx8zODMsNygtLisBCgoKDg0OGxAQGywkICQsLCwsLCwsLCwsLCwsLCwsLCwsLCwsLCwsLCwsLCwsLCwsLCwsLCwsLCwsLCwsLCwsLP/AABEIAMIBAwMBIgACEQEDEQH/xAAcAAABBQEBAQAAAAAAAAAAAAADAAEEBQYCBwj/xABBEAABAwIDBQUFBAkDBQEAAAABAAIRAxIEITEFQVFhcQYigZGhEzKxwdEUQlLwBxUjYnKCkuHxQ6LCRFNzstIz/8QAGgEAAwEBAQEAAAAAAAAAAAAAAAECAwQFBv/EACURAAICAQQCAwADAQAAAAAAAAABAhEDEiExQRNRBBRhIjJCI//aAAwDAQACEQMRAD8Az1qe1EtT2r6I8YHalaiWp7UwB2p7US1K1AA7U9q7tTwgAdqVqJantQAK1PCJalagAcJWolqVqAB2pWotqUIAFantRLUrUgBWpWotqVqABWpWosJQgAVqVqJalagAcJWokJWoAHCa1EtStQMHCaEWExCQA7U0IsJoQAKEkS1JAglqe1EtT2pgDtStRLU9qABQntRLUrUwB2p7US1KEgB2pWolqeEAChPCJalagAcJWolqVqAB2pWolqVqAB2pQiWpWoAHCVqJCVqABwlCJalCABwlCJamtQAOEoRIShAA7U1qJCUIAHamhFtTQgAUJQiwmhIYKEkS1JAEyphHt95jm9WkfFCDV7Xao9XBU3e9TY7qwH4hcK+b7R1P4vpnjlie1esVNg4Y60afg2Pgo7+zGFP+kPBzx81a+ZH0yfrS9nl9qe1eku7IYY/dcOjz80B/YmgdHVB4tI+CpfLxk/Xmee2pWrc1ewg+7WPiz5hyrsV2Mrt92x45Og+To+KtfIxvsl4Zroy9qVqn4rZ1Sn/+lNzP4mkDz0KjWLZNPgyaaBWpWotiVqYArU1qNalagQK1K1FtTOEZnIDVAA7UoXdMhwBaQQdCCCD0IXVqBgrUrUW1K1AAbUrUW1K1AArUoRLUrUgBQlCLamtQAKErUW1NCABwmhFtTQgAUJWotqaEgBWpIlqSAPagUiFHY646wfQolDEXa9F4h6p3vQXOXVaoAB8eHBAdUzyg8R9EAdvxEIrHKC+q0xB03cuC7fiQIPy/PFOgssGOBXQIUKhiQd+u7gjl2aVDsPaDqFW4vYOHqe9Sb1b3T/tifFT2uSquyPimm09mJpNbmbxXYqkfce5h5w4fI+qq63YqsPddTcOpB+C2tPEC0FEunetV8jJHszeHG+jzt3ZPEj7gPR7fqgVOzuIH+k7wg/Ar0kPjXcujV/PFafcn6RH1oHllTZNZutKoP5HfRBOGcD3mu6EEfJer1MQBqnfWjUKvuPtC+tH2ecbZsFKlAbcGuBOclrYLeW8jwUU7Ip34Wg4e+2rUrQXj2lhaYBByBv0H4eZXqLQCgVdmUS8VCxpe3IOjvAHUA7gd43rmeWWlRXRusattnjrKhfi8VTpNIoYWxmocQ95htxd3i3uvEic256ypdq9Gq9l8JNRzaYpurFpqOYYLy260ndlc7dvWf2t2WfTzpH2jd4jvjw3+Hkuz4+dVUnuc2fE7uK2MxamtUmpSIMEEEagiCFxauw5ANqa1GtStTEBtTWo1qVqQwNqa1GtStQAG1NajWprUABtTWo1qVqQAYSRbUkAegYbGRE5xoQPRSW13HSIPFZzC7Vgkbi3LkYkHzU7BbYdIB3aryXFnoqSZJ2vWc1kyIJ+UiPJVlLbNmZz03qP2hx7rbMu+ZyOYjluzVB7cwJzWkYXEylkqRp37fbuYAu6naUFhDmjPIcRz+CzHtslIdRYAHOdPBo1PVGhIFkb4LfD9oJcCWics5O5Wn67AflodeIyHzWJBzJGQ3DhyVxV2iKlPNoDxAu4jTzyRKC6CM2a/7fdTcZzA8xKc4qQ0z74cBPGFjWY60OaN7Y81LpYppoPN2bM2idJIBUaC/ITcNtbQcDrylXP27LISD6Gc1gPtNpad059Fp6G0KbGA5TJ015fnoqyQrcjFO7RbYbaRJh3OOnPyR6tdohwMwDrygqgGMLyQ3O3MCOAzzHHNBwtUvJF3HTnIhRpNNRo3Y1rm/DjJ0IT/AKygwSJ3TpkYWboVCHkOcBYBHPPj4oO18Q0OBDpMmRuA69UtIOfZsG4qfd8p5SotbawY8NdJJjLnvWedi+7c0m2zfucMolQaWNLu+4zbAz8fqmoA8hr9o4sjux7wkcoOad2LtcWZkwCMslmcbtW6kGyCbzA3hsH+y52fiC0l1xJaCOiFBg8m4TtJh5f7QHJ+UHUEDPw3+KpbVZbQxRquuPgOG75BRLF6eJOMUmcWRpybQC1Naj2JWK7IAWprUexKxAEe1K1HsTWIABamtUixNagCPamtUi1NYkAC1Mj2J0ARfa5+Sk0sdaNM58xGihAxqo76pMxpPouNRs6NVEvH4u90wBoIG6FCdimyAZzUU1TOSFVMiCtYxS2MZSsuGv8AHxXd88lUbPrE5bx6hWAqka6KXCilK0Dr4hw0GW/LNdiuXNgGPQohYDnquBSRsFMJSJ4lQMZiS2S3871Nc7I8fqqjaWiqC3Im9ti0wuLbVZI8RvBUqlizFpzAzWK2fjTRqiT3XEB3yK1oEwRoUpwoqEmydQxzmgOBg8QhN2i4XAGJ3jrKjjNsfnJNZl4gLPSuzS3QQ41wBM5lcU8Q4xOaHXgvDRuGfipGAAnMaKqSVk3boNTrGM98wlRYSIzUnE0W3MABEDvTvJMz5ELVbP2HSdTDroJ1M6TyUuUYqylFybRlaWHcTEZkq3q0PZtDQILhLuJzEDwt9VpcJs+mwlupOYcP7LO4hnedvzOvIoxNSkVkWlEOxNYpNiaxddnPRGsSsUmxNYiwojWJWKRYlYlqCiNYmsUmxNYix0RrE1ik2JrEWFEYsTFqk2JrErCiNYkpFidKwozdR44oQKdjcl1Cmh2QgIPI+iTwJic0VjcyJlAdTPtJ3aKiQTKpa6QrehXDgFXVqWZgIVN7mOB3HUfNDViTouXt4ZLkVjofNK9JwlRRpZCFaazhwA+E/NB2kNTyXGHbFd45g+gUraFEEeCuqZldpmQ2kFq+zmMvpgHw5FZradEwpvZLE2usO893rw8Vc1aHF7WbOhQkluRUzE4K0Nn3Yc4xyiVxSpw4OHipm3aYLGEGSQZ4AZR4zK4/9I6FwzN4JpdUJ4unpyWto4BrLiYLiJncCeHgVS7DwZc8RGZ36LS4/BEQJk2yeESAPgU8r3oWFfxsr9ptEUszcQ4mfAD4K62XXNgAG+Cd/H5Kq264EUY/Cfip2xapiIyUSX8EyoP/AKNFxULoBaDIG4b9yqKuFc33mkdQtHTpXiOMT035qLtHCvtsAkzLXRJjdJyB6GNFGPLpdG0seoobErFYV9nvaJlg4zMeYCh40mmGkt9/TMRpOZGnXRdKyxfZzvFJdArE1il09nVHMLm1KbiRkB7oOoFxzI01Cj4PDYif2tKBIHdLZA3uzdmOSPNErwyOLE1itqmzHZwQY45T0ifVVrrmlwexzQwSXkH2ZHG5CyxfDE8Ul0CsTWLHdpO1br/Z4d0AavG8xu4LQ9iNpuxLXUqnecBLHnWeDj+EpuW1i09E8sTWKq2rsnHvJBY238LKjY8ZIJKuNibMqmm4VLmOB7t1rhG6CHTlwPnuSeWK7KWGTB2JixExOz8UwC0MqbpEg9S0kehXWDwVd3vNaCImQ9nlkQ7zS8sfYeGRHsTq1OyH8W+Z+iSXmj7DxS9HnrBuTkJm0s5RIWxgQqLDdJXTRmVIYyFyaQulMQwbIQHUN24qY4QMlwGEoBnGEyEHdp0RroXbcOdytaWwKjmXgSN43jnHBS2lyCT6M9TpzVu4tHopWJpy1XFHs9ULgQ0nw0V0eyjjTcd8EgdM4UyyRRUMcmmeXYvDzIUTAULXjqCtJtHAFpOUKNhMDcQd8rdS2Od2tjcbAw98ToQLstyucdsVoBa2bXAkTuIM/BA7OUm6GdIyV7jGW0yeAd6iAvOnJ6tj0opaNzL7G2USyWmCNBxCvqlC9sam2OsGQg4JpaG9FOfVO4cJSnJuQ4RSjRQdo8JNFjxq3uxyP91zsV9rJOXDmr7F4Y1GOaIg5+IVZiMHowaBs+J1+CpO40yZRqVou9k1bplT31JCpNnYoU3Wa5Dqpdata6NxzHis9FsrXSRxjnupx3XOBmCAIGUwSTl1VPhe09J90B3dAJ90ZHldPHyWloVg4QRloZ0K897a/o5a+6tg4a4CTRztcRr7MzDTH3dOiUVG6kauTq0anB7WZWbdRIqZaNeCZiYMTByVbi+1Iptc5zA215bDqgn7sExuId4QQvDvtj25XPaBuDiB5SguryZMk8SZPxXQvjr2Y+dntWL7eU2Ptsa7IQW1ARnx4CM5WG7Z9r6mLNjO5SacmgzeR95x38gse2suX4l35j6K1hiheZlrgcGX6FoP7zg2ehK3uw8F9la1wrWOMSN2Z45B27evMBi3AQI6wJ84U2n2hxER7QkZZENOggahXJWqRnau2e+VdqU/Z+1mQB37QTGUzABMc1T1O3OBH+sDlo1rj8l5BT7UYtpltZzT+6Gj5KDi8c+s4ve6Xu942gTHG0DksV8dGvmZ7LU/SDggYvectQwx0zUV/wCkfCbhWP8AI3/6Xj9p5ev0TGfzP0VfXgLzSPWT+kvD/wDbqnySXk1vMJ0/BAPNI9qpdlXcclExvZt7JMSBqR8VscBiMhmrJrgVz+aSZTwxaPKDs0jmgOwxBXqJ2NSukNid24dFB2xsinYTEEZytlnRi8DRgcPg3VXtYCAXGJOi0eD7HPkXOaG74kn1AUDA07azeR+S3OGxEtnejLOS4DFCMuTrA7Lp02hoa3LeQJPMlSW4drQYGu5R8PXnJS2VJXK7OpV0DwoEZCEZpjJBrNjMJ6FWcik/YJ9FT2j7PNrMLmiHjMc+SxGy8ARULYznRerMKzm0sIGYkPA94T4hb4srpxZhmxK1JFTgKjqb4IjNX+JeX044lo9Z+SkPDXNm0T0Tsw4iN0qHK3Zoo0qIdBh3qdRYIXbKQGS5qNynhu4Qk2NJjijGaDicPOYyIy01UmhVkBDe/wB7iD6JJjaQJmFaDc6LoidybEUQ9mWrZj5hSgy5sHfkq+mypTdESJyzCafZLXQXAVQ5sKS12fT1VHSxFldzDkCZE5ATn8/RTam0WtgEjfJGfwRJbji9jxHtpso0MbXY1oDby5unuv7wjkJjwVGMI7eB+ei9G/SXQp16zKlNzXRTDXQSHZEkZZcViTgC05Ag6ibmiPNdmN3FHLPaTK92HI/B4/5XH2foPzzVqGvOV2XMmJz8t6jtZy11j/PJaE2QThXa7uREeib2YA+8clP9mZOR8484K4e1oz57njI+aKCyEafGfKUzWDdJ8CrFpaOB4Ztd8vmmgRmw58WifCHBA7K80eA+vkF06k4bj5KRVqjIWlvCf8oTqsQCw8t4PTNLYCOaHFrvT6pKa2u8jKm+OTMkkbD3Pa9nV4MLQUpGcyFT7U2cWm6nog4LaDgYcuJq90bxdbSNTSqwusXSbUYQd6gMM/nNTaJWf6a/hiq2GNOoeRV3sx5I5Kwr4djiZAzEH5IOGwppnLRaynqRjCDizkEsMqbh6k58UGsWnkRquqDwAs2aJE5pkZ6KO9kO7qE/FgIL9ptG+TySKdE+i5w1UbbFOWtdvac+hVXV2wc9Bzn8hVmN7QQCC8Gd0g9MlUU72MpzjVM0eFdLT6KXRaS385rEYTtENJHwVlT228mROXIR8U5RYo5Imp9oBqq4Y6HEblT1dtE6lvi+0eGUFR34rfM+qSj7G8qfBo2YymM2uHnoouK2g3vGd3mYVC7aLRz6kfJRam1Wne0dA53nGiaiJzNANsutEAjmVTYzEOc6SST0y+SrKmIY46gkD94QByVTj8RILWtcSCMw6I8ieW5VGG5Epui4rvJJJJnPgB8lSYzEvFwaKkcWH6aeSr3e1ysNYHKT7QWqPUxef7Sq4uEye8fCQ31W0YmXPIDHVqxklrhlHfLi4/1GT4KsrOqnXThoB0U7E4mmTIf6nXyQDi274PWfmtlElkOm143x1I+al31d7mxHAcOSC/Fjl4EhcZHgPAk+ZTpASbiBBLSd57wJ8kCpUGmXiPmSuHHL3j5H5LkGN58vqmARrhxZ4QuXOH4mnqgvngUmUyRpHMg/RKyjh7M/u8o/snsAzcNdNRp1Sq0HcG+XxyTjC7iPX6qdxjSz8A/rH0Trr7KOIHVwlJFMNj6Ke4ws5j2FrlHqdoZyFSCdJb8ZUSrWqPgueSPCI5QFyQuJpOSlwaTZ+0QW5kc1K/WrRoZWYpZDf6Livj2sGuZMCajB8Spat7FqdLc01Ta4OcH8/wCU421OkHxCxFSu855HkDdlzcRHkisxD8oYAZO8/IJuAvKabFY9znyDblnvUYbQeTEg+IB8lnalSrnk08eHz57kPEY6v7rBSaeBeD5h0ZeB6I0i8jNI+q46+pKEcQ3QSPCZWfq7apsFlSq27eaYzn+GCOHBKvjG1B3MUymAMyQJ8SDA9EaQsuquLa0SZbwLgfHIZwsvjNoPqPJBZlOTWuk9ZEj+yasA3P8AWMZ5R3pnkDB6qL9sg9+tTuAyIpNaXc3d74ALSKoiW5Mw+McN7Z4Wtkf1QeKsKO13QRnP8Lv+IUOhtEAd9zT/AA2NP/vn4IzHlw/ZQQDnD2DPdORJ6ZIb/BKH6R8VjN5ZmdYBKh3ZyTUDd2gjpJ+imVm1IIZkRxh3lLRK4NOoBFRzXCc5oz80WLxgqmOY0TY54O8lvraSo9TazHDK9uvutZlOoBiQpbKtNnuPyH3W0w1s84GQ81WV8SBnNxme6wADoQhFNHDsU0ZNqPbOst4801ZwdpVDznAdIjnmV0zaRLp9mJgxNQCB0MDcFNFYRLhTaI1JJ/PqquhUV+FrVmCGgic82kzAT1NoVgLnEOBPMD4iFIqYmjMh7S475DSOhAyHgor2AyWtc6M7iXEeDi2FaCiDVxpJktZPWckN2IB1aPMD0hEqkTmD/M5s+uqOaLCB7o6x9FqRRXuqM/e/PinpUmO3un084Uit7Nu49RAB9ZUR9c7hlumCgKJJw7BuaTzcAuHUozyj90/MlQ3V/wB1p6gCPIItPEiIiOYtPxS1DoOyk12hd5j5In2Zw3Zc5lBGOtEAgfygFRX4h2ocT1JKGwon1aPERlyI9VwaI4O8GlRm7UfoXn+lrvMnNSRtOB77fGmQfSUtaHTAuqD8Pnd9El1+tf8Ax+T0kakFM236ypk63TyOvLKUdlYjRwB4G6M9Mgs8dpSTbDP4nAfAT6p2vDj+0q043/tHuPlcsGiVZo8RjWhsVHME6wbif5XaeSiYWq7VjHZaFwFseQ+KpsVVw4aBRaalQ8Q5wHgY+BVfRqVGnJwaZ1eWQP6vkhIb5NbVr1XZuaAel2W6IdlkhtrVIyD5bOdg8IIMrNfrLvRcSd5o5HzIVlhdoVGj/qnA6B1h14u1G9DRSLKnjcQTAom6Ilz2weZnU+KHWdijlaMz3gRLM+bXaeiFQfiCfdsGvequcf8AYMyrantGmQG/aDdvDSHPmNILCfmobotK+yixGDqxDmUWCc7GmXD92GOzQG7H/E14BORLmtEcmd0zygLS1qrpFjazpzHdY0DiTdaR0JC6w+KZ95zbhJLi+kGgj8Vrz00KephoRkatFjWz7J7rXQfayxk56Ov5jKChjEgB0NEW5tpOY7U5zBJA8ZyWmx+0cOR3quHMaw64xuEZyeeiq64pVmhoeABJDWODRx0aACfCVSkJqivw9YtGbHgfi9i57QDnvJCX7NwkVKc7u4aY6wDPopdPZlCO/Vc3kXgfP5KXS7OsGbXE65Pa13jr6pNoFFkTBbUqtyua7wqGOcuRRt0kj2rTA0LQQJ8SrGjs1rDmWi7LKYnpJ+ic4BmZLpIMdx5A8Q1xhS2ikmcYfazH9JyyfcP6BHmV3iMQzOYngGd0dTGXio2K2QHjuv7u4NcSPLj4oQ7Pd0xUcMt2nTIlGwbnP60oDXLiQJjwC5qY2g4ZyeEU3f8AJpXGI2SKY77pgfee75g/BCdgZbN8giYp6eZCpC3GbjsPTOYh3HMnX8Ij18kDE45lQ91zieTSBpzafSFCr0A3ShPM1J8wBkoznPj7rByAnz1WqVEWS8RUIy9q4DmfooraV3+qXdSUGo8uIlzneOX9kzqZ3uI6kKhEx+FAGYA5z9QotRrNzp5QfjknpAD77j/CJ+C4q5/i8e6mFD/Z5zB8wmtI1LR1CH7J2sO6g/3S9kd1x6pDDBzd7qfg0n4LkezJ1H9MD1QXUncJ6hclp3z5BK2OiYcMImcvD6IbsNG5Rm1Y0JCIa86nyBHwRaCmdez/AHD6pkT7a7i38/ypItBRbYtoDmiBFum7QqvKZJQQW3Z+k1xfcAYaSJAMHiOCk7EoNe6Xta6XZ3AGfNJJS+ykSu1R9mWtZ3G8G90eQUDZwynfLc9+h3pJJr+o5cgtvCGtjKTnG/LfxVM95AEEieBhJJCFLksNg51IOYIORzCn7Ew7H0KznNa5zSIc5oJHQnRJJSUimrMEvyGRMZaLVYNg+ztdAug5xn5pJIkOPJTES6Tn7+uf3CVoezNQuom4kw7KTO/mkkplwEeQzHE1XAk6or6YFSAAOg5pJJFFP2ieRUbBIiNMt6MaYcBcAcpzE5pJJi7ZX7UquaIaSBB0JHHgoOyqzqnvuL/4iXfFJJaR6JZc4KmAMgBlwXFak24d0e8NwSSVIREqMHeyGRHzVcGgzIB11SSWqIZVV3kHU+adlV34j5lOko7LBOquJguJHAkwiUjmeiSSlAwVSoeJ80fDOJOZnLekkmuRsNaM8gkwZJJKyAAKdJJSUf/Z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Facts about </a:t>
            </a:r>
            <a:r>
              <a:rPr lang="en-US" dirty="0" err="1" smtClean="0"/>
              <a:t>antarctica</a:t>
            </a:r>
            <a:endParaRPr lang="en-US" dirty="0"/>
          </a:p>
        </p:txBody>
      </p:sp>
      <p:sp>
        <p:nvSpPr>
          <p:cNvPr id="2054" name="AutoShape 6" descr="data:image/jpeg;base64,/9j/4AAQSkZJRgABAQAAAQABAAD/2wCEAAkGBxQSEhUUExQVFRUUFRUYFRcVFBcYFBUXFRUYFxQYGBcYHSggGholHBUUITEhJSkrLi4uFx8zODMsNygtLisBCgoKDg0OGxAQGywkICQsLCwsLCwsLCwsLCwsLCwsLCwsLCwsLCwsLCwsLCwsLCwsLCwsLCwsLCwsLCwsLCwsLP/AABEIAMIBAwMBIgACEQEDEQH/xAAcAAABBQEBAQAAAAAAAAAAAAADAAEEBQYCBwj/xABBEAABAwIDBQUFBAkDBQEAAAABAAIRAxIEITEFQVFhcQYigZGhEzKxwdEUQlLwBxUjYnKCkuHxQ6LCRFNzstIz/8QAGgEAAwEBAQEAAAAAAAAAAAAAAAECAwQFBv/EACURAAICAQQCAwADAQAAAAAAAAABAhEDEiExQRNRBBRhIjJCI//aAAwDAQACEQMRAD8Az1qe1EtT2r6I8YHalaiWp7UwB2p7US1K1AA7U9q7tTwgAdqVqJantQAK1PCJalagAcJWolqVqAB2pWotqUIAFantRLUrUgBWpWotqVqABWpWosJQgAVqVqJalagAcJWokJWoAHCa1EtStQMHCaEWExCQA7U0IsJoQAKEkS1JAglqe1EtT2pgDtStRLU9qABQntRLUrUwB2p7US1KEgB2pWolqeEAChPCJalagAcJWolqVqAB2pWolqVqAB2pQiWpWoAHCVqJCVqABwlCJalCABwlCJamtQAOEoRIShAA7U1qJCUIAHamhFtTQgAUJQiwmhIYKEkS1JAEyphHt95jm9WkfFCDV7Xao9XBU3e9TY7qwH4hcK+b7R1P4vpnjlie1esVNg4Y60afg2Pgo7+zGFP+kPBzx81a+ZH0yfrS9nl9qe1eku7IYY/dcOjz80B/YmgdHVB4tI+CpfLxk/Xmee2pWrc1ewg+7WPiz5hyrsV2Mrt92x45Og+To+KtfIxvsl4Zroy9qVqn4rZ1Sn/+lNzP4mkDz0KjWLZNPgyaaBWpWotiVqYArU1qNalagQK1K1FtTOEZnIDVAA7UoXdMhwBaQQdCCCD0IXVqBgrUrUW1K1AAbUrUW1K1AArUoRLUrUgBQlCLamtQAKErUW1NCABwmhFtTQgAUJWotqaEgBWpIlqSAPagUiFHY646wfQolDEXa9F4h6p3vQXOXVaoAB8eHBAdUzyg8R9EAdvxEIrHKC+q0xB03cuC7fiQIPy/PFOgssGOBXQIUKhiQd+u7gjl2aVDsPaDqFW4vYOHqe9Sb1b3T/tifFT2uSquyPimm09mJpNbmbxXYqkfce5h5w4fI+qq63YqsPddTcOpB+C2tPEC0FEunetV8jJHszeHG+jzt3ZPEj7gPR7fqgVOzuIH+k7wg/Ar0kPjXcujV/PFafcn6RH1oHllTZNZutKoP5HfRBOGcD3mu6EEfJer1MQBqnfWjUKvuPtC+tH2ecbZsFKlAbcGuBOclrYLeW8jwUU7Ip34Wg4e+2rUrQXj2lhaYBByBv0H4eZXqLQCgVdmUS8VCxpe3IOjvAHUA7gd43rmeWWlRXRusattnjrKhfi8VTpNIoYWxmocQ95htxd3i3uvEic256ypdq9Gq9l8JNRzaYpurFpqOYYLy260ndlc7dvWf2t2WfTzpH2jd4jvjw3+Hkuz4+dVUnuc2fE7uK2MxamtUmpSIMEEEagiCFxauw5ANqa1GtStTEBtTWo1qVqQwNqa1GtStQAG1NajWprUABtTWo1qVqQAYSRbUkAegYbGRE5xoQPRSW13HSIPFZzC7Vgkbi3LkYkHzU7BbYdIB3aryXFnoqSZJ2vWc1kyIJ+UiPJVlLbNmZz03qP2hx7rbMu+ZyOYjluzVB7cwJzWkYXEylkqRp37fbuYAu6naUFhDmjPIcRz+CzHtslIdRYAHOdPBo1PVGhIFkb4LfD9oJcCWics5O5Wn67AflodeIyHzWJBzJGQ3DhyVxV2iKlPNoDxAu4jTzyRKC6CM2a/7fdTcZzA8xKc4qQ0z74cBPGFjWY60OaN7Y81LpYppoPN2bM2idJIBUaC/ITcNtbQcDrylXP27LISD6Gc1gPtNpad059Fp6G0KbGA5TJ015fnoqyQrcjFO7RbYbaRJh3OOnPyR6tdohwMwDrygqgGMLyQ3O3MCOAzzHHNBwtUvJF3HTnIhRpNNRo3Y1rm/DjJ0IT/AKygwSJ3TpkYWboVCHkOcBYBHPPj4oO18Q0OBDpMmRuA69UtIOfZsG4qfd8p5SotbawY8NdJJjLnvWedi+7c0m2zfucMolQaWNLu+4zbAz8fqmoA8hr9o4sjux7wkcoOad2LtcWZkwCMslmcbtW6kGyCbzA3hsH+y52fiC0l1xJaCOiFBg8m4TtJh5f7QHJ+UHUEDPw3+KpbVZbQxRquuPgOG75BRLF6eJOMUmcWRpybQC1Naj2JWK7IAWprUexKxAEe1K1HsTWIABamtUixNagCPamtUi1NYkAC1Mj2J0ARfa5+Sk0sdaNM58xGihAxqo76pMxpPouNRs6NVEvH4u90wBoIG6FCdimyAZzUU1TOSFVMiCtYxS2MZSsuGv8AHxXd88lUbPrE5bx6hWAqka6KXCilK0Dr4hw0GW/LNdiuXNgGPQohYDnquBSRsFMJSJ4lQMZiS2S3871Nc7I8fqqjaWiqC3Im9ti0wuLbVZI8RvBUqlizFpzAzWK2fjTRqiT3XEB3yK1oEwRoUpwoqEmydQxzmgOBg8QhN2i4XAGJ3jrKjjNsfnJNZl4gLPSuzS3QQ41wBM5lcU8Q4xOaHXgvDRuGfipGAAnMaKqSVk3boNTrGM98wlRYSIzUnE0W3MABEDvTvJMz5ELVbP2HSdTDroJ1M6TyUuUYqylFybRlaWHcTEZkq3q0PZtDQILhLuJzEDwt9VpcJs+mwlupOYcP7LO4hnedvzOvIoxNSkVkWlEOxNYpNiaxddnPRGsSsUmxNYiwojWJWKRYlYlqCiNYmsUmxNYix0RrE1ik2JrEWFEYsTFqk2JrErCiNYkpFidKwozdR44oQKdjcl1Cmh2QgIPI+iTwJic0VjcyJlAdTPtJ3aKiQTKpa6QrehXDgFXVqWZgIVN7mOB3HUfNDViTouXt4ZLkVjofNK9JwlRRpZCFaazhwA+E/NB2kNTyXGHbFd45g+gUraFEEeCuqZldpmQ2kFq+zmMvpgHw5FZradEwpvZLE2usO893rw8Vc1aHF7WbOhQkluRUzE4K0Nn3Yc4xyiVxSpw4OHipm3aYLGEGSQZ4AZR4zK4/9I6FwzN4JpdUJ4unpyWto4BrLiYLiJncCeHgVS7DwZc8RGZ36LS4/BEQJk2yeESAPgU8r3oWFfxsr9ptEUszcQ4mfAD4K62XXNgAG+Cd/H5Kq264EUY/Cfip2xapiIyUSX8EyoP/AKNFxULoBaDIG4b9yqKuFc33mkdQtHTpXiOMT035qLtHCvtsAkzLXRJjdJyB6GNFGPLpdG0seoobErFYV9nvaJlg4zMeYCh40mmGkt9/TMRpOZGnXRdKyxfZzvFJdArE1il09nVHMLm1KbiRkB7oOoFxzI01Cj4PDYif2tKBIHdLZA3uzdmOSPNErwyOLE1itqmzHZwQY45T0ifVVrrmlwexzQwSXkH2ZHG5CyxfDE8Ul0CsTWLHdpO1br/Z4d0AavG8xu4LQ9iNpuxLXUqnecBLHnWeDj+EpuW1i09E8sTWKq2rsnHvJBY238LKjY8ZIJKuNibMqmm4VLmOB7t1rhG6CHTlwPnuSeWK7KWGTB2JixExOz8UwC0MqbpEg9S0kehXWDwVd3vNaCImQ9nlkQ7zS8sfYeGRHsTq1OyH8W+Z+iSXmj7DxS9HnrBuTkJm0s5RIWxgQqLDdJXTRmVIYyFyaQulMQwbIQHUN24qY4QMlwGEoBnGEyEHdp0RroXbcOdytaWwKjmXgSN43jnHBS2lyCT6M9TpzVu4tHopWJpy1XFHs9ULgQ0nw0V0eyjjTcd8EgdM4UyyRRUMcmmeXYvDzIUTAULXjqCtJtHAFpOUKNhMDcQd8rdS2Od2tjcbAw98ToQLstyucdsVoBa2bXAkTuIM/BA7OUm6GdIyV7jGW0yeAd6iAvOnJ6tj0opaNzL7G2USyWmCNBxCvqlC9sam2OsGQg4JpaG9FOfVO4cJSnJuQ4RSjRQdo8JNFjxq3uxyP91zsV9rJOXDmr7F4Y1GOaIg5+IVZiMHowaBs+J1+CpO40yZRqVou9k1bplT31JCpNnYoU3Wa5Dqpdata6NxzHis9FsrXSRxjnupx3XOBmCAIGUwSTl1VPhe09J90B3dAJ90ZHldPHyWloVg4QRloZ0K897a/o5a+6tg4a4CTRztcRr7MzDTH3dOiUVG6kauTq0anB7WZWbdRIqZaNeCZiYMTByVbi+1Iptc5zA215bDqgn7sExuId4QQvDvtj25XPaBuDiB5SguryZMk8SZPxXQvjr2Y+dntWL7eU2Ptsa7IQW1ARnx4CM5WG7Z9r6mLNjO5SacmgzeR95x38gse2suX4l35j6K1hiheZlrgcGX6FoP7zg2ehK3uw8F9la1wrWOMSN2Z45B27evMBi3AQI6wJ84U2n2hxER7QkZZENOggahXJWqRnau2e+VdqU/Z+1mQB37QTGUzABMc1T1O3OBH+sDlo1rj8l5BT7UYtpltZzT+6Gj5KDi8c+s4ve6Xu942gTHG0DksV8dGvmZ7LU/SDggYvectQwx0zUV/wCkfCbhWP8AI3/6Xj9p5ev0TGfzP0VfXgLzSPWT+kvD/wDbqnySXk1vMJ0/BAPNI9qpdlXcclExvZt7JMSBqR8VscBiMhmrJrgVz+aSZTwxaPKDs0jmgOwxBXqJ2NSukNid24dFB2xsinYTEEZytlnRi8DRgcPg3VXtYCAXGJOi0eD7HPkXOaG74kn1AUDA07azeR+S3OGxEtnejLOS4DFCMuTrA7Lp02hoa3LeQJPMlSW4drQYGu5R8PXnJS2VJXK7OpV0DwoEZCEZpjJBrNjMJ6FWcik/YJ9FT2j7PNrMLmiHjMc+SxGy8ARULYznRerMKzm0sIGYkPA94T4hb4srpxZhmxK1JFTgKjqb4IjNX+JeX044lo9Z+SkPDXNm0T0Tsw4iN0qHK3Zoo0qIdBh3qdRYIXbKQGS5qNynhu4Qk2NJjijGaDicPOYyIy01UmhVkBDe/wB7iD6JJjaQJmFaDc6LoidybEUQ9mWrZj5hSgy5sHfkq+mypTdESJyzCafZLXQXAVQ5sKS12fT1VHSxFldzDkCZE5ATn8/RTam0WtgEjfJGfwRJbji9jxHtpso0MbXY1oDby5unuv7wjkJjwVGMI7eB+ei9G/SXQp16zKlNzXRTDXQSHZEkZZcViTgC05Ag6ibmiPNdmN3FHLPaTK92HI/B4/5XH2foPzzVqGvOV2XMmJz8t6jtZy11j/PJaE2QThXa7uREeib2YA+8clP9mZOR8484K4e1oz57njI+aKCyEafGfKUzWDdJ8CrFpaOB4Ztd8vmmgRmw58WifCHBA7K80eA+vkF06k4bj5KRVqjIWlvCf8oTqsQCw8t4PTNLYCOaHFrvT6pKa2u8jKm+OTMkkbD3Pa9nV4MLQUpGcyFT7U2cWm6nog4LaDgYcuJq90bxdbSNTSqwusXSbUYQd6gMM/nNTaJWf6a/hiq2GNOoeRV3sx5I5Kwr4djiZAzEH5IOGwppnLRaynqRjCDizkEsMqbh6k58UGsWnkRquqDwAs2aJE5pkZ6KO9kO7qE/FgIL9ptG+TySKdE+i5w1UbbFOWtdvac+hVXV2wc9Bzn8hVmN7QQCC8Gd0g9MlUU72MpzjVM0eFdLT6KXRaS385rEYTtENJHwVlT228mROXIR8U5RYo5Imp9oBqq4Y6HEblT1dtE6lvi+0eGUFR34rfM+qSj7G8qfBo2YymM2uHnoouK2g3vGd3mYVC7aLRz6kfJRam1Wne0dA53nGiaiJzNANsutEAjmVTYzEOc6SST0y+SrKmIY46gkD94QByVTj8RILWtcSCMw6I8ieW5VGG5Epui4rvJJJJnPgB8lSYzEvFwaKkcWH6aeSr3e1ysNYHKT7QWqPUxef7Sq4uEye8fCQ31W0YmXPIDHVqxklrhlHfLi4/1GT4KsrOqnXThoB0U7E4mmTIf6nXyQDi274PWfmtlElkOm143x1I+al31d7mxHAcOSC/Fjl4EhcZHgPAk+ZTpASbiBBLSd57wJ8kCpUGmXiPmSuHHL3j5H5LkGN58vqmARrhxZ4QuXOH4mnqgvngUmUyRpHMg/RKyjh7M/u8o/snsAzcNdNRp1Sq0HcG+XxyTjC7iPX6qdxjSz8A/rH0Trr7KOIHVwlJFMNj6Ke4ws5j2FrlHqdoZyFSCdJb8ZUSrWqPgueSPCI5QFyQuJpOSlwaTZ+0QW5kc1K/WrRoZWYpZDf6Livj2sGuZMCajB8Spat7FqdLc01Ta4OcH8/wCU421OkHxCxFSu855HkDdlzcRHkisxD8oYAZO8/IJuAvKabFY9znyDblnvUYbQeTEg+IB8lnalSrnk08eHz57kPEY6v7rBSaeBeD5h0ZeB6I0i8jNI+q46+pKEcQ3QSPCZWfq7apsFlSq27eaYzn+GCOHBKvjG1B3MUymAMyQJ8SDA9EaQsuquLa0SZbwLgfHIZwsvjNoPqPJBZlOTWuk9ZEj+yasA3P8AWMZ5R3pnkDB6qL9sg9+tTuAyIpNaXc3d74ALSKoiW5Mw+McN7Z4Wtkf1QeKsKO13QRnP8Lv+IUOhtEAd9zT/AA2NP/vn4IzHlw/ZQQDnD2DPdORJ6ZIb/BKH6R8VjN5ZmdYBKh3ZyTUDd2gjpJ+imVm1IIZkRxh3lLRK4NOoBFRzXCc5oz80WLxgqmOY0TY54O8lvraSo9TazHDK9uvutZlOoBiQpbKtNnuPyH3W0w1s84GQ81WV8SBnNxme6wADoQhFNHDsU0ZNqPbOst4801ZwdpVDznAdIjnmV0zaRLp9mJgxNQCB0MDcFNFYRLhTaI1JJ/PqquhUV+FrVmCGgic82kzAT1NoVgLnEOBPMD4iFIqYmjMh7S475DSOhAyHgor2AyWtc6M7iXEeDi2FaCiDVxpJktZPWckN2IB1aPMD0hEqkTmD/M5s+uqOaLCB7o6x9FqRRXuqM/e/PinpUmO3un084Uit7Nu49RAB9ZUR9c7hlumCgKJJw7BuaTzcAuHUozyj90/MlQ3V/wB1p6gCPIItPEiIiOYtPxS1DoOyk12hd5j5In2Zw3Zc5lBGOtEAgfygFRX4h2ocT1JKGwon1aPERlyI9VwaI4O8GlRm7UfoXn+lrvMnNSRtOB77fGmQfSUtaHTAuqD8Pnd9El1+tf8Ax+T0kakFM236ypk63TyOvLKUdlYjRwB4G6M9Mgs8dpSTbDP4nAfAT6p2vDj+0q043/tHuPlcsGiVZo8RjWhsVHME6wbif5XaeSiYWq7VjHZaFwFseQ+KpsVVw4aBRaalQ8Q5wHgY+BVfRqVGnJwaZ1eWQP6vkhIb5NbVr1XZuaAel2W6IdlkhtrVIyD5bOdg8IIMrNfrLvRcSd5o5HzIVlhdoVGj/qnA6B1h14u1G9DRSLKnjcQTAom6Ilz2weZnU+KHWdijlaMz3gRLM+bXaeiFQfiCfdsGvequcf8AYMyrantGmQG/aDdvDSHPmNILCfmobotK+yixGDqxDmUWCc7GmXD92GOzQG7H/E14BORLmtEcmd0zygLS1qrpFjazpzHdY0DiTdaR0JC6w+KZ95zbhJLi+kGgj8Vrz00KephoRkatFjWz7J7rXQfayxk56Ov5jKChjEgB0NEW5tpOY7U5zBJA8ZyWmx+0cOR3quHMaw64xuEZyeeiq64pVmhoeABJDWODRx0aACfCVSkJqivw9YtGbHgfi9i57QDnvJCX7NwkVKc7u4aY6wDPopdPZlCO/Vc3kXgfP5KXS7OsGbXE65Pa13jr6pNoFFkTBbUqtyua7wqGOcuRRt0kj2rTA0LQQJ8SrGjs1rDmWi7LKYnpJ+ic4BmZLpIMdx5A8Q1xhS2ikmcYfazH9JyyfcP6BHmV3iMQzOYngGd0dTGXio2K2QHjuv7u4NcSPLj4oQ7Pd0xUcMt2nTIlGwbnP60oDXLiQJjwC5qY2g4ZyeEU3f8AJpXGI2SKY77pgfee75g/BCdgZbN8giYp6eZCpC3GbjsPTOYh3HMnX8Ij18kDE45lQ91zieTSBpzafSFCr0A3ShPM1J8wBkoznPj7rByAnz1WqVEWS8RUIy9q4DmfooraV3+qXdSUGo8uIlzneOX9kzqZ3uI6kKhEx+FAGYA5z9QotRrNzp5QfjknpAD77j/CJ+C4q5/i8e6mFD/Z5zB8wmtI1LR1CH7J2sO6g/3S9kd1x6pDDBzd7qfg0n4LkezJ1H9MD1QXUncJ6hclp3z5BK2OiYcMImcvD6IbsNG5Rm1Y0JCIa86nyBHwRaCmdez/AHD6pkT7a7i38/ypItBRbYtoDmiBFum7QqvKZJQQW3Z+k1xfcAYaSJAMHiOCk7EoNe6Xta6XZ3AGfNJJS+ykSu1R9mWtZ3G8G90eQUDZwynfLc9+h3pJJr+o5cgtvCGtjKTnG/LfxVM95AEEieBhJJCFLksNg51IOYIORzCn7Ew7H0KznNa5zSIc5oJHQnRJJSUimrMEvyGRMZaLVYNg+ztdAug5xn5pJIkOPJTES6Tn7+uf3CVoezNQuom4kw7KTO/mkkplwEeQzHE1XAk6or6YFSAAOg5pJJFFP2ieRUbBIiNMt6MaYcBcAcpzE5pJJi7ZX7UquaIaSBB0JHHgoOyqzqnvuL/4iXfFJJaR6JZc4KmAMgBlwXFak24d0e8NwSSVIREqMHeyGRHzVcGgzIB11SSWqIZVV3kHU+adlV34j5lOko7LBOquJguJHAkwiUjmeiSSlAwVSoeJ80fDOJOZnLekkmuRsNaM8gkwZJJKyAAKdJJSUf/Z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s://encrypted-tbn1.gstatic.com/images?q=tbn:ANd9GcTJjGgkvkD2gz1LnX-kywOf33MWrI8T4HRJyx7dn-b08uvTHmT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91000"/>
            <a:ext cx="2466975" cy="1847851"/>
          </a:xfrm>
          <a:prstGeom prst="rect">
            <a:avLst/>
          </a:prstGeom>
          <a:noFill/>
        </p:spPr>
      </p:pic>
      <p:pic>
        <p:nvPicPr>
          <p:cNvPr id="2058" name="Picture 10" descr="http://images.nationalgeographic.com/wpf/media-live/photos/000/344/cache/devil-island-iceberg-weddell-sea-adelie-penguins-antarctica_34421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962400"/>
            <a:ext cx="2209800" cy="1657350"/>
          </a:xfrm>
          <a:prstGeom prst="rect">
            <a:avLst/>
          </a:prstGeom>
          <a:noFill/>
        </p:spPr>
      </p:pic>
      <p:pic>
        <p:nvPicPr>
          <p:cNvPr id="2060" name="Picture 12" descr="https://encrypted-tbn3.gstatic.com/images?q=tbn:ANd9GcT5xw7eg6ZLnUKWl7EZLHhMt4za_shgkOoYPJdlAvmk_lw0elE1Y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257800"/>
            <a:ext cx="1933575" cy="1448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Emperor Penguin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Emperor penguins are the largest penguins, standing about 4 feet (1.2 meters) tall.</a:t>
            </a:r>
          </a:p>
          <a:p>
            <a:r>
              <a:rPr lang="en-US" dirty="0" smtClean="0"/>
              <a:t>To learn more about penguins:</a:t>
            </a:r>
          </a:p>
          <a:p>
            <a:r>
              <a:rPr lang="en-US" dirty="0" smtClean="0">
                <a:hlinkClick r:id="rId2"/>
              </a:rPr>
              <a:t>http://kids.nationalgeographic.com/kids/animals/creaturefeature/emperor-penguin/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410" name="Picture 2" descr="http://upload.wikimedia.org/wikipedia/commons/thumb/a/a3/Aptenodytes_forsteri_-Snow_Hill_Island%2C_Antarctica_-adults_and_juvenile-8.jpg/220px-Aptenodytes_forsteri_-Snow_Hill_Island%2C_Antarctica_-adults_and_juvenile-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810000"/>
            <a:ext cx="1790700" cy="2873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Penguin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</a:t>
            </a:r>
          </a:p>
          <a:p>
            <a:endParaRPr lang="en-US" dirty="0" smtClean="0"/>
          </a:p>
          <a:p>
            <a:r>
              <a:rPr lang="en-US" dirty="0" smtClean="0"/>
              <a:t>                   Flippers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       webbed feet</a:t>
            </a:r>
          </a:p>
          <a:p>
            <a:endParaRPr lang="en-US" dirty="0" smtClean="0"/>
          </a:p>
          <a:p>
            <a:r>
              <a:rPr lang="en-US" dirty="0" smtClean="0"/>
              <a:t>Brood patch</a:t>
            </a:r>
          </a:p>
          <a:p>
            <a:r>
              <a:rPr lang="en-US" dirty="0" smtClean="0"/>
              <a:t>                                                       beak</a:t>
            </a:r>
            <a:endParaRPr lang="en-US" dirty="0"/>
          </a:p>
        </p:txBody>
      </p:sp>
      <p:pic>
        <p:nvPicPr>
          <p:cNvPr id="18440" name="Picture 8" descr="https://encrypted-tbn3.gstatic.com/images?q=tbn:ANd9GcRIpPdSdPO1DG8CaDJaD5eZIjezQ7GGcznrc6ZRxEa-an8RER-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1600200" cy="2867025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219200" y="4038600"/>
            <a:ext cx="1371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057400" y="28956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AutoShape 10" descr="data:image/jpeg;base64,/9j/4AAQSkZJRgABAQAAAQABAAD/2wCEAAkGBhQSERUUEhQUFRQVFxUUFBUUFBcVFBcYGBUXFRUUFRQXHCYeFxokHBYVHy8gJCcpLCwsFR4xNTAqNSYrLCkBCQoKDgwOFw8PFykcHBwpKSkpKSkpKSkpKSkpKSkpKSkpLCkpKSksKSkpKSwpKSwsKSkpKSkpKSkpKSksLCwsLP/AABEIALgBEgMBIgACEQEDEQH/xAAbAAABBQEBAAAAAAAAAAAAAAADAAECBAUGB//EAD4QAAEDAgQDBgQEBAUEAwAAAAEAAhEDIQQSMUEFUWEGInGBkaETFLHBMkLh8BVSYtEzcpKi8QcjY8IWgrL/xAAZAQADAQEBAAAAAAAAAAAAAAAAAQIDBAX/xAAgEQEAAwADAQADAQEAAAAAAAAAAQIRAxIhMQQTQWEi/9oADAMBAAIRAxEAPwDx5JMCktCIlO58woOTBAdU/GFuFqkbhrP9WvtK5oFX8Ri5w4bzfJ/+rY+rlnBKCTlek9jXzgmD+p8/6yvNV3/YSpOHLf5XuHrlP3KqClerMhxRqDvoljad0OlZCWpSVhrlQpVFZBtKAK8/2QyE7akhQzICUTvCi5ydRDoSM+dLP59FAhQCAtZ5SB5oTXBSBQSZ5pBsqQKYmAmDEx4KbQCLTzuoNO/JJzr2TCeaFB790zqsoLql+iAFiKn78Fi4qrJV3E1Y8b/3WVXepk4a/BdfRDNb/vkf+T/3ROBnvBYrcd/35/8AJP8AvSn4qFLtM6GgeP1hXf8Ap27/ABvFn0csjtRWl5Hj/wDoq/8A9On96r4M+6dRPx6JRKtsVCk9W6b1vDMVJQzpJk8KPD3JvkXLs/4eEhwwLHqvs4mthSBKDC7mtwcOBHMQuUdwt/xhSIMkx4jn4RdKYxUSCMOSB6+qQw5XY/wgAAcrIZ4QOSfVPZyfwCus7CVS01W7d131aft6Jv4SOSucGwvw6k8xHuD9kYNbmJbbpZVmtJJjqfJXagsqWkyJHQxcXF/slJD0X7c1YpOVNh9R9Ecm9t7hBrGa6nmjb1VdrtlPNNkAQBJwTdEgdlINBOmg1QyUTLMwoygHaiJgUi5MJ5uSiXcyoB4UHP3QBA5MShOqW6pVKsAE+iZCOcqmIq3slUfZV3vQAMS9ZrjdXaon9+6A6kka/wANrBjXOP5Wlx8gT9lxWHxRzNn+YfVdVxWtkwb/AOrujxcRPsCuLpO7w8R9UScLHGK2ao7z+pWx2Ct8U8y0fUrmsW+ZPMrp+ww7rurvoAhTu6LlY+NAUKNOyq4+plC1icRMJHGpLnHY+5Tpdk4IGJ4TF6kFZFCY0xMwJFgYv1uiWUCUA6WVOxScUEGUmmCEiExCRtNgkIFVqJSqGLb6qTh5LKVKtMH2RWO/RRLUwCRrDHXupMfHjsgSnaUBYDuaRfe3uhtfzUgkBA9SCGwc0+aSgE5/qne60qLnfvohF2+yAmXKJf6ILqidr0BP6ITnbpnOQzU2TBfFsgVXJyk2mloRZTTtZ7q42hyUH4fT97pxBMXti/LRpt3c8uttlbBHq4LkWmCuz7T4XO6mNg0n1d+iyP4CSi0+rrHjAxIi3VdP2SkADz9brHxHCnGr8OLmD5RcrsOA8LyQom2NK111WGd3VkcdrQCtynShq5btLUgFHfVXpEOVfjLnxSWY6tcpk2WO3el8WEig1Qt2InzF0ZgWewGVdp1ERJrATgSq5qqbK6rSWRTSNJB+ZUhikaSzRtZO5yBSxF1adp9FlZcK5cnTOTBZ6vDzuphyHmSJRpYJKk2ogQpZkBZLlF9SUDOouKYHD5CC52yiXJAqQTioZlMjoohqYRKaEQNTEJaeIFqnSbKZHoAD6oidEwKwR91Mtv8ATnGiQUmtv7LWEK9WhnqX/KA37/dXqfDgsWlxcZ3f5j9bLYwnEAd1y33XoccVwT+ENmYExExeNYlWMPg4RmYlqc4tqy2WmQnVMBcV2ldIK6THcRELlMfUzlb8cTLm5rQ5Q4UpLoPkUl0dXLrRD5RG0ZRaWFAVhrVcQhV+WTDDq24oUKsAfyyb5ZWGuUS9GQAjQUPgFWgoudCMADKZBBWo0yFQNcKzhakrO8eKqeqxChXXMlVqlNctpbwFlShJtUTBsiFqUWPqhKYuTkIbiriyJqk02Q3KOaFEuT0sGa9MhNKIXI0YLKZRD0i9KbKiqZUHGFXrYzYXSoyfFZzMqyB6bdVapFRp6KbWLSviJFb+ihia+Sm938rSR47e8KUrO7QYmGBo/Nr4C/1I9FtDOXJjMN1ewmPc3dDKcNCUxEqi0w1W8eICi7jhKzwwIraQU/rhf7JFdjS5HoUUKlSCvUWrWsYytOl8BMrGVJaYzVRxOdEVmJJUaeGaEVrgEvTOwEojE7ayY1EwmGSmNNB+dAUhihzRsEIGJOpSkyvKZ1VMBOw6LQZlKC7EqBxgCmcOG5TZISfQU+DuFRgI8Ctmlwslc01bRLkeI0FluxTmb26rq+M8OLVxXF8Rlt1v6FRMerifF2nxhpMGxOn6IvzAIsVhYbBF7M7f8Rjg9vXKbt84d6hbVHAtgQLCcv8Akd3g3pBPt1VxxameQnVEM1gub4/jKtGtla7uwCJAOv8Aws5vHKlpdYG8C5U9Jg912oqKba/OFxlTjBiznHldU3cRqEEF5IOs399UdT129bjTG7yeQufZUK3GSTFx+mqj2e4S34Ie78Tr+An7q5iOGgmeQgeoP1HuVccaJufDYgFaWGErnquFNNrnCe4AB1cT72LR6roOz81HZTrOUxzGqiaYqLa0KbEQNWoeCuG3L3Cg7B5RdOKSXZmVqgYC51hC5bGYk1Hlx00A5DZavH6+ZwYNrnlO376rI+GtYhmDlSylHbTRBRQYDWlWKVNEpU1cp00A9CirOWFBhTVKi1jxnJ86SqfESR2GKznPakMYd1bzSnbSE6KcNX+dI2KgziJNlcq0RsEH4SPQH8sXbo9PD5Rqh16hAss9uNeDdHwNxjgFNtYLH+espNxVrJ6MaLmtKb5YLEGKdOqI3iZJhLYGOz7M1GtcWzyPrZdvS4pTa0SRy+n915v2Vwxc55cdm/UrfxFEgfVY3vMeY6OPjiY3Uu0fFQ4ua3lLT15ey89r4Qve4D8Qu0Hci4HmJHmuwxGHO/iOvRY1amGvMhZVtNrL5KxWGfw4WJGk+YNgQfQLQY8qOdoLiPzEHz0Nuf8AZTD111+OSXMdtMN/hv8AFp+o+65dd12jo/EoO5t7w8tfaVwpUW+tKfCTsbJgb2TLR4DRDq7Z0b3j5ae6mFS7vC4TJTY3+VoHoEQ0VX/iIlMccVt4xTr4aRzi4HUXHulwWp8Cq3e1+rjM/vkEqeKJRsPh87zGp9v+fsseWcjYa8UbOS7BnaCQJGg94Vevjw5mhmPpqqODwsWIvpdaFbDAU3W2d6wbLOvLZtbjq4t9MuJJ1JJQX0VcDwpEArpxyapspIraSO2mFINRh6EykrDKaYQphwTiBpjSQalNWQ5NVbIVYlQypImVJRhg02o/xVlYTGZtEq+MRoxffjAhnGhYtfEIFPElLseNXEY26AK2ZAeZCq0XlpSmTHriFHD4ghTqulUn1LpGtOxUFWOH1G5pKxq9QouGedUtGPUex0ONTpl/9l0lTDTr6Lk+xVCozD5iQw1HZhbM4tgBpDZFvxRJ3W78wdmVajubyGtHvZcfJyT2nHbx0ysCYnB2Ii37uOS5PifD3uqQwE2udNzrK6ZuGquMuOXo1wj1Q3tLJLu913PpqVHHaazp3rFoxw9WkWGHWI1B1TfPDRavaPANqnMC5sDUCQRuDv5qhR4CBcmV6FJm0fHDesVnFDEYjuunSDPguKcF6TicEzIW7kQuDx/DixxABhO0Csqhbp1XVdmuFEUy91i428AqPBHsFVrqjQcrcoB0nmuvp8QYRYBFYFpV2YEBWfgBT+fExA6K4zBF7e93QeWvOE7WrX7Ka1m3xWw2DkE7CQtbh2FhsRrdDpcOzWEtaNxb05Kw/AuBhlR462d9V53LyTafrv46RX+L7KcamPGw9UeqzuOA3B63iyzyK7PzMe3+pkEeMGI6o+HwzpksLTzpuMebXWKmLSvrrzvH06g/C0qsyvW/kcur4lSfSe5tiRoDaxuCPJApY0EXBDuRH0Xp5E/15vzxi4fF1d2lFq4p/wDKfRbFDEAmPqFJtYE6jqq6/wClrAp4t52K0KDir+ZpNo9EQM8E4qWqZrKdN0o7midki4DZPAHkCSl8YJIJxfD8cGhNUqSZWNSxEFa2H74sCsWswlkUCOSvU+F1HaN9VeodmnE3ICcVktZBfaEN4mwXU0ezbNzJVylwum3Ro9FXSS7OObhKmzSfJWR2eqvFmx4rs25RpHon+KzVzgxvN37uUTWI9kRMz5DlcN2Ke6A43OwuV2PZ3sFSon4lYBzgZa112jq4aE9NPtrYOqxg7gkn8xuT4dE2JxLjJ0ABJJsANSvP5PyO05SHdx8Ge2lp/Ng21KhUjp5LG4Vxqi4uax4c4az7wrfFOJUsNTz1nhs6Dc9Gt3KwtFvjaJj6sOqNYZI+ihiXgiVx9PtzRrPyjM29i+AD/ZVu1PaCrSLDTdDHCzh+HN15pxx2n/n4U3rEb9dn8MObBXN8XPwnRFiJBn2/fNDpdv6baLC9rs5JDw2LFsczoZBC5/i/aP5h+YNytaIAm/Mk/pyXVw96z65uaa2jxar8T29wsjFOk6e8qT3GAYPiRAkeSi4knQknW4I/RdUzrmxXdTGoAt0mevNW6WJAiP09EBw1sARHIm/VUcXioJbHj+vRI3Z8LxVJl3uBfs1vey/5jo0+a6qg1paHEyNQNl5Dw+ozNNbPlGjWCJ8TsF0tTt3lAa2kYEamLctFyc3HNvjq4bxX675mI/lClh6JJlAdx7Dtw7a+ZoY8SOfVsc9oT8C49TrAlgIy7GJIMwfZc80nP8h0ReNadYZQI/fNBo4oExpCnUJcD5BU/glrp2UfyVR9N2owOem2oBJZY88p/sfqVypB2g+JmD9l3tF4e0tOhEHzsuAq0Mjy0mCCQbSLEjnN16H4vJ2rjh/IpltO3MLiDN4giPPQqdOoRra/tzQwRvIGxm/jySLgde82TufXqJXW5Vt1XYa80LzPpaf7KriKuUGGgiDEAz1uE7K0tBFg4TrMAfvmjQtUepEe6nWqtmAT9lQZV2N+Rgjy0gp85BaDHhBv6bo0Ys5W9P8AUkgnw/2pJ6QNDsnQYbtLj1K1qeDp0xZoHgE5qXsfHX6JnVBvAPIGLeKeRB6KR0jlZRD5vpG5sPrqhtqjmBrFiPGxTNYJtFul+pgXPgjSS+KPTkCfWykXc/QX6zZV3VSAZnpYSfKEGpWJ0pmPGB1sEtCzUrwO9YCd3THlzXGuxza1f/u1Cxskk6wNgBzXR187mwQ0AzeJ11vy6hZtHhVJph1N0jRxBg+JlRb1dfGtS7ctb3aNB9QC2bSw3gCynie2LquHrMfRNImmcrp1MiR6SfJPTpC0CIPt91UxFFryWnKf6fHpssf01hr+6ZZXZXidPDl9R574/Bvzk+KzOJ4uriqhe4uI2nYfvktgcDpsv+L/AHe2580UUw2xDjI2EW5AaBPp7pd/Mc5T4OfzWE3PJXxwl7mloqHLqGuLb+C2PlCGkxA6n9gIdF3eAyzGoAsPMXT6l2YtLhhabuDgPLTn+ivhgFtJ1uIP9t1cqYMF2rQ7WA7un100QWtsZ10jpzBCrE6qUzFuRMSZHQy4pyATImORNgY1IN1dawEaQSNbSItrqFSdVAkAzaJdDfOBYwgGqNDQTYnpBF77RfyQ30b3JAMzaQdwI8PRToju2mYm8DxII3VmnRBvfNucwA8AY5XsgKdanoGNzTuLjxubevkq1ejabeh9jotZuFIdBdGwtaSdTfqrNPh+cR+LlFgXb+EDmjBrma1ckMaYhgytG1yST5k+y7XhPFcPgqQAc6tVdBeKYBAtpOwVBvZ1kl0Nk7Ek23hp210Vp2Aa0gaNMhpAEf1WN494Uzx74uL561P/AJ67bC1I3lwmPCFbwva+jXY+O69rSSx2thNvRYbqPdE6aEiHNOsX2Ouv2VLiPCQ9mdjiHCRAEGCLj9OqieCMVHNLV7Mdpnklzz3Gh73+E90DrJAVWvifiPdUiCXOdYAxJvedlicNwdVrbhzWuAkQLjY63uNFf+NlMG8G5aYEXsRF9FpWsR6i1pnxbZ3ibHmO8JvNzzCeIuLRa4km2pi//CCWXF2wIsMpmQdjPrP0Uw8tiWgN2AgyJgF260ZjNqWOg8RF9dxN1WpYZrjyLjNtZ+x8VbDpBvI2BBveYIjySbrESeY0Fu9bbf0TwgqoI0zGBeQNfEc07qcZQ6GyI18g0x+5S+HLQGuyz5yDeLaDw8lBzoPdhtofz5gSb35oCzmd/MPb7lJZ7Xjdr53tPukjRjcLQI0M67RbbdDY4Wk+QBFlBupuSf3soOEXk/vqmQ0XJkGDoIn/AFckKnoZjWRMqQqaDprYiUM0HEwYPjI9EGn8IEgi40EX901QwTFwbEaH+5QSwNkOMDoTAU6bzyPSIHmkDPqBrbk2tAt/ygtqAyMpn8rifZPVrGZFoN53KjTfM5vxai5skYpr66npFvIgKBDcswA4yTaZHiVJ7n2ktI1B+yrPxEGLweUAApBMVnRIyjkLC3khVzlN3dSQAmqvyi4AjURr5lRZhnPbIywZIvcJGReJNjBvyPnFlJmGLYcL3uHGBp1UXvDWhpd0iJ90PI/KJPdne4lAM0yPEmS3x0TimZAzAHlzn20UQA2RIMHTQ+SXxnOc3u5wN4n05IB69SToczYFrzB1Vf5e5IZrO4jzKM6qASC0WOpmfZHFBmUuaTAixt77oCgHAZYa4HQyZ81aw+EloHKSSIvMDX0srdCjbM4D+w+5Vh+CI0/CBJAvE+6eDQ8JhiwCHgxm1/L5+EqVOqGmxB0gtFoM2LttFMYUAAFzZ1JNm5fA2BvCjhg27g1uXcj8J2AIlMhW05nXNIdLTMyRvExaIQ3knNlY2AdJNzzgDVEBytBZ7nUkQDlGyqCpBkbgBxFmmDGYcigLgpQ1wayJ1/Nm8RyiUF9YuZmbGU5WueZto0ECZBBkQRunzkiMxgu1NzbWTyjnzUzTysysJLS7VpGs9yTHe1jRACxLy4ic0DaIPlz3PO/RCfhsz4aNO8ZN9zc7nWJhWX90W1gm7jryj3T/AA7EuJGYTnvEaw522tvJMM+mRlJBl3LUwDYCOcaINemcoj8NrBxgmZMtg/XzWhXwpBAgHWZLQcuUmRsDaZRsPhaZaXNcBDvxOu0i/wCGNSJ90gzziu+wOnMJ66flk9CLo9PMRIdJFxFpAvzg/vRQxNcExlAixIaWgkXBzbHy2CHSrS78ZAB1c65OpHLdAGq2kncyB1E6W0vHK3VV8Vhw+ncuDxEOvfUyW+NiE73OdINzDW/is7Um4879FB0EjNmgy4unQgaxfn7IAAq1BY0Hk7kOseoSVr4oGuUnc8+v4UyQameATH2KG2Bv5JJKiTNMEB22wOsqZqnc7J0kACgyZOURzO/qrDO+NR0GhSSQAqgN2mM2oIM+qpNpuOpE77SkklJn+XOxmeevogOdDsjhG4jn1SSSCzTY1wl0eBOqrHF98jK0C8EdEkkjVDXOXTNqSDstHDsDqIdsRp1SSRAlFmEDiMroO4Nyeqv0GZWyYObu8jH0TJKoIvgCSXOnLAgDQcsyJ8ENkABzHCwI9inSTggamK7oaQJtFrGNIRX1soBAMuFzroZjpKSSQV68gtcxmY65enM87bKFSpIcCGtaXAWgkg8wkkg1anUgkOIuZ6x9j/ZQNQ1BLQROawtpuSkkkFjCuEBrgTABgWOaYnNpZHo4SSQ0tZyECBBP5PGNSnSTCONaHCGmHGxAnKIu6Ds25Vyi17aZABcdg78NoB6wAZvyPJMkmAMXxQXd3XvNnPyg7HKGjYXN77qpiMQTlEmALyMw56feZmbFOkpAOIqZTEnQQNrDQ+Xgq4pyM0CJs1tiIJv4T4aJJINLC1JkuM2025yTqfzQlTrRodhrbLN5jYW/eySSApcP6vVJJJNL/9k="/>
          <p:cNvSpPr>
            <a:spLocks noChangeAspect="1" noChangeArrowheads="1"/>
          </p:cNvSpPr>
          <p:nvPr/>
        </p:nvSpPr>
        <p:spPr bwMode="auto">
          <a:xfrm>
            <a:off x="0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4" name="Picture 12" descr="http://www.natgeocreative.com/comp/04/331/974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79770"/>
            <a:ext cx="2697921" cy="1811155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6858000" y="2971800"/>
            <a:ext cx="228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943600" y="2971800"/>
            <a:ext cx="838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6" name="Picture 14" descr="https://encrypted-tbn1.gstatic.com/images?q=tbn:ANd9GcTpPcsMfzGufnUIyZGw-BoBf6unis4RViF_7YDBIm61wUVipLRN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648200"/>
            <a:ext cx="2600325" cy="1762126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5410200" y="49530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Now, let’s watch a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a video about Emperor Penguins in Antarctica. </a:t>
            </a:r>
            <a:r>
              <a:rPr lang="en-US" dirty="0" smtClean="0">
                <a:solidFill>
                  <a:srgbClr val="FF0000"/>
                </a:solidFill>
              </a:rPr>
              <a:t>List 3 things </a:t>
            </a:r>
            <a:r>
              <a:rPr lang="en-US" dirty="0" smtClean="0"/>
              <a:t>you’ve learned about penguins</a:t>
            </a:r>
          </a:p>
          <a:p>
            <a:r>
              <a:rPr lang="en-US" dirty="0" smtClean="0">
                <a:hlinkClick r:id="rId2"/>
              </a:rPr>
              <a:t>http://www.youtube.com/watch?v=xMBrWfSo68I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 descr="https://encrypted-tbn0.gstatic.com/images?q=tbn:ANd9GcTxxE5UZQotGqm5kOd-jTredJnKYwt961qp3EvXtAprnKGgUK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2295525" cy="1990725"/>
          </a:xfrm>
          <a:prstGeom prst="rect">
            <a:avLst/>
          </a:prstGeom>
          <a:noFill/>
        </p:spPr>
      </p:pic>
      <p:pic>
        <p:nvPicPr>
          <p:cNvPr id="16388" name="Picture 4" descr="https://encrypted-tbn1.gstatic.com/images?q=tbn:ANd9GcRZtAVkRWRfXWA0IdDoxc52bOTlSt5PVtLorodw7ISRcMmZ7RW9-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429000"/>
            <a:ext cx="1905000" cy="1504951"/>
          </a:xfrm>
          <a:prstGeom prst="rect">
            <a:avLst/>
          </a:prstGeom>
          <a:noFill/>
        </p:spPr>
      </p:pic>
      <p:pic>
        <p:nvPicPr>
          <p:cNvPr id="16390" name="Picture 6" descr="https://encrypted-tbn2.gstatic.com/images?q=tbn:ANd9GcRTWmqcNeLv-VoJVUUJ6tRj0tK66EAiuWIZQHomg-cG0QBv5b2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724400"/>
            <a:ext cx="2647950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Strong, extremely bad, violent or severe</a:t>
            </a:r>
            <a:endParaRPr lang="en-US" dirty="0"/>
          </a:p>
        </p:txBody>
      </p:sp>
      <p:pic>
        <p:nvPicPr>
          <p:cNvPr id="32770" name="Picture 2" descr="https://encrypted-tbn3.gstatic.com/images?q=tbn:ANd9GcRiG3uQuiNL-8BdCXIl2rdz4pFC4Duelj1ieQdQC1MhaNBdSEF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2638425" cy="1733551"/>
          </a:xfrm>
          <a:prstGeom prst="rect">
            <a:avLst/>
          </a:prstGeom>
          <a:noFill/>
        </p:spPr>
      </p:pic>
      <p:sp>
        <p:nvSpPr>
          <p:cNvPr id="32772" name="AutoShape 4" descr="data:image/jpeg;base64,/9j/4AAQSkZJRgABAQAAAQABAAD/2wCEAAkGBhQSERUUEhQWFRUVGBoYGBgYGBgYGBgXFRcXFBcYFxgYHSYfFxojGRQXHy8gJCcpLCwsFx4xNTAqNSYrLCkBCQoKDgwOFQ8PGiwdHBwpKSksKSkpKSkpKSwpKSwpLCkpLCkpKSwsKSkpLDIvLikpKSkqKSwqMywpKSopKiotNf/AABEIAMABBgMBIgACEQEDEQH/xAAcAAAABwEBAAAAAAAAAAAAAAAAAQIDBAUGBwj/xABEEAABAwIDBQQHBQcCBgMBAAABAAIRAyEEEjEFBkFRYSJxgZEHEzKhscHRFEKS4fAjQ1JTYnKCM7IVFhdzovE0RFQk/8QAGQEBAQEBAQEAAAAAAAAAAAAAAAECAwQG/8QALxEBAAECAwgBAwIHAAAAAAAAAAECEQMSUQQTFBUhMVKhQQUigeHwI0JTYXGR0f/aAAwDAQACEQMRAD8A6dRbZPhNUdE8AtS4gEqEQRqAwEYCASgEBJQUDbm0xh6LqhgxoOfksbgvSpLh6yjDeJa4z3ibFLJM2dCRws/U3tZFOowF1J8guuC0i1x0WgY6RIuDopZYm4wEcIAJUIooQhZTeT0i0MFUDHtL5mcpEtI5g/FStg7+4TFkNZUyvOjH9knuOh8DKWTM0UIQjCCjQQhCNBAIQhGggTCEI0ES4oRQjRICIRQjRFAUIi1GiVQUIoSiiVQmERCUiKBOVBGjVVFpaJ0LMbN33o1HlsiJgOm3SQbjvv4K6wu16b6hpg9turTYxzHMLVkvCeqbHb34Wi/JUqgHjYkDvIFlOx21KVETVe1k6SYXGN6HsNZ76bnHMSTOlz90g39yWSZs7hh67XtDmODmm4IMgjoQnguKbt75V8KA1pDqcyWOv3wdRbkuyNr5qedvFuYeIkKLE3Zb0l1QMOBmAJOnONfBcmfIMEELS7z7RqVazs7nEMNptGsWGipDUDyDUJdHUye4nRVznq0Ww8WDg6jHSS1+bXQFog6c28wupbApubhqQfZwYJHEWsD1iFxTZuKZTrMc5pyNcCWg6gGYuu6YPFNqMD2EOa64IM/oqS1QkBUG8e8FXDn9nTFSxMEOEQJku0AV87Swk8tPesvvJvI6kwh+HzAj7r5I6kOaBE9bngVIh0ljNs7y4balM0sTOGqt9guM0nETbNAg8L2vzXM3sfSqFjgWuB42+Px7lKx+MlxIc5skntAt4+KitpOqdogkNtmFwOQPCL+CzLm7t6L963YzDZapJq0YBJ1c0yGk9eyQfBbQLj3ofz08Q7szTqsc0vuADTOYdJJdC7CEbp7DQQRwo0JBBBAERRlEiCRFKhEqCSUpEUBFEjRKoJEjRICKIo0EBII0FR5vw2PIMi3d5LabubdL61IOLWvb+8JgFoEX52keS5/gzeDpx4+Sn+ugxw0nktXc5XW8O03Vaji5+aCYIMt/xWfqVORKdqO5myIgHQz7kuBQYT38F2TYvr27PaKjjQNNsFxhziBob+yLxoTZc23dwo9axzy0Ma9hcNDGdoPhdbTe3e9lRppUiSPvOtB6RxCRBditqgOeSCXkkkucdUzh6uQhw9oGbgH3EEJmq+5SiCVZZuUaGdxynNNydOpt0W+3HxjcNS9Y97iKpDBSb2nZm/eI5xa3NYbD1yw9kkSOGpHI9FudgbWyUKT2ENyHI5sWdxnWxM8tVFjo3mIq1Y/ZtaZH3iRc8wB81X4rZ2KqD/VoNP8A2S6O7O4z5K3NUCJIE6TZNY/FZGE8TYRr4dVh2c2302ZiaIBqYjO10ghlKk0gcRIbmEzwKyFfeGuafqQSKWmRrWmZ59esq+26HesdNTNfiTfjbgqVtzoukxdxukbE2gfUBrXFjZcCOrXHW/Mk8rnVX2wt6q1B4GcvZaWuMiP6Z0KzOyBLaluyHm48/HipjAO6NFISe7uVNwIBGhuO46JS5tsPfSrSpim5oeBAaSSDE6Tx6LcbI24yu0kS1zfaadR9RY3WJpdoqiViihUOP30w9N2WS7mQLD6qTsneKnXMCxNxeQY1jrxgqWkzQtEEqFSbT3ro0X5HSSNYGnKfqkRdZm3dcFEqmjvVQdHby940nmR8dFX7T2rUoOzAyw8B2m6gyDJydysUymaGjc6AmqOLY+crmmNQCDHfyWG2/td+Xs3pvE29kHiQdWmdRzWdpY57HZw5wI0cDeeF+I71rKxNbsCJZfdnes1iKdaMxs0j71ibjhYarULMxZuJuIokZRIAiQQVBhBBBFeX8OLjopzzJEKFSbGqlsHI2/VlXMVQ6pltTgnHUzyKRTYDc2+aqLTZ9acsHKZHKOmvVaLH7Wp1KNMhmV5kPytaGyOIi99VlcHh3EhrROYwOS6Ft7YANFgwzabqVMXe10mdXF5F/DorCMY9gJ5IiOSWWQTpbvug0XRCS+/u8lYYWsQIJMZpVe1pnSym4ZvaEA+HzJKSNbV3mqvotFQAtECXe0es93FVx3prta5gecp4GDY8L6KBi8c95/aGe+LdwCgVcRBQufe4uuRH65JsmBMaX5dUbnAxHx+KPHgepda8G/yjkqGdiOcKTTwJJ11knXnop8XvFvBRdmkNosH9I94UioCfG6QFB0m6uht17e0x5LizI6QPjx0BnXVU9KgSTyAn5JTBBJ+qoTUqTqLpzB13McHNdlcNDNwmqjOsJVNt+iiNbiN+alSllEMfxLeI5j+ErL4nEvqEuccx4k6ppxjTzlAiyQszcl1UgapNLGPbIzGDqJie/mk1LpLp4+EohZrkJVKse0AYnUc4um6g5j4BIYO6471BoN08ayjVdUqz2W9mBJJJA+BOvJdLoVg9rXDRwBE8iJuFyHZtVwOWYaY4SJGnxK6pgAKVBsuBDWjtWgjzWZhuhNSSVmWb808xDmOAGhBB8xZWeC29TqENEgm4nQjoUtLd4WcopSQ4ESLqPU2jTa7IXtDuRIBRUsIJOZBB5ofTh0KUKB0m3kmsNd1+AUutZWzEmvsN/agRx+FtUioQ1pA568fDkEtjSTrJPkFJq4IBp4mR+uiIGApghszrcLTu3hqNomkxrQx33Q1oAP65rO4fsvjmfqrSiOPJWGZlGZhXanTqhWe5xl17ACABYCOA5Kc8hwvwTDWxfp8bqiPTJIy/dme896l0cNnAaBJnXySsJgi650V/srCaWUFXU2LUa2XiB5qmqm/Tqum1smW49kcpWSxWxjUz1XOytHMa8gANEWYUOFF1Jqw5jx0PvBQZQEECdfcnRTtGlj77Kp2RtlGaLOgjyMKcGyJ5Ku2M39nygn4n6qyoceoVDlBokZi4C+lyTwHwTdMlpmTKW10a8Esi5UDLqYIlJA8k68x16InRHFA0+pZE51gicP1KU2pw+ZHwVQdKq5o0F+JaDGotPf8ABR45p2oI0TNR3VAKg0ShEQmagkpyjeyWU5TxEFXmB22/1TqYcA08D1/h5Kge2O5BlQ8FETaoM6hLpbXfTDQ0+yZE3jn1UV9Syi1EFjT3hrNcS2o4E8AbHw0UGti3POYkknUnX81Hc5AlUaXZm8tYMDTVcI0OtuAQWfoFBRpUUdlEGefBPPwTrKqbt1x9imT3/kj/AOIYl2gDfAfmuEVVO8xT8yuKeEcPu+RCGIeGtM20MGxseqp/s1d/tVD5n8kBsE8SStRMuc5NV7s3Z5quaWlpk6BwJ/CCT7lJa7nYdFmRsh7DLHOBGh5eIg+9KbVxDOM+/wD3fVWJT7Z7S0oFjE3UvC4Mu8f0FncPvOW2qUvESPjb3rW7E3qwjgA55Yf6xb8QkLV0ySssHs2NVbYTDwNE/gqtF+UsexwOmUh0wCTpPAFW1OmBol2opRGUiWxlhM7R2L6xuW0e9W0J5pUu1ZgtrbttosnNJPO0qkFKDpZdI23g89MyPGJPgsVVwJtDT1kLUS51RZQbJs17eVQ/AfmplIJOy8N//VXYeMPHz/3BXlHZJnp+tVbpZVjDaoqnHu+C01HBCwIQxGxJdYWQsyzgY/KUggiJ6rUVNl5W2bJVXtDZpDcxPu6qpZT5eCKo6E68dqek/X3pjVUKpu5+9IqRpqijqkub1UQ28mTdKY0wje2yS7h+uCoGeLINJiY1+SRUbco2s/JSylGoU2HeKNxSfXFAHAJQ1QbTtKVICBPrEEzW6IKhg4EMbmiYTlEiJye8fRFtDDVZLn+yDYNNh3g3J8FF9cIJu3zv4rgtNMT3SSHBzXZgPalurRe0kcfzVrgXMqDs6jUcp+KosHWH3XPJm0NLhMRf4+CaweMyvLvWAEaCANOFuBj3rEXaqoiezUMw7XiW3EkeIsUipssHgpuy6ofTDsuWZ00PUd5UvIujzdpZ2tscclXVt3xyWyNFIOFCqxVMMMdlvYZY5zSOM/MXVpsPe7Hh7WNqZ5sM5a5usau7Q89FfYnAjK7uPwVNgMKG+R+DvojrTiT8uubIfWNIfaWsbU4imSR7+PcpwVVsLG+spCdWktP+Jyg+IHxVo1R2iR66putggWkBounQ1OUlFc6xezfU7UpTpVpubPVoJj3NWwGHAboqf0jH1X2XEfya4n+11z/s961rcICtX6XZiFM7BEjTTihTpOnRaCnhgnW4dvJTM1lZuvS5oVdnsqMLTaVoa+CYeF1GqYARbwTMZWC2xu0GXYZH1VFT2S9wK6DjMFrJVZSoSYiV0iXKaWJNKLEAFNVHCdZ8FptvbAaGF9OcwN2yNDxWUqaqwycqOgDS86plx+ATj9B+tYKaeNO75ogqiS0wUsxCaeVVK702bFLM6i6LNwQATHegdBKBcg9tgoEkiUERZJuggvq2HbUblcLd8KM7YdM/xDx/XJScdhsVSaC2h60cqZcSOpBZoqitvHVZ7eEqt75Hfq1crsZKoT9k4VrH1g3SWNv0YCf96mO2dSJBNNkjTshZfCb3BrqhNJxzuzWIsMrWx/4qT/zwzjSePFqE0VNHTxMlzQ0nLAOkXE8TySquKDQSWuAHcfgVjhvBQc973Mqy4g2eWwA0DRrhyQxG3KBaQPtAP/ccRrx7ZQyS2n2j+l3l+aDcUJiHTExlOh/9LI0tu0vvVMQLmIe42m2p1jVKpbbo5yfXYgCAAZvxmeyqZJazFVh6t+vsu+67+E9FQ08S28H+LnxFYD4jzTVTbVIscBia2hsQ0zbQ9hQcPWo5RNaLDWlTPvyIsU2brd3bzKdWHOAa+R3duq4O+A/yWw/4zRAk1Ggc3HKPfC47TFIvbFanEG5p0xe0Dgp+167Ps7w3GMecn+mKIbJLm9kPB5SZ6dUs606Os0trUXezWpnuew/AqbSeDcGeoXmP1R1LT3r0Hui4fYcPBBikwWIN8okW4qTDZr0iYf1mzq/9Ia/8LgT7pVjuntP1+Cw9Ti6k2f7mjI7/AMmlO7QwvraNSkf3jHM/E0j5rHeiHaZdhX0XHtUKjhHJr+1/uD0t0Pl0QVErOowchnWLNXPl6ac5J9YmK1bgrYubxuDLrzqoH2L1YJiTfgrWniQlVn2lWJSzA7wOziQ0zJn6ELL1KZGoXVcTgG1eAnuVXX3aYdQul3KaZc8cyR4/km3ssBxWt25ukWDPSu2O0OX5KgODI1Ct2ZiyA3DkjTTmQPKdUh2FcATlsOOsKc/DEnRSW4Ps+z3+P5JciLqFoRtCssZhmg6eIlRhQ5jX9WVusouSQnKlLSCnmNuQJ6IR0IjmiInqkE7UZ0KCqtSzFbMH8kTaxKk4fauAu1pp92fxtmd0+CyOL3BI/wBKo420cwiTrq3Qd6r3blYibBp59pvzXDI65m0ZtDZmHDnNa1nAxmd1ECTeUjGbU2c4NrZC7LplBEA6yJ+KxOI3HxJN2T3EfVO4bc+tGVzHD4JknUzNHV3qwU2wrnDnDOPGLqfhH4GsGn1bBImC1s9xgWVBht0KsEC0/rwVlQ3JeTcEpk/uzFUrk7p4R8Qxl+UiygVvR9QklriOnZcPhPvUqn6PZZILmuBtlMEX1B5/Uqq2julj8zixznhukmHEA2NtSmWdWrxoZq7ktGhaR1BGunDootbcxw0FM9MxB8oUHbGzsc4RUa4tbw7uJ5nqqoUMQNM/DUnhA+AA8FbSnRcndR0f6cjmHW1A1sBrxKRU3cDTleC10TBIt5G3coZ2riLZ6ecC4kOMHuFh8PJQxiKjnFxkz/ECR0SIn5SY0X1HZHYyB/ZceEdOPgOPBbLZG3aODp0qDWvMgn9m4vzOtmc5oYSJ6ToVzgbTr5Swhx5EkkARHG3ml4LalajOR5a4iDIBseRInhwVtKR0dfxG+uHpiX1HNPItM+9o98LnWxtsPwu0K1elTeaFR75BAEsc7Pa8Zhr4dVRVMfUqWfDuvS1ugkcE7jsXWrNZTLWEMswBtxwsesKxEtXdQHpSw8exVceQa289c0KxwvpBwzgM4fTJ5jMBH9hJ0vMQuTYbdTFOB/ZERqSMptwBMeSl4vYGJJGamQYtcdm3tQNBy7lLF2821v3Sd2Kee0+y8MLo5fmeOizeI3pp0qrXYfPxFQOcZJ6iSD9dIWNdu/WBgsIIvOZrvGASnsNsx92uIym5gm86kWsVJ+2Fj7piHTcBv7h3D77TygOk9D9QpDt+8OS2mTUaH/fIsDMc9JsVzTZ2GYWhgaQ9pk9qzwTaeRAj3qRtLCOygZXGLi2kzNwueHiU4nWl1xcOrCnLU67VxHqmAmwzNaXOcAIJgmdBbqq7aG++Hos9Y+o0tJgFhD5PcLjxXKn4dxBBzAOMlsuyz3acUydgl5s35LvZwu6qd9MPVpZ2PBabRlObuyniqmtt6gdWuJ/iADAfBYNuyKwGVmZo5ZiPHrZOu2Ri2t/Z1i4WsSTr/cISyTLa/bKZgh4a3QlwsDwHu96l4MtIltVjmjU6fFcuxNXFiWucQRJiALwRYgKAcXiWGZeCRzcJCxRFUXza9P8AC9HZatTDPERJEdqLCZ8wmf8AgzDZrXRztHvPzXH621cQ2C8v6X/JOf8AOOIDYzuI65T7yNFsdXp4Ck0kPbmjo4O8xp5qM6hTmASOjwD4de9c6p+kvENOjSLS0tAFurQP0FLqek+s8j9mywuId8QULOiUdnU72t0AE++EFgaPpMf/ACqZ/F+aCWHV6TQdWn8MfOU96gEaeYP6CRh8UHQ9waIGsie7oiqUWvuHDzi/OxnwWWj1KiNIHiFLbhJ1AVOaQOtS86ZngX5EGffCfp1ag40raEvfcTzI1QWgw4H3UunE2HXRVhxFUmxaP8p+LU891ZwgGCeLYMHu4rPUWDqpAmL+F0z9vc72cgPUyfIEKvOGxEEEtdPPTpY6+aZZgarYy2PGDAPeISy3W32gmzmDqfjCbrYSi+xbTPHLlaXX4wkuLnMy1Gz1BjS45BV1Sm7PmyPDhYOET0+8nUShsihPZYxp4gtF/DwS27HpAezTF+QP/v8AJMfaX2L2ukcRB/R8OKdNdp1gDiCw++FUNPoMZ7T2X6ZfmmRsalrkbJ4lrL/NTsOwyZbScDEAAtPjOqkVNnwJphptdtx5Ql7FlJX2OwiMtE85pt+ICZw+DFM9llEdwA04yfkrt2HqEezl8RfjxEhIr1HixpE9xHEd6tyyDVqwLNd7j5QUQpMdEj3njzm48krH7VoUmB7xEgw2BmMGDAlZnF7z1X/6YbSbwjtO8yudeJTR3Rq20GACWN74J9/FJGEpyT6unfm0Ssw2pWcL13meAI+SS3Z4Jkl5PVxXKdpjQZDGw/aLGMYW0nYw038A40ney02sQC4gcwFvX0aU3aGcJa6PdosPS2LUBw7nU39nHVS6xOVrnvALiJAkix4ytiMO0fdb5LEYkYUWiHbFrqrmJlKDaA0qiOVz8EDi6Q0zO7mfVRxHREagUnaanGydT2vTaIFF7u/K2/jKMbSbM+oaO5wnzDQq71oQzhZ39eqp2IxdIgzQbeOI4kDkn/X4Zwh1Cw/tPxVNUfMd4PkZSvWhTiKtRP2phsHWa0Gjduhytt4cQqzH7EoObDGMI5OptHkQCnPWIy9XiaizO1dy6GpoZv7XFo8g4e6FMwO7+Ho3bQcDETc+MZzJ8laGuBqR5pp+0KY1eFY2mpLBhX0KY9lzCdQKJMnnINz1QUWtvDQbrUAn9cUFvia9CzWChAj3x9El2G6mPH32UltVjm2ePCAfgpNFn9c+5essrXYfNcGD0t7kr7G6IDiFYmiOB+H0SatL3/rgLIWRRTcBdubuzhGxvNjx+usp0AjT3fq6UcXwDhPd+aCK6j/C6q3uAPuiUZpOi1ap4gD4BTDe8tnuj52QB55e+UENjHcarj4iU6Gv4VfMg/FPNI4x4n5yj7I0APQGT4Io2l/8YPgPknqQd94yO4FR8zf4X24x/wCkr1IJkSPG6gnMfb2HeA+Kcq1yAOw79eKri0THb8jHnMJLgRoX+/6qWEjE41zrGk9w4wQPmoTMY8yPUvYO4T5hSaLTq91Qd7vkCljFU9Mx8TqqM7vHs9uJDSS5jmggSDx1uuRbxYqvhqhDXkAWiLHqZC7+McCIv+E/FZneX0e4fG3c+q13MZY8iFmaYlYcUG+uIH3hPcI941Tg38xOmYeQW4r+ghsdnFOn+pjfkVXVvQfVHs4ime9pCxu40a6MyN+MT/HbjAalN39xPB3uVvU9DWLGj6Z/F8gmXeiDHD+X+P6pu40Tohj0hYrTsnw/NPs32xbv4fJSaHorxYufVnueCfILS7G3CLRNQCeSbqnQ6M03efGHSI/tCJ+8eN/TV0zDbuUmiCACOk+dk3i922u0s08W/UXV3NOiXcvqb1Ywan3Jhm9+KNp+HustttDd6JDWk3EFxaJHGJHzUCnsuXXpD/EadYN4Tc06JmhT4faePcRDc3nfyRVm48m89w0+q1VLZfZ7EGOBljh8lPaarYAzj8LwrGDToZmCqYPGOu7MI6R7tFGOyK7pzF5nXVdNpbYqaOY030yjT9QnKe2WQZw4z3sAY8JiO5ayRBmchxOwXA8UF1fF08NU1w9Sf6RA8iUFcpmNYHesvptqMwxyOqeqaTWoNmpEhkOcDMGdOKrh6TqcyKT4/uaLLP4beNtPZzsK0OzvqueSWNLQ1zGshrs2ZrpYDIHEjQq2rb+sOJq1A15Y5lMUszQTSqMFDOcraglrzQGYB4kG4NwfFvp6dX08/TsOJq/h3jrbrMafv8LPA+kcVXtpsoPc+o4NYC9glzjDRJtqYvzS/wDn0E1B9nfNEE1P2lMEZXhh1PaOYgWk+Cqtjb7YekxofSqA+sZUORtPK008WMSGsbmaPYBZmIzDSS2ACZvhhg+o8faG525cgDSxrhiW1w9k1paXNaZH8T3EGLKxiz5MzsFF5iMKf9ylf9TaR1o1PxtU/wD5rc6nTf8AZnFldxZTcalGC4fdJnsHo6JTWF30w9aqXS+nArXc2nmIqYxuKpNB9c2zWjIROnQqjdvUyjiDBNek9zvWgsDGuIrPrU30+24tcx1Q5b2iJIKb2Y65meCw6ptGFMTGsz+if/1GpA3ouMcnMjwI4Jw+k2l/IqDue36Kppb7CnTwoo0w11AUs1rF1J1Quc12b942oQ4ZATN3GAn6u/FM1KJbTc1lIVGlph2enNVtEGHA5m06zgXzMmQec30+Xp15fh/0p+f5tP8AqxHpQp/yqv42fRA+lCkdaDz/AJNVDhtv0Kb6z2Cs19YPh5FNzqTvXirTLbjNNNoa+SLk2IsrHZO/FCkMPmpP/ZGiTlDP3TsQ6o9naHaqis1rtLNN3WCkY1XktX0/BjthTP5lYUvSnSH7ip+Nqdd6WaX8mrP97PoqDbe9lKvhfUhtTPkwwzOayC+h65tR0h5ILm1G3uexBtCyKzVj1x2m7tg/TNnri9VE0/mXTD6W2fyqv4mfRB3pbp/yKn4m/RczQWeIxNXblGy+PuXTP+rdOf8AQqfjal/9Xqf8ir+Nv0XMEE4ivU5Rsvj7l0x/pZpHXDv/ABNTY9KFHX1FSeeZk/Bc3QTiKzlGy+PuXTGeleiP3FU/5t+iUfS7T/kVPxhcxQTiK9TlGy+PuXSa/pToP1w1T8f5ox6U6Ef/AB6n4xHvXNUE4jE1OUbL4+5dFf6UKRg+pqAjk5sfBKb6VWD91UPe5n0XOEFeIxDlGy+PuXRx6VKYIPqH24yyetwkP9KbCT+wdfq35LnaCcRWco2Xx9y3tT0kUz/9c/iEpLfSFR//ADvn+5pHwWEQTiMTVOUbL4+5b4ekal/If+ISks9ItIfuag/zEe8LBoJxGJqco2Xx9y3b/SFS4Uavi8HylNO39pn91U/E35LEoJxOJqco2Xx9y2Tt/W8KR8Y+qCxqCcTianKNl8fcv//Z"/>
          <p:cNvSpPr>
            <a:spLocks noChangeAspect="1" noChangeArrowheads="1"/>
          </p:cNvSpPr>
          <p:nvPr/>
        </p:nvSpPr>
        <p:spPr bwMode="auto">
          <a:xfrm>
            <a:off x="0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RUUEhQWFRUVGBoYGBgYGBgYGBgXFRcXFBcYFxgYHSYfFxojGRQXHy8gJCcpLCwsFx4xNTAqNSYrLCkBCQoKDgwOFQ8PGiwdHBwpKSksKSkpKSkpKSwpKSwpLCkpLCkpKSwsKSkpLDIvLikpKSkqKSwqMywpKSopKiotNf/AABEIAMABBgMBIgACEQEDEQH/xAAcAAAABwEBAAAAAAAAAAAAAAAAAQIDBAUGBwj/xABEEAABAwIDBQQHBQcCBgMBAAABAAIRAyEEEjEFBkFRYSJxgZEHEzKhscHRFEKS4fAjQ1JTYnKCM7IVFhdzovE0RFQk/8QAGQEBAQEBAQEAAAAAAAAAAAAAAAECAwQG/8QALxEBAAECAwgBAwIHAAAAAAAAAAECEQMSUQQTFBUhMVKhQQUigeHwI0JTYXGR0f/aAAwDAQACEQMRAD8A6dRbZPhNUdE8AtS4gEqEQRqAwEYCASgEBJQUDbm0xh6LqhgxoOfksbgvSpLh6yjDeJa4z3ibFLJM2dCRws/U3tZFOowF1J8guuC0i1x0WgY6RIuDopZYm4wEcIAJUIooQhZTeT0i0MFUDHtL5mcpEtI5g/FStg7+4TFkNZUyvOjH9knuOh8DKWTM0UIQjCCjQQhCNBAIQhGggTCEI0ES4oRQjRICIRQjRFAUIi1GiVQUIoSiiVQmERCUiKBOVBGjVVFpaJ0LMbN33o1HlsiJgOm3SQbjvv4K6wu16b6hpg9turTYxzHMLVkvCeqbHb34Wi/JUqgHjYkDvIFlOx21KVETVe1k6SYXGN6HsNZ76bnHMSTOlz90g39yWSZs7hh67XtDmODmm4IMgjoQnguKbt75V8KA1pDqcyWOv3wdRbkuyNr5qedvFuYeIkKLE3Zb0l1QMOBmAJOnONfBcmfIMEELS7z7RqVazs7nEMNptGsWGipDUDyDUJdHUye4nRVznq0Ww8WDg6jHSS1+bXQFog6c28wupbApubhqQfZwYJHEWsD1iFxTZuKZTrMc5pyNcCWg6gGYuu6YPFNqMD2EOa64IM/oqS1QkBUG8e8FXDn9nTFSxMEOEQJku0AV87Swk8tPesvvJvI6kwh+HzAj7r5I6kOaBE9bngVIh0ljNs7y4balM0sTOGqt9guM0nETbNAg8L2vzXM3sfSqFjgWuB42+Px7lKx+MlxIc5skntAt4+KitpOqdogkNtmFwOQPCL+CzLm7t6L963YzDZapJq0YBJ1c0yGk9eyQfBbQLj3ofz08Q7szTqsc0vuADTOYdJJdC7CEbp7DQQRwo0JBBBAERRlEiCRFKhEqCSUpEUBFEjRKoJEjRICKIo0EBII0FR5vw2PIMi3d5LabubdL61IOLWvb+8JgFoEX52keS5/gzeDpx4+Sn+ugxw0nktXc5XW8O03Vaji5+aCYIMt/xWfqVORKdqO5myIgHQz7kuBQYT38F2TYvr27PaKjjQNNsFxhziBob+yLxoTZc23dwo9axzy0Ma9hcNDGdoPhdbTe3e9lRppUiSPvOtB6RxCRBditqgOeSCXkkkucdUzh6uQhw9oGbgH3EEJmq+5SiCVZZuUaGdxynNNydOpt0W+3HxjcNS9Y97iKpDBSb2nZm/eI5xa3NYbD1yw9kkSOGpHI9FudgbWyUKT2ENyHI5sWdxnWxM8tVFjo3mIq1Y/ZtaZH3iRc8wB81X4rZ2KqD/VoNP8A2S6O7O4z5K3NUCJIE6TZNY/FZGE8TYRr4dVh2c2302ZiaIBqYjO10ghlKk0gcRIbmEzwKyFfeGuafqQSKWmRrWmZ59esq+26HesdNTNfiTfjbgqVtzoukxdxukbE2gfUBrXFjZcCOrXHW/Mk8rnVX2wt6q1B4GcvZaWuMiP6Z0KzOyBLaluyHm48/HipjAO6NFISe7uVNwIBGhuO46JS5tsPfSrSpim5oeBAaSSDE6Tx6LcbI24yu0kS1zfaadR9RY3WJpdoqiViihUOP30w9N2WS7mQLD6qTsneKnXMCxNxeQY1jrxgqWkzQtEEqFSbT3ro0X5HSSNYGnKfqkRdZm3dcFEqmjvVQdHby940nmR8dFX7T2rUoOzAyw8B2m6gyDJydysUymaGjc6AmqOLY+crmmNQCDHfyWG2/td+Xs3pvE29kHiQdWmdRzWdpY57HZw5wI0cDeeF+I71rKxNbsCJZfdnes1iKdaMxs0j71ibjhYarULMxZuJuIokZRIAiQQVBhBBBFeX8OLjopzzJEKFSbGqlsHI2/VlXMVQ6pltTgnHUzyKRTYDc2+aqLTZ9acsHKZHKOmvVaLH7Wp1KNMhmV5kPytaGyOIi99VlcHh3EhrROYwOS6Ft7YANFgwzabqVMXe10mdXF5F/DorCMY9gJ5IiOSWWQTpbvug0XRCS+/u8lYYWsQIJMZpVe1pnSym4ZvaEA+HzJKSNbV3mqvotFQAtECXe0es93FVx3prta5gecp4GDY8L6KBi8c95/aGe+LdwCgVcRBQufe4uuRH65JsmBMaX5dUbnAxHx+KPHgepda8G/yjkqGdiOcKTTwJJ11knXnop8XvFvBRdmkNosH9I94UioCfG6QFB0m6uht17e0x5LizI6QPjx0BnXVU9KgSTyAn5JTBBJ+qoTUqTqLpzB13McHNdlcNDNwmqjOsJVNt+iiNbiN+alSllEMfxLeI5j+ErL4nEvqEuccx4k6ppxjTzlAiyQszcl1UgapNLGPbIzGDqJie/mk1LpLp4+EohZrkJVKse0AYnUc4um6g5j4BIYO6471BoN08ayjVdUqz2W9mBJJJA+BOvJdLoVg9rXDRwBE8iJuFyHZtVwOWYaY4SJGnxK6pgAKVBsuBDWjtWgjzWZhuhNSSVmWb808xDmOAGhBB8xZWeC29TqENEgm4nQjoUtLd4WcopSQ4ESLqPU2jTa7IXtDuRIBRUsIJOZBB5ofTh0KUKB0m3kmsNd1+AUutZWzEmvsN/agRx+FtUioQ1pA568fDkEtjSTrJPkFJq4IBp4mR+uiIGApghszrcLTu3hqNomkxrQx33Q1oAP65rO4fsvjmfqrSiOPJWGZlGZhXanTqhWe5xl17ACABYCOA5Kc8hwvwTDWxfp8bqiPTJIy/dme896l0cNnAaBJnXySsJgi650V/srCaWUFXU2LUa2XiB5qmqm/Tqum1smW49kcpWSxWxjUz1XOytHMa8gANEWYUOFF1Jqw5jx0PvBQZQEECdfcnRTtGlj77Kp2RtlGaLOgjyMKcGyJ5Ku2M39nygn4n6qyoceoVDlBokZi4C+lyTwHwTdMlpmTKW10a8Esi5UDLqYIlJA8k68x16InRHFA0+pZE51gicP1KU2pw+ZHwVQdKq5o0F+JaDGotPf8ABR45p2oI0TNR3VAKg0ShEQmagkpyjeyWU5TxEFXmB22/1TqYcA08D1/h5Kge2O5BlQ8FETaoM6hLpbXfTDQ0+yZE3jn1UV9Syi1EFjT3hrNcS2o4E8AbHw0UGti3POYkknUnX81Hc5AlUaXZm8tYMDTVcI0OtuAQWfoFBRpUUdlEGefBPPwTrKqbt1x9imT3/kj/AOIYl2gDfAfmuEVVO8xT8yuKeEcPu+RCGIeGtM20MGxseqp/s1d/tVD5n8kBsE8SStRMuc5NV7s3Z5quaWlpk6BwJ/CCT7lJa7nYdFmRsh7DLHOBGh5eIg+9KbVxDOM+/wD3fVWJT7Z7S0oFjE3UvC4Mu8f0FncPvOW2qUvESPjb3rW7E3qwjgA55Yf6xb8QkLV0ySssHs2NVbYTDwNE/gqtF+UsexwOmUh0wCTpPAFW1OmBol2opRGUiWxlhM7R2L6xuW0e9W0J5pUu1ZgtrbttosnNJPO0qkFKDpZdI23g89MyPGJPgsVVwJtDT1kLUS51RZQbJs17eVQ/AfmplIJOy8N//VXYeMPHz/3BXlHZJnp+tVbpZVjDaoqnHu+C01HBCwIQxGxJdYWQsyzgY/KUggiJ6rUVNl5W2bJVXtDZpDcxPu6qpZT5eCKo6E68dqek/X3pjVUKpu5+9IqRpqijqkub1UQ28mTdKY0wje2yS7h+uCoGeLINJiY1+SRUbco2s/JSylGoU2HeKNxSfXFAHAJQ1QbTtKVICBPrEEzW6IKhg4EMbmiYTlEiJye8fRFtDDVZLn+yDYNNh3g3J8FF9cIJu3zv4rgtNMT3SSHBzXZgPalurRe0kcfzVrgXMqDs6jUcp+KosHWH3XPJm0NLhMRf4+CaweMyvLvWAEaCANOFuBj3rEXaqoiezUMw7XiW3EkeIsUipssHgpuy6ofTDsuWZ00PUd5UvIujzdpZ2tscclXVt3xyWyNFIOFCqxVMMMdlvYZY5zSOM/MXVpsPe7Hh7WNqZ5sM5a5usau7Q89FfYnAjK7uPwVNgMKG+R+DvojrTiT8uubIfWNIfaWsbU4imSR7+PcpwVVsLG+spCdWktP+Jyg+IHxVo1R2iR66putggWkBounQ1OUlFc6xezfU7UpTpVpubPVoJj3NWwGHAboqf0jH1X2XEfya4n+11z/s961rcICtX6XZiFM7BEjTTihTpOnRaCnhgnW4dvJTM1lZuvS5oVdnsqMLTaVoa+CYeF1GqYARbwTMZWC2xu0GXYZH1VFT2S9wK6DjMFrJVZSoSYiV0iXKaWJNKLEAFNVHCdZ8FptvbAaGF9OcwN2yNDxWUqaqwycqOgDS86plx+ATj9B+tYKaeNO75ogqiS0wUsxCaeVVK702bFLM6i6LNwQATHegdBKBcg9tgoEkiUERZJuggvq2HbUblcLd8KM7YdM/xDx/XJScdhsVSaC2h60cqZcSOpBZoqitvHVZ7eEqt75Hfq1crsZKoT9k4VrH1g3SWNv0YCf96mO2dSJBNNkjTshZfCb3BrqhNJxzuzWIsMrWx/4qT/zwzjSePFqE0VNHTxMlzQ0nLAOkXE8TySquKDQSWuAHcfgVjhvBQc973Mqy4g2eWwA0DRrhyQxG3KBaQPtAP/ccRrx7ZQyS2n2j+l3l+aDcUJiHTExlOh/9LI0tu0vvVMQLmIe42m2p1jVKpbbo5yfXYgCAAZvxmeyqZJazFVh6t+vsu+67+E9FQ08S28H+LnxFYD4jzTVTbVIscBia2hsQ0zbQ9hQcPWo5RNaLDWlTPvyIsU2brd3bzKdWHOAa+R3duq4O+A/yWw/4zRAk1Ggc3HKPfC47TFIvbFanEG5p0xe0Dgp+167Ps7w3GMecn+mKIbJLm9kPB5SZ6dUs606Os0trUXezWpnuew/AqbSeDcGeoXmP1R1LT3r0Hui4fYcPBBikwWIN8okW4qTDZr0iYf1mzq/9Ia/8LgT7pVjuntP1+Cw9Ti6k2f7mjI7/AMmlO7QwvraNSkf3jHM/E0j5rHeiHaZdhX0XHtUKjhHJr+1/uD0t0Pl0QVErOowchnWLNXPl6ac5J9YmK1bgrYubxuDLrzqoH2L1YJiTfgrWniQlVn2lWJSzA7wOziQ0zJn6ELL1KZGoXVcTgG1eAnuVXX3aYdQul3KaZc8cyR4/km3ssBxWt25ukWDPSu2O0OX5KgODI1Ct2ZiyA3DkjTTmQPKdUh2FcATlsOOsKc/DEnRSW4Ps+z3+P5JciLqFoRtCssZhmg6eIlRhQ5jX9WVusouSQnKlLSCnmNuQJ6IR0IjmiInqkE7UZ0KCqtSzFbMH8kTaxKk4fauAu1pp92fxtmd0+CyOL3BI/wBKo420cwiTrq3Qd6r3blYibBp59pvzXDI65m0ZtDZmHDnNa1nAxmd1ECTeUjGbU2c4NrZC7LplBEA6yJ+KxOI3HxJN2T3EfVO4bc+tGVzHD4JknUzNHV3qwU2wrnDnDOPGLqfhH4GsGn1bBImC1s9xgWVBht0KsEC0/rwVlQ3JeTcEpk/uzFUrk7p4R8Qxl+UiygVvR9QklriOnZcPhPvUqn6PZZILmuBtlMEX1B5/Uqq2julj8zixznhukmHEA2NtSmWdWrxoZq7ktGhaR1BGunDootbcxw0FM9MxB8oUHbGzsc4RUa4tbw7uJ5nqqoUMQNM/DUnhA+AA8FbSnRcndR0f6cjmHW1A1sBrxKRU3cDTleC10TBIt5G3coZ2riLZ6ecC4kOMHuFh8PJQxiKjnFxkz/ECR0SIn5SY0X1HZHYyB/ZceEdOPgOPBbLZG3aODp0qDWvMgn9m4vzOtmc5oYSJ6ToVzgbTr5Swhx5EkkARHG3ml4LalajOR5a4iDIBseRInhwVtKR0dfxG+uHpiX1HNPItM+9o98LnWxtsPwu0K1elTeaFR75BAEsc7Pa8Zhr4dVRVMfUqWfDuvS1ugkcE7jsXWrNZTLWEMswBtxwsesKxEtXdQHpSw8exVceQa289c0KxwvpBwzgM4fTJ5jMBH9hJ0vMQuTYbdTFOB/ZERqSMptwBMeSl4vYGJJGamQYtcdm3tQNBy7lLF2821v3Sd2Kee0+y8MLo5fmeOizeI3pp0qrXYfPxFQOcZJ6iSD9dIWNdu/WBgsIIvOZrvGASnsNsx92uIym5gm86kWsVJ+2Fj7piHTcBv7h3D77TygOk9D9QpDt+8OS2mTUaH/fIsDMc9JsVzTZ2GYWhgaQ9pk9qzwTaeRAj3qRtLCOygZXGLi2kzNwueHiU4nWl1xcOrCnLU67VxHqmAmwzNaXOcAIJgmdBbqq7aG++Hos9Y+o0tJgFhD5PcLjxXKn4dxBBzAOMlsuyz3acUydgl5s35LvZwu6qd9MPVpZ2PBabRlObuyniqmtt6gdWuJ/iADAfBYNuyKwGVmZo5ZiPHrZOu2Ri2t/Z1i4WsSTr/cISyTLa/bKZgh4a3QlwsDwHu96l4MtIltVjmjU6fFcuxNXFiWucQRJiALwRYgKAcXiWGZeCRzcJCxRFUXza9P8AC9HZatTDPERJEdqLCZ8wmf8AgzDZrXRztHvPzXH621cQ2C8v6X/JOf8AOOIDYzuI65T7yNFsdXp4Ck0kPbmjo4O8xp5qM6hTmASOjwD4de9c6p+kvENOjSLS0tAFurQP0FLqek+s8j9mywuId8QULOiUdnU72t0AE++EFgaPpMf/ACqZ/F+aCWHV6TQdWn8MfOU96gEaeYP6CRh8UHQ9waIGsie7oiqUWvuHDzi/OxnwWWj1KiNIHiFLbhJ1AVOaQOtS86ZngX5EGffCfp1ag40raEvfcTzI1QWgw4H3UunE2HXRVhxFUmxaP8p+LU891ZwgGCeLYMHu4rPUWDqpAmL+F0z9vc72cgPUyfIEKvOGxEEEtdPPTpY6+aZZgarYy2PGDAPeISy3W32gmzmDqfjCbrYSi+xbTPHLlaXX4wkuLnMy1Gz1BjS45BV1Sm7PmyPDhYOET0+8nUShsihPZYxp4gtF/DwS27HpAezTF+QP/v8AJMfaX2L2ukcRB/R8OKdNdp1gDiCw++FUNPoMZ7T2X6ZfmmRsalrkbJ4lrL/NTsOwyZbScDEAAtPjOqkVNnwJphptdtx5Ql7FlJX2OwiMtE85pt+ICZw+DFM9llEdwA04yfkrt2HqEezl8RfjxEhIr1HixpE9xHEd6tyyDVqwLNd7j5QUQpMdEj3njzm48krH7VoUmB7xEgw2BmMGDAlZnF7z1X/6YbSbwjtO8yudeJTR3Rq20GACWN74J9/FJGEpyT6unfm0Ssw2pWcL13meAI+SS3Z4Jkl5PVxXKdpjQZDGw/aLGMYW0nYw038A40ney02sQC4gcwFvX0aU3aGcJa6PdosPS2LUBw7nU39nHVS6xOVrnvALiJAkix4ytiMO0fdb5LEYkYUWiHbFrqrmJlKDaA0qiOVz8EDi6Q0zO7mfVRxHREagUnaanGydT2vTaIFF7u/K2/jKMbSbM+oaO5wnzDQq71oQzhZ39eqp2IxdIgzQbeOI4kDkn/X4Zwh1Cw/tPxVNUfMd4PkZSvWhTiKtRP2phsHWa0Gjduhytt4cQqzH7EoObDGMI5OptHkQCnPWIy9XiaizO1dy6GpoZv7XFo8g4e6FMwO7+Ho3bQcDETc+MZzJ8laGuBqR5pp+0KY1eFY2mpLBhX0KY9lzCdQKJMnnINz1QUWtvDQbrUAn9cUFvia9CzWChAj3x9El2G6mPH32UltVjm2ePCAfgpNFn9c+5essrXYfNcGD0t7kr7G6IDiFYmiOB+H0SatL3/rgLIWRRTcBdubuzhGxvNjx+usp0AjT3fq6UcXwDhPd+aCK6j/C6q3uAPuiUZpOi1ap4gD4BTDe8tnuj52QB55e+UENjHcarj4iU6Gv4VfMg/FPNI4x4n5yj7I0APQGT4Io2l/8YPgPknqQd94yO4FR8zf4X24x/wCkr1IJkSPG6gnMfb2HeA+Kcq1yAOw79eKri0THb8jHnMJLgRoX+/6qWEjE41zrGk9w4wQPmoTMY8yPUvYO4T5hSaLTq91Qd7vkCljFU9Mx8TqqM7vHs9uJDSS5jmggSDx1uuRbxYqvhqhDXkAWiLHqZC7+McCIv+E/FZneX0e4fG3c+q13MZY8iFmaYlYcUG+uIH3hPcI941Tg38xOmYeQW4r+ghsdnFOn+pjfkVXVvQfVHs4ime9pCxu40a6MyN+MT/HbjAalN39xPB3uVvU9DWLGj6Z/F8gmXeiDHD+X+P6pu40Tohj0hYrTsnw/NPs32xbv4fJSaHorxYufVnueCfILS7G3CLRNQCeSbqnQ6M03efGHSI/tCJ+8eN/TV0zDbuUmiCACOk+dk3i922u0s08W/UXV3NOiXcvqb1Ywan3Jhm9+KNp+HustttDd6JDWk3EFxaJHGJHzUCnsuXXpD/EadYN4Tc06JmhT4faePcRDc3nfyRVm48m89w0+q1VLZfZ7EGOBljh8lPaarYAzj8LwrGDToZmCqYPGOu7MI6R7tFGOyK7pzF5nXVdNpbYqaOY030yjT9QnKe2WQZw4z3sAY8JiO5ayRBmchxOwXA8UF1fF08NU1w9Sf6RA8iUFcpmNYHesvptqMwxyOqeqaTWoNmpEhkOcDMGdOKrh6TqcyKT4/uaLLP4beNtPZzsK0OzvqueSWNLQ1zGshrs2ZrpYDIHEjQq2rb+sOJq1A15Y5lMUszQTSqMFDOcraglrzQGYB4kG4NwfFvp6dX08/TsOJq/h3jrbrMafv8LPA+kcVXtpsoPc+o4NYC9glzjDRJtqYvzS/wDn0E1B9nfNEE1P2lMEZXhh1PaOYgWk+Cqtjb7YekxofSqA+sZUORtPK008WMSGsbmaPYBZmIzDSS2ACZvhhg+o8faG525cgDSxrhiW1w9k1paXNaZH8T3EGLKxiz5MzsFF5iMKf9ylf9TaR1o1PxtU/wD5rc6nTf8AZnFldxZTcalGC4fdJnsHo6JTWF30w9aqXS+nArXc2nmIqYxuKpNB9c2zWjIROnQqjdvUyjiDBNek9zvWgsDGuIrPrU30+24tcx1Q5b2iJIKb2Y65meCw6ptGFMTGsz+if/1GpA3ouMcnMjwI4Jw+k2l/IqDue36Kppb7CnTwoo0w11AUs1rF1J1Quc12b942oQ4ZATN3GAn6u/FM1KJbTc1lIVGlph2enNVtEGHA5m06zgXzMmQec30+Xp15fh/0p+f5tP8AqxHpQp/yqv42fRA+lCkdaDz/AJNVDhtv0Kb6z2Cs19YPh5FNzqTvXirTLbjNNNoa+SLk2IsrHZO/FCkMPmpP/ZGiTlDP3TsQ6o9naHaqis1rtLNN3WCkY1XktX0/BjthTP5lYUvSnSH7ip+Nqdd6WaX8mrP97PoqDbe9lKvhfUhtTPkwwzOayC+h65tR0h5ILm1G3uexBtCyKzVj1x2m7tg/TNnri9VE0/mXTD6W2fyqv4mfRB3pbp/yKn4m/RczQWeIxNXblGy+PuXTP+rdOf8AQqfjal/9Xqf8ir+Nv0XMEE4ivU5Rsvj7l0x/pZpHXDv/ABNTY9KFHX1FSeeZk/Bc3QTiKzlGy+PuXTGeleiP3FU/5t+iUfS7T/kVPxhcxQTiK9TlGy+PuXSa/pToP1w1T8f5ox6U6Ef/AB6n4xHvXNUE4jE1OUbL4+5dFf6UKRg+pqAjk5sfBKb6VWD91UPe5n0XOEFeIxDlGy+PuXRx6VKYIPqH24yyetwkP9KbCT+wdfq35LnaCcRWco2Xx9y3tT0kUz/9c/iEpLfSFR//ADvn+5pHwWEQTiMTVOUbL4+5b4ekal/If+ISks9ItIfuag/zEe8LBoJxGJqco2Xx9y3b/SFS4Uavi8HylNO39pn91U/E35LEoJxOJqco2Xx9y2Tt/W8KR8Y+qCxqCcTianKNl8fcv//Z"/>
          <p:cNvSpPr>
            <a:spLocks noChangeAspect="1" noChangeArrowheads="1"/>
          </p:cNvSpPr>
          <p:nvPr/>
        </p:nvSpPr>
        <p:spPr bwMode="auto">
          <a:xfrm>
            <a:off x="152400" y="-7239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AutoShape 6" descr="data:image/jpeg;base64,/9j/4AAQSkZJRgABAQAAAQABAAD/2wCEAAkGBhQSERUUExQWFBQUGBcXFhcYGBgYGBodFxwYGBQXFxocHCYeGBojGhcXHy8gIycpLCwsFx4xNTAqNSYrLCkBCQoKDgwOFw8PFywcHBwpKSwsKSwpKSwsLCwsLCksKSksKSwpKSwsLCwpKSwsKSksLCksKSwsKSwsKSwsLCwsKf/AABEIAMQBAQMBIgACEQEDEQH/xAAcAAACAgMBAQAAAAAAAAAAAAADBAIFAAEGBwj/xAA7EAABAwMCBAMFBwMCBwAAAAABAAIRAwQhEjEFQVFhInGRBhOBofAUMkKxwdHhFVLxI2IHFjNDcoKy/8QAGAEBAQEBAQAAAAAAAAAAAAAAAQIAAwT/xAAgEQEBAQACAgMBAQEAAAAAAAAAARECEiExE0FhUXEi/9oADAMBAAIRAxEAPwDz+1qCZKYqX84GFWE5Wg5TiT9S5KSrViVEvQ3FVILUS5RIUmhThUnC8I1vQJKmyhKuOG0A3MSYU3lipCreGkbob7WV0Itg76KYFm0ch81yvNccn/TiTGUyeEgLpalBo2EoDqYP8D0U3nVSRWWnDGg91ZtpQoCo1pRBdNhRbSXrCUlWtU1WuhySNSrKYqAViG8kpUrJo0eZSr6fRXDQ2vR21ljLRO8P4ZqMnbyTqT/C7pxgCIVhcYyl/eBmGtiEGveHmufsNXFYwkKtQCVN9wlHuXSQA1KiCSiOC0+F0SXcVhetuCiQqSxz1EvK3CzSslrUVmVuFqUszSVtbwsSPA7ihlEIUdKgtBqi4IwYiMt1txWaBTppqnbhFp2ZJwnqfDDgc0XkcwrbW8nAldTZez7iJJA+GVZ+zHsxkOd6LszYNDdguVumRxDuEho3nyQGWhnYkLtKlk08kB1o3oFPVTkanDnHYGOiBc2RaIn6811V9cBmAFU1qocNhKnrTscq6ycD1QzauXROAG4E90jWEFUNU9Wi4DZLimnrhpO26VNMgpUgy1LiB1MJ4+zzp2RuGWri4RldvRo+HxQi1nIW3s2fxmPJM3HDg0Q3kuhr27TzlJXNvG3JR5Zy9WlCRuHK4v3xuFTXBXSAq4LZpwmm0g0bSUCsCVWsWqVEByI6lnstFdE0HSo6VN260QqRQiFjgpQtliUhwoqZYshMCGjy+axT92tJBohbbTVqeEEKdHhhnquPZ1xW06BKvrDgTnNmMnYK04T7O6slpJ6LsuF8AMycfXRRbpchT4RowR4j0Vvwv2Xe7JELtKXC2gzpE9eaPohTa04lOH8NFMBGrjoiufCi3KNVhKrQJyEF1KBlWDilKjSeSqUOc4llx/lUzhBXVXVlqKrq3Co3RWxz1QShuoK8NqFJli1DY5epZ+qZteBzlxhX1drGnYJCrdfBF1UM29JtIeGB1PNaq8RA5qvfcYSFxVU5/Tq3HEuijcX8iOapbeoVqpWO0KsAr263IN1aDkstasEo1Zw3O6rUq2u2EhUqJu9qdNkgclXxh1Fz1BynoUC1WA5UVPStaUpDCIwKbKRRfcwFtbC5aolHLFFzEyosAWKehbVanHrdz7KlM2HsoBuF0DLiTlHfXDR3Xmx2QtLFtMQAEZ1yBiUg7iJ8ko+vlbGWVTiZnCgeIEnsqs1D3U6Tk9YdXbHByLpVXY1fGrGpVU2HUXJOtWRH1knVcmQIPqoeuUvc3bW7lUt1x8z4cIpXJtM8lC6/02E+ioR7QOHNEr8eD26XeqPDaQuLskmSlH1pWrioJwlgTP8AlZjb6nIIT6cqTKc8x6LH0HdlmBqmMJd9QnZTrEhSojGBnr+yWTpMgd0rcXSLVwk3FaQlqtSUOEwQo6AukFDFNR91Kbp0Uy215raFUKKm2grIWQWGmByR2YmKMKD2o9YqCxKkFb90mjTWOpp0FPcd1iZ90sWTke0h8BBrVlMBK3LsqYUS4lTGEuXdFgcStrGQsY1Ba4qbKiWWFnpbvumnVAchUxqLG1oOEYTz3JS9qw0rd3daR3Ko727Lisyu4hdyTJVNXrd0zxB+6qHhGAb7VHNBdd43QHOQX1YTisM/bFJlyq81URjkYVzSuI/wiG6VXReTzTTSjAPXMhAZVMQFOCVtlBIK1iguYrEWymyy+CdbVZToIzbbsrX3TGDKAKhccCAjW1GhbIgoIrStOepYshupyjOasbR7rRgDaLQsjyTgOfJQfWPVLFnUoQno1R6WeqgRwsWtPdYqZ6q6qUs+qg1L4JB16Z5FcuxxY6/JQNwkPfyQihpKPJMC4M4TIfASlEgb7qNe47qoEq94eSTfcEczKjUrJc18jslOrCjU8Od0tWIlbZUBGEvWwsVdetyeirqytK7t1XVwsxB6A8dk3UEoPu0qhctRqNNa0ZTlrTG5RapKjbnon6VvCgHgbKFWsTt9fJSKdFEdVv3YVfTeQiOrFKTbqgCBVvgEmSZQ3MWOC1bglSo3EFAAWaVQw8LoIb65InkDHql4QbutDdGxcZPaNvzKGjVXjukkafLumLPiYqDoeioLhnkt21XQ4FV18F0tSogvdhRoVdbZCJpUMGAVotRdKgWJgB0eXqsW4+oWJ1sdSaqkwylC5Gp14XMHqcDzWzXVdVvEP7WltWDq6DVrE7JU1OakxyQN7vr+aHUaBstl6HUclhGVICXr10N9UoLisQatRBeVOocqDmTyWKGhQ90jMCnp7I0gNoogYAikwErUdlBiZflb958EJ1RDLp8llDMrI7HYS9KmjsYlNY9qGWorgthYBhuFJrEQDt0UmBbWSfXYGBrR4jGozn+Ik4VNc0S/pHUmArq64Y2pTLtWh7Yg8jvII57Ll7m9fTcWuwR2hE/DDDuHY326pSvRjEqBuZGHb90lUqOmNUjrsuslFWFnfOpHaQdx1V/aXTagxg9Fx3PdPcPuyx0jK146NdUWwtaOarn8bAjBPXKdsrsVBjcLnlZnuliY0+fosRpOrWrosJUHFZCDytStn6wouCSJqRqb0u3zU2hIFe9Dc4LHFQJWYNyIW4UA1ECxA912RBQRQxYRCCD9nQXRKO6oq+tWMoMidapCrqtxJ6J82jnCY5bJSpaEGEqjYMnCao0TCBRZ1VlaUvoqbSxtthTFsU2KSm2gjUk3Uwoe6T7qKg9kBbWwsykjMoJOrxYNP3SR1wrCzuWvALSCPP5JAd7T/wBN3bPp9Fcdfuk+ITK7e/cRTceg/j9VxptXPMASVXExUVKIG2y2AIVzV4I8bjzJ2EdSkXUQ0ETKvs2K2ph0mYKNSqDktVxgrVFoVowTXG6bs7gtIIMEKvuXLVKoU5o10n9X+pW1zvvvrC2o6Q9noKlpVhU4dP3T67/ygmxcFy2NlJOatQmalEjshae6zNBqkWrG0zndSP1hIRIQqgwpVAgvCS02optPdAAKOy0fpDiCAswjXItG3LiAIk7IbWR281f+ywYHHXGrcZ/Rbw3lFns0SDLe/dKs9kxqbreGwew74nsD6Fa9vvbCpSfToW7msc4+Ko4SGiAZ6bdiuN4xx2lVpmm6pWrPaf8AqvJcPw6tDQ5rackRs4x1lFi+Mel3PAhDiPumRjfzmcfBcxf8D0nHTmo8E/4ksAbSuG6abQ1jazB4YiBqZJIEcxnH3V0fvberUDGvFVxYXjQCRpBgmduY3MqL/hkxxzaechWNCzIaCcBdGOGUmeLQTGRv8PNL3QnZpWZWspd0T3SN7nrATXDOHmqTkADJP5BaQK8sXPcWuS8wDgSBGyveO1RTlrcnmSY+AC5CrckkgJkIVak/AIx1/lQc+ERz3l0Zd8cfFBfQqZ8J3jbpuF0LDev21GNiJx6K89jbZz68wS0Ah3RL8P8AZmo8sxEkSY2BXfcM4G22bpaMkyT+ii8pfTKL2nrBjCAJkEAHr1jYrz6pUk5Xq3FeHB8nOAuO4j7PhmWgTMZH5Ac0ceUjOUe2DChACtrq2DcGC4DM9+kqsr0tJ2P6LtxupsRe0OQqlv0RLWmXGAP47q84dw4SMSTzwm8uqZNc79nd/asXefYXdG+h/dYo+UdYvX8TZydn8vMLP6r0g+eFzleuJkfn/OErecY0gHElwB545rh0dNdd9sYTstVqrAJ2Hb9Vzli51QwwSZycwO55BPP4WXN8TjP+3EeqcxkOIcaazYt6wD/MSqW99pdgzqCfgdj2281dWfsbSc7xOee0gfpPpCsLP2Lt2kzTLj3Mj/CuXjBYr+D8RNwyQ0gjDsY+B9Pn5q0bwsu2ieas7e0awaWsDQO2lMQGiYgIGA23CKTTJGoj07dk3V4nSb99zGRtqc0fmUndcQHPbP19dFWW3D6IBeKVMdfA0erox6o1WH63Hrd5j3jXnk1kv9AwFZRrsZGilXc7/wAHDO3/AHNI5of9VoM3rUmnprbPpKNQ45SP3XOfH9lOq/8A+WEfNYuG9vdX2gFzKjHlrCAdBJ3AI0vIMw4b8tuS5yzsg5jqr5bSDoOG6i6J0txgRk9uRXa/8SLsVW0X6KgcwFpL2FstmR97ODPL8RlcZwy/LXFjjLHjxNOxjY84O4mDuun14ZcXNmwVPeW5aaeqWuJJDiYwZaIgyZE7ZiUja8VqNqOexxad4L3NES4uaMyZ1HeIkx0T1rdmmXhmipqbDvGTA21SGAYJH0cVD6EO8LnufIjTpMFpmdO+2Rv0UT9W9Ope2DHOoNY5zDWdpcyvpPu8SJdIcQdgS4zjE4XQ0rY5NRukNBJcHamQBJ5B23+34rxzT7wkViwe7puc1+ky8HDQRIH4tQd25wrah7S1W0KVtTNQNYC1wL5D9Zlm4lg8X3ZjIkCEz0iz+PSqNlSrMD6btTTzA6EgjOQZBVpSshpAA0tA259yesrhPYD2iqlz6P8ApmmD4C9wpwSTDGkNOqRmMxHQr0Gjdl0hzCwiPxNc0+RBn1A5KpiLrjfaX2ZD3SwRvMfWFQUOAOBJ93M4kk/IjC9QewHkgutgEWfp1yfDvZfA1NjnH79VbU+ANAALQY6jpsn6l22m4AuaHO+61xAJ6xzKkOICYI/VT1jbQ2WwaZAAPZTrtPPdT+1t6IT70RgH4qvEHsN1rM4VbxHhGsRsQMK1+24+6guqyZ/SPzU8pKqbHGcQ9ii5usOII5HM998Lnrn2fcHBm5mJ5Z8p2C9WJa4ZMJd3C2TMZ6+aJ2no2x53bezDmGSJ+X6+avuD8KAwQBJ2PbpuukqWgWqVvnb4pu1JT7C3r8h+yxWP2Y/UfusW6DXFPsbdrS5wMNBJzOBnaVx1rR11GtP4ng+pz+vqmeJ8bD2aWnM+KRGxxGT5pLhvE203FzpJiAB8zM9PzVzjZG16Cyt0AA6DAny8oQKb5Eggmdo6brkP+ZXkmNjgZz57JSnxV7R4TBOSYkzzyVPx067uyuiTEfmOneFbUqvNu3aHfqvKzxRxJLnPd/7RsmrX2qq0xpYfDJIkkkTvknZb479Nr0arekQJ+SGbwuMD9crnOFccNRsvDoAHiJEuOJ0gGflCarXngJacbgAEn8kZY3ta31wBG09Nj/KVPu3R7ykx8ZGpoJz2Kq6NzOTkk9c45AbdOqy6MOwSIzOfjPVBjpbN1Fo8LG0zGzW6R6AI54tAmfUmPJcZe8ac0SIB7gu+AAcPmVV1+JPqT43E4wAGt/Uj1T1p10XH7xtdvSDHM7/diO/58lyF/ZgNPgc1wzP4R8TtPLKk5s4c50dC50D0MfJNW1iHkNGkA849d1U/5ZV23EwyTpzs4iC1w5gj/I5qVvRNWoRSbE/3EQCP9xxHON/NXNfhYpEOIY6CYz97ffORvvvEbIZbbOl4BpOEeAB2nqfEKkgHIHSPR3+MSr2pZq1PY4DJDcZ7BwBPw+CnZcRLqzCwFjdJa4CMkh2T68527pq64Ix4kl9MxOrUHsMf2kwPgXA/kubLgD97Y8gZ+IBgevNM8xtXdfiwpXDcB7ab2OIaSPuwSxrtwMRPxXqXst7di7qupvaxhOaYBOpzczygloABz1xG3ily+mR4CQY/FOewxgdk1wTiAp16T3nwtqNJgkGPxQZEGJ5jKbx8JfRjgOsJd9eNlz9pdF9MVLa5NSmfw1BrHcahFRhHR2opmhfOIl7Q0z+F2oEdRgEeRCjThq/tadYaajQ4dCJ/wUlQ4b7qf9R7mGBpedUeTj4o8zyUnX7d5+aB/VA4wHbKblG06+4A54QhcSka9YOwiU3gDqeqnVHy7EhQc4xlAp3EdUlxC/04bv3Oy1rGLm+ABaCZ5x80u3iBZuSY5eaqGGJJHz/lbp1TBJ+H7IDpGcWaQCcdfrknqN5TnBXGi9iMrdPiR3A7ZJznmrnKwZru9Te/p/C0uA/qb/7Vi6fJ+J6vMagMTBjryytB6jVrkzyEzHIeQUQOq6oF1mfXZQfWKi89DhQie6zCe+/yTj4LbakSpst8Eny288j4D5qVmyCHDONwJjlzH1PZYt069QCNWkDvBg5KLT4o8uLi4huBE9Pu+g/NAFm5zwDid3On4knoE3Vr0mPApglgA+8BLjz2jmgnbe8BAh28/W6KeLFv3DMgZIHluqM3Gp2p3xAmY6Dfyyj0+IEmGgARtPLp5Iw6f98XHxZPqP5U2XBZJA/P90Cm4uO0T6+pWqlR8fdAiJU2KlGoXLS4ahvuRv5lWNvXZOxEzMb/AFv25qje8tzEmeyZtw55gDMqbFa7MX9DSAG6nDm44GkZkQM7D12KrLyzYSXUnGm/7ph4BMRsAAVVsu3sgMMGeWDG24j0BWq124jkR8J+A3hTjH76qwU4rE1C78bSWkGcBxOJzie6qLHhls58+9FMN31tcQDP4oBxH+Rsi/by7fcYyBB2B1CM7D0Vffua4h2AdiAInJ6dPyVyCocbkPOWlnLQRpPKRGDMf42WrLgtaoQ1rCAPxuw09SCd/hKSqy2BvORvz5KzsuNkAB0uGBJyRzwenZVdk8J3y7rhcWtAMa+Huy9wiTjaOYz+sJarxR7s6p59JXP/AG0vc3xRtnfHxhMfb2ziY75P5fXRceq1nTvXOwJ9CQmKdY5MSQQlbXivLTIHb8+aKyvM5AG+4b059ewRgWVrVeXEkCD8kyb8MJmPif3XKXfGHQWs8I5u5ntPIJJnEsw9x7FHQu5dxRpHTKGLhrtyuVt7lp/EIn63TVC8HIyt1Grqo4DJGJx0QnuaQfFHxSFTihIJJJPedklVuwBzRjLB1WBgobr0tiFWuu5G+2fJJ1L6OcrpOIXX9SP9316LaoP6kPoLFXRtigrN0uMdVAn5rFi7OSVNkwi6QPhOFixZkiJGee/wTnDLMOO5EHEFYsW5ejFheCXsmTg8z32EwFT3wAc4AADpn9SsWKeKuSVFoMYGR0RarYwsWJY1Rw0O5/ytXlTDe+fmfXbmtLFP2q+ilSp4vImD5fJTo1yw6mmDJ+e6xYkMpXBJknMnK1c1SMysWLfZ+i1s8lynUbkLFipE9IVKciDyyPjAUbZmprgdmiR6gLFizGLaptz5KwLVixTfa56Rp+fJM27pns0n9FtYj6YGk3UCSSY/YrL60a2qWjYR57D91ixT9sVr4MDABwjfaXDAWLFWA1RrEiVPcwsWKFELiqfu8ksT4QVixdp6cq17vufl+yxYsV4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6" name="Picture 8" descr="https://encrypted-tbn0.gstatic.com/images?q=tbn:ANd9GcT3w8NoMin91lJuf3MCzRqw6QUEX6Cw90d0fCy6fk7S3iSO0u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09800"/>
            <a:ext cx="2619375" cy="1743076"/>
          </a:xfrm>
          <a:prstGeom prst="rect">
            <a:avLst/>
          </a:prstGeom>
          <a:noFill/>
        </p:spPr>
      </p:pic>
      <p:pic>
        <p:nvPicPr>
          <p:cNvPr id="32778" name="Picture 10" descr="https://encrypted-tbn2.gstatic.com/images?q=tbn:ANd9GcQYkfUTnTCeq8x5lHwfL9_IsMs6CFLWQcHMgWG5irDVEOJEtNy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2876550" cy="1590675"/>
          </a:xfrm>
          <a:prstGeom prst="rect">
            <a:avLst/>
          </a:prstGeom>
          <a:noFill/>
        </p:spPr>
      </p:pic>
      <p:sp>
        <p:nvSpPr>
          <p:cNvPr id="32780" name="AutoShape 12" descr="data:image/jpeg;base64,/9j/4AAQSkZJRgABAQAAAQABAAD/2wCEAAkGBhQSEBQUExQWFRUWGR0aGBgYFxccHxgcGBcYGBgbHhwbHCYeFxkjGhocHy8gIycqLCwsHR4xNTAqNSYrLCkBCQoKDgwOGg8PGiklHyUpLCwpLCwsLCwpLCwsLCwsLCwsLCwsLCwsLCwsLCwsLCwsLCwsLCwpLCwsLCwsLCwsLP/AABEIAOEA4QMBIgACEQEDEQH/xAAcAAACAgMBAQAAAAAAAAAAAAAFBgQHAAIDAQj/xABFEAABAgQEAwUFBQYGAAYDAAABAhEAAwQhBRIxQQZRYRMicYGRBzKh0fAUQlKxwSNicoLh8RUWM5KisiRDU2PC0hclNP/EABoBAAMBAQEBAAAAAAAAAAAAAAIDBAEFAAb/xAArEQACAgICAQQBAgcBAAAAAAAAAQIRAyESMUEEEyJRMmGRFEJx0eHw8SP/2gAMAwEAAhEDEQA/AC6cIQixSCN7C8QcQw1B70slJB+vowxVfZpUUgknRzYPyDfpAaqkksBvv9bRwMjlCXZ0saU0c8Kpm7yj9eUEFTQxUCCOhfx+jGycLTKkkuQrVwYTMSx89p2SQVlRHuh/F2gIxcug3KuyN7QsNXNCVpcp5dfnDB7MuGOzliYtsyrs35jmNC0SZxlqUiSXctmDPt8RDth1GEJAA0FtdB5w/nLgsYlxXJyJEvDmBI126Qh41wFNnlUypmhMt3CfwB2/r4RZtElx0EVn7YOJFpmS6eW4tmLbvoA0W4cSXyRJkm3pnPhvg2SoK7NIMskgqUzqSQC3ksaw2SuGJcpBTLSAA1gPFvlCUnCzSYWambOmJUf9NALB3BLgcyH5eDkQwezTG5lVTqKy6kkgOGcDT84HNi5m4sjjsG8UYpLpUla2LlgGuTb69YSJ3tASsWlO4Y28fmI5e1aUZdYEFZV3XIfRyW8LflBPAOHpJkS5ih7yMyhtdj+kIeLHhgpT2ypZJ5XUdI4HEBSzKZQSyZiVFQB3OQt6j4wFxHi6oXMIQpgSGbqbee3rEnFV/a5qUyjeUXfm/LzAjlQSBOlz05f20k9xTNZJ06F39YZDjXKS3/nQE+V8YvQQ4X4lq01gRMXlLlwqw+nI9YurEMRCaXtZibBIURbRnV+sfN3EXEX2laJgTkWEsog6kaHpF64FU/asMlBWqpaQr0F/H5w/ikrqmyeTbfdg3BjQ4miYgy0ImJ7oG7jQ9dbjZ4RMRkqoK9KVErKFA51fhdwEp0SGO3XRonz6dWH4pJIYBZKbPfMXUfVhEj2k0aqmrkiUnNMUPNtrbJ1LnpDYvVCmqGCb7SqZJysQT3iW0ePOHeNU1S1JCWbQFnN9fGKjxruTlpd2sSzBwGYDpBvgXCKpVQlcuUrKPeJtY+MInhjxsdGbsZvaVUKCUZSACbm7ltG5BzCNh2KmSp2CgdjcHyh29qNGQmWsltik8/B9YQ8MoBOmBGcJc6mNw8fa2eyXz0WLIVmlomIDOAS39NOQg5hWIFQA+j8hA7CpSKOnyKVnbUjb1sIkUUxBdcopJS4yg6KZ/MjU/wBY5rjb10W8qW+yxcElsgOLwVipME9opkEy5wZT6ch+phtwbjIVS+4Rl+vWOrjklFI58uxtePHjhLmuI6JMOsA6PGR5GR48J+JBCGsH3LC3RzpEakp83ePjr/SEufjKlL1zjmCG9DrD3S0KUygrchyT1jjz+S2dCK4vQN4hqmSzQmjDhTpmT17swZg9+W28MGKJK5qUuWfbxhP9ouLqGWnQSEjUNry1EZ6eDlOvAeaSjC/Iv/5gnGelaFHMDa5D393WL0p8ZCaQTlpMtTAkKsXbQ7P1j53p0EKFi/Jvr84uTEKGrqMNlpQk5ikBSQxcbPv1G4joZoK4kMJOmaYp7VjLYU4CmDKB33DdR9PaAWLVomYtRTpoHZzMhd2a/WwYtaIFT7M8QCXErNZ/eS/h9c4hL7chNNPkFK5bmWpJIWnyNlh9QC8PpKqFd9jV7aqsrn0tOFMlV9HDmwPUcxDNwLhYpqdJZlqHeYlnvp6wiY7SVFdSylqAM+m1ZLZ0aZmOigwO2m0N2HY0s0sorTlWQQociCQPy+MIzS47G448tFUe0+vEzEppGzJ8gGHz84beHp/Z0CFLVpLOuwuoA+kJnH1Mr7UZjFlByfDXw1b0jalr59VLTIQMkoAAkb5RZzy0hWWPu4ovx5KMT9ubX7HThiYqVOKiDkmAMehVY/GCVKDIrZidDOBUl7BTm4tz6bvBaqoUBkpA7qWYbAZfixHxjbiLBpdRkCZmVaXY7+u23p1hEsqk7ek1/wAHKDSpdorXFqBUmcpKgRf1Gtudoufg3GgmRLylxlA8/wBIUZ1EESv/ABJ7TIQxOo2PiBBjAsKKJvZyy6CTl6JVsfMW/rBZc3OKrtfswY4lFu+mTeJc8+upwhDhJKjM1Ia9n02uL6wf/wAvEGbOlB5y0iWkqGg+8Wf5Cx1eJkmhElJWpu6nVxuflFfcUcfz54mS6R0yAoS1zhqpSnOUXsCEm+7GK8NtXIhyVdRGvDcBoKZQ7QyVzfvKUQS5uegudoNVXEMqUlRSUkAfcKT4aG3nFCVmBTMhmZicodV9vmIYPZbRpXMnTZ/elyUZ2VcDUk3ttDfjJWA00dOMq6ZWzQwIA0BL+JLWH1eFWUpUmaHtlI03+YgxXY/MrZ6ghJSlR7qUjQPbTW0dsG4RnLmlS05Uo90r0zaueYSLkbkpG8ZqKp0kMSb6uxvqJwQhM3QkOt2AQLd5VjdtB15kQrUOPpFaDLLS9AD1Lkn94m58hoBBWcsTJK5HeLO6zqsjcjx0Hq5iv5khUtbKcEHfpEuCKkpRKMraakOnGlCpSxOQHCuTWAAf1JPoYn8B43lWE6ABgBqVH69IJYBITV0yUAknkBmazG2sQKSXS0kxWWYZiiSlpbHKx90zCMub8RSFX5Xc8b5Q4vwJyKpWW3hmI5mc+n1eDSZvKEbBsWzAZcqAfEkt1P6Q2UtQALl4PG60LkEM0eRH+1iMh3JAla4EmXMIVLSEgfiDehNj5tDZVI/ZsVNbp8hCvUBMlIVMUhIF2CfyG3jHGk4+kzViSgFRNgANOr7Rybco6R0aSe2FsDwkdqVHboA/XpAXifA6ZdQpZALB1Xb8jEniLi6ZTIUiUgKyi5Gqeqgxt+8Lc20hQ4fmLnS6iYrvqIfdha/n0MMxYpQjzboCc1J8ULldPSFqMtGVI0b+8WjwX7UZCpIlrSpCki6ixBbwv8POK8qMOXIp+2X7xPdSrQDa25MDcIxqnVUJFZKBkksoocZRzYagb7tHR1Kq3RHTV2Wfi3tjkU61hK1zlbJYBItYZmf4Qsf/AJlWubnNGgp8b+uW8R/aTwFJp58s07CUvIQxfurOV3Oodr9REqsoE0pTMTJEwS2PZqFlDRSSP4XPjGyai1ExK1Y4cO8dU1bMSEDs5zMZahqD7wB+8Gva8HsRwMTUjIA4vbw/Uj84qfC+GRU0yVhPYzQ6gQ4Iv3SeVg43vBvAfbGJCZUupQpSkZkTFIysrKQEKGl9XEDJRmnFno3F2gVxphhUOx90597H3lE+W8dcFocssS0WJBKVbJAYB+u/rE7jHGJFac0kOSNTY3Fx53gbgdRlSwfMLX6qfzjkztR4/TOvj27/AEDQlS5IRmcqIuebgAno+sRKhMgTisBlFRY7OQx9bekcqlfaIKiQ4IbW4BvZ9DpflEeomqIsOn9idLfVoVsNUCMSbMl15hmJvcEHukesNXBnEtNIlLqKggEWQnUqIG3N7QtqowQc7E8jt4bF4B4mtBsLgW0v/TzirHTaQjInTGLiP2tLq5cyUmUJaV2zZrhL7jm3KAGG4AqaQEqISCD3bvydjY8jC+uU2zQY4eTNQrNLmLQTY5Tr4x0ZVFWmc9Rb0h5xKSiVSKSphMmAhCT1sVEbJHPfQXiDUy/s2GimlsJ1YU5tskpAuVcs5v4PGyJKcnaLQVka7k5WvY3G/lHRVdKAHdcKu+Xpo+o84njlUVoP2Xe2acMUdNTqAEzMs26kux8BtrHvE3tASB2dMmw+8dD1A3fW/pHeqxKUhGdUpffdI7p7tiFquBa+UG2p/DA3D8Oo500IShS1nbUBI1JILJSOZPKASi3cotsa21qLSMwHOqmVNULhWa497wgljfCslUpNRPUZKAMxSlLzZr/hTsP3lW5PDZTSJUiURJSFLAscoKEEfhT99Q5m3SAy5E1ctfaOtZdyo383hXPhPl5voOuUaIvCHEqF5pEmX2EnlqpX8atSejt5QM4po0onJUgZUAa2+CdfP6I7g5Rk1a5ZSb+B35wc43okhAKypADEhAdShrvYB9z5BWkU7eX9CfSgFeEZ4UwDltdbBtH/AEHnD9LrEABu8dgkv8flFM4DjT5ZaAES39wEkr6rVqr4DkBFpYMF5AWATuo2B8Nz5PDqroQwv9sX/wCkfQ/OPY07ZPP/AIn5xkZTMKO4owFaVqSmYUOS0uYvuK6ImE5X/dWxH4jBP2dcPTEziqdKWkgW7uXXZThy+zRP4yxBKyUslKjqFB0q5ODYjZ9umxT2bZggoSVBI1kqCylJP4Fk2Sfw3PUwub5YyhakLXHtYRUpyOhSA4KSXB6EG3whgwUBNC8wZFTByADnQlKfdfcpH8upgfxtRJm1wSmYmXMLDIsEJPgsaHooJ8TDBiuELRLpkDMO8HIAFmPKxEDkdQjE3H+UmZPwmXOpQFpcM1iwtuC5BHg7bwh4rwFLykyisKayTcflcdeseYviNRQVcwJVZRcpPuq5PpfqGMHcC4hM9FnKyW7NaxmfXuKbv9EljyzQLxZILljloYssJamiLw9iQnSP8Pqz+1lAinUq3aIOskkhwR7yTs3SCqsYQgCTVJX2idFADMQN1Jdn/eSbtoIi1FAliuoSlKdjNyv4JSOuzvHiaxISojMyUuVkM77BJJ22MFL1Fx3G2LXp7emQOJ+NuxlJl0YWlSrrUpI05C5vCDMUSQSHtqA13PqesNeKzip0oQFm7qAsOgYOptzpHHD8CNlTEKUdk2A9H+nj0c8YxtoYvTtukbYVNm5XTLKg2zBvIkcoK0dSpIJVLIUebW9Dyv5xoqlCAHlrQDYEPrycFtecR5U5SwU6KTq7PyfpbfxiKXz3RavjoKzK0ZLJcE8j9CBkmpUzCzW/uNo5z6dQS4LnmPreNpSe4nusWBILg6N4lv0jFFUetnCZlJdaiegLfHWNUruUSUAfi6eJu5jas7ibFyWA1dyfDlEzhnD1BS1rAEtNkpOqi+oPN9vlDf5bF3uiBUYKC5mqvrYMPr6aPKfB5ZICe0A6Fr+djDejBxlK8maZqkG4TyHXqY1x2mUMOUJqkrm+8FB0sb6NsNucZDI3qzJpLdAUYROdPZLCjulWVyBzKR4a84409MVFZmFUqUlnStVlO4ARMFsxZwC41OggbwVhU2pmFMqZkKdSQS45M8WcMJTLSiSuf2qyO4haUd462Hl6DW0VVwdaZK5clfQCk4JPqFD7PNCVoCQZa8pSlIscpAJLF93J6vHSZjCaOcJApmBI7SaZeXMfxOLFiToWDsN1KiVMooCqSgUZc4HMsgEhfPv3yi11KtsCxJU04BxHMUsU85AmLSA85KT2ZUzlKVKsohve0J0DXL1BbYhzYq8WTVypyJyJqUS7e8VMQ2gQMxV5W00iVg3Fkqe+XOnKO8pQASBzIBISOTnwvaGTiLgGVUqda1Szqcqg6t7jS+jk+sB+I+C5SaQplkS0ILpJ0Ba5LOpavVXlAvHFqmjyyNA/Auz+3rVLTnUbmao6fwou38Sr/wAMEPaHhqVSAqaoISLkqcluaUC6idA7DqICcE1yZMwlCVBCi32mcyc6uUtLsPIqV4aQx8XykzZYsJrFzmzBPQlrq/mUOog1GmC2KHB8lOYqp5Sjl/8AMmMpXjlH7OUPFz+9Fi01ehACpsweAJWT4q0/OK8SqevK3uJ0bKJafBmQPGD9BISsgKV2h5ID/IN4PHnbZ59Db/nCR1/3J/8ArGQJ/wAMT/6Mz/aIyNpg6EPjmnWhXeCsp5hvR7oPS4MOfssnD7P3FOkPqAVPyJBYc2HnHHiDGatKT3s8s6yp0qXNDb+8CR6wU4Fx5EyUUJpkS0JUwEp0uTdRy3AGmsKkk40mNTd2AuJZefEpIKCpyCFpYKSx53Ch4jwIh8BVZIIIA9258ym/qB5wGxrA6WXVSqkqmSlAsHSlQJP7xIb0PhE/GsXmykhclEudpZSwg6G7LCcx0sIyWNviappWdK7BE1DCbLOVtdR8bp+PlCPVV1JTThIopPaz1nKwUux1ubvzt6wx03FtTOWiVUyvsyV6laS6+iQW6XHlG2L8P0lJImKloRLCrzJs0KWS/wB0feKnZhcDk8Z7Nf2N92xDxPEQZoStPb1CT35gFpb3yJL95XjdnvHeTQS0S3qZgSAXUi4vqlwWccgLeN4J4VghkpE0yxMCs2RPeOVOuZ8mZCiPxDdrQS4g4JOIyZapc5KSAGSLgDUhwXJ+EBOO0mHGfkQ5WPqqqpFPTjKlRbMW7o3LBhaGCtweZJm9n32y2mEuCeSgdD4QjVIn4bVDMk90nLmHvDcxaKMVVWyUTZSgA4Kt7NcC1jCPUY1FJxWijDkbbtkGfQpnSVImJCV5XsTrsxF2eE6YpUlaVLJJcoU41BNrbsWNoeKlaZRzHMLgEgk2O7O4HhAnG8EMw2NwoEk9CPWEYnXfQ6dPrs9oEJmJcFz4ve9ufWI+L0gQCQ5Zy/L5OI9oJapVSUs6ZgbS2Yaeoe3QawTnUpWWUGGzi3q8b09At/Yn1dZmXLQnUqzFho3zd+jQxSlCUxP3iAH2+hHmE8ILExQSnc36XPjyEbcTgyJSFKuEzUuNXuQQxHIw2lNqKA5cU2HZlMqZLPZrCCbv6P0hF43xpYmCTLKiogAs77WHMmLWocPH2NMy5dGYdXDj15QiYFwhmVMrqtOWWCcstfMGzvZrQeKHtu5eBU8nNUgpwHRCioTMnAJWpzfU2sLt8oV/8YmLqVzppEpCy4BczFS37qUgH9nLOpNs37wDQKx/iw1U5sy5UoJKe4At7sBdQDXbWDtBwzIk0i501ZUVgl1jWzj3Zl7X1iuMWvlLtk7a6R5hPEBXOUZfZyu93lLYaO11d5amD5UhCRu+sFsUxSbOINEgzJjMZykgZB0KmSkPz5aEsYRMPXToUVgypq3t2i5ssJ/lAGY+K26Q802L1RQkZxIlj3cuVCf5Qm6j1AJ6wyT4AKNhnhuqnSnTVTBnZ880mUn+UTCFzj1CUp/igxOrkz0kBSF2uS6gP5QkoA8SRFQVc2Uah0JM6aTda1KSl31YKzrPioeEMs7Hfs1O00hSmslACRfkkMB4wLkvB7iB8RNMK4LXWLmqzNllSyspYsE5pikoSOiXAh7xKol/Z3CFEkWzFL6csqg/lFb8MYMupqe2KTkBe59Nrw08b4smVKyA3NmDRre6RlaF48RftT+zQVfiWtc4+TqCP+MNGA4opaVKUskAMyQEh1WFkgDR9jpFX0aiVc4sfB0iWhCFNmLKXtcjup/lTfxUYNgsYe2R+FX/AC+UZHvbS+n+4RkYYFuKJgCVFpYtqpSG/wCdhCPwpWzPtLTJ1KJeyULpd+eW4Fzs5Jhg41VLWgvNISNQiWpZ/wDjbzisaKro5U9JBqpi3sAmVLD/AO6YSIDGkxkj6JxrDROpyEpSS3dcJUH2PeBDREwvD1zKTKrMFMx/ZpALW91SWIjXAqsGQkFKksm+dQJFv4f0HSBfC3EElNVOkJEwrfMMyizG1gUpA9DteKGkhCdg7Aqauk1WVRSJJNwmSlI8WSAm0T+MqgTVophKSsq73vlJTl+8wBDPsYZMWxmVLDrW3mPIXIcxWsrimSuqXMM1Z+6kTJMoJL/hIdZHm0C2g6ZF4j4gVIKEoWlJDoSGUdfwlKiytPeA8YXcN4nr6SepWSZNQxF0LL3dwdX6vBPiCqqF5zJpQlJuZuUSWAt7wKSE9SuPaTg6VWUqJhX2k0BmlrVlLE6rWFEjW9ujwtqNbGRbQUrcRpsYkiWffZwdMqvh8jA7hnCanC6oy53/APOuxWAWctlPTlCLi2Ez6af3ZSpRNkhJUrb8R1J1aLR9mXGqaoGmrcqi4CXBvpZmby1hLxuqTtMYphjifASqlVMl3y38he27xrwYiXUU0uaoZmGXKG1SwOvJtSdGiyE4Yns8qQMrfo0VZieI/wCDTZqMqlSppzpIFkqZim2gLAv841+nShSNhkue2MFZgSSvMUBIF3Uzc9RpAYqlqU6SpRdnCSAA9wBuevTygngfHMqsl90AEWWk6jkRsUm9+jR1mz0DkBC4xjDwWfw7yK3LR0paELBd262J8eXhCnxxSyVIlSknvGolAh3vmuG2OWCfE3FyKanWUl1kMgfvGw8hr5RWnCGefilPmLtMCmJPO5PWCxwuVozOo4ocT6So6ICWkEWYMOQa0VH7dMVLIpke6e8Qk8tiNQN/12i3KurCEXUEsN7QgYXwfNnVC51cM4CyZd1EpGwGzMByMWSVs5adFecC8DEf+JqUhKEhwFjXwH6mBnE/FJq1GTKZCUktnUhLh9A4GUnkTDz7QOKJUwKpZXaJXYOlLqAbQJSpJ+t4UpPCP2ZImrUFrUO5KWnIpVnsATmV01gK3bDTAEyvqpCkhZyMzFUtHwOQv5QRTxLM7QqM0rf/ANtF/Mhz6QIkTipamqOyJJeWsTG13ZKh6iJIw2cq4TLmAbyhLPqEDMPMR6StBRdMK03Eikuqw6ZU8/D6tEOor5k51zDKKdguWhQ8iU5h5ER1k4EVDOqzDRmf0gPLzTZ4l3AfR/q8Kj9phMs7hbJLpwrIE2fuEkHyUT+cVzxfVdpUqVp0u4bmCSx8IdaqtRLldkbjLexO24BcQlzKSWpXcRnfYTk/kUhUbj+wWc8Cp2easdxBsD99f3U9R95X7o6iGfA6Za1FSs5JLkgakuSb7kxBw2jmKUkKTLSlNkpJSyR0GZ35nUxYmAYRYWD82t13+UbJ7BIn+GH8C/UxkN/+Gq/Cn1V84yPWwBYxyolhJBKb/dAc+fKKxSoiqCJScjm60pKpjbsWOX+VIPOLRqcHQnvFKU7vOVr1CAz/AO0wt4rIy3VMmBBuzopUHqbdpMHhLMFBUE3Y+8KUpKAGKQA5c5We5cHvv1NzCvxFgpkV32iUJ6zYFMlILjqpRUw/l8xE3hTj+mSgSgoOOQIBPRU3vrL75BDPUViJ8sglKXsO0Zr6WmXPkmHPYpaE/FqFdWkESZQI3nTFTMv8SZZZ+hS0AlzPszJVVOslhLo5UmWSeWZAJHmH6R3xTBBJm56qfOWg+6lawgHwBzHL4BPQGNZmJSxm+zns7MeySCpjsZs3vJB6JHhCWqHJ2CMdp86CqYibkTcoQVKJP/uTVOkH/crUMmF/DcfnU00TpKMktLOgFZT5qUScx5+ggnMm5lKMwMlHvTZqlTikHQJ7QhClkaJCG1LgAmO9JiqE/sp8oiSE5uxSknIDrMnGxKmblqAGDAn4PDLw1x5IqlJRVykpUskJXcgizuN25vB6t9kElRE6imlCxdJBtm26AesLMn2fiqSJslTqygDtWyywzhpYZizMlmGrE6OfB+F1dGVhffQEjI7B+bBJUU+G9yenlFAOVB3hvFKiRLlyatMxcx8vaBLg9SR7o2EZx7w8qolBcoAzEH3SzKTuD9Xv0YtQ40ibJKylSQHcEEG3xeIyeIJK5ctaVkIUrKnuqJUbhul94YtA2fNc2ZNpqoJQDLUFNlYje4Y7PtDbNrZykjMsDziyOLuGqWplqCpTTDotmY7Fxpf6MUfjMmbTKKVKzpdgp7hw4BHxiXNicmmjo+k9WoWmTOJMqkAFZUt+6Bck6aRZPsr4RFLK7acB2iw7qbuAflFecCU4XUCbNuA4Q53Gp8R+touKXUhYAUkEGwTmDEfwn3vCCx4+Con9Vm9ydhquVTK7P7QUElTy7liRoza/GImMVM7tpaJaWkn31jKwS3UEg+HrAxVIhKEg9kVoUTLIQwlu+gBIcfGA+KUypqVCZPVMcggOUhPkFHMOhJhjlRMtkSdXUNBNnLE+bMWbse8AW0Ciw9YrLiXjBVXmcKQAe5lLAjkpIsbbj0MNOLYTTyiV9oEFu+gMUrA17rN/cQk41TSUzR2XukhwTcOAQR+6Qba7hzqRjJMaoA+ZMWohaySWAc6lreZ8b6QycJhLusem0CK0hKQLMR8WcfXWGLg+gLXJv0DfMwvK7iMiqYz1vel5R3rakn/t7w/LpCsumlyCVBTzPwrWB5BTMrzAhkxOpRIlklv1J6bxXGKVxnTCQPgAfWFYk5d9Gy10TMVx5c1d0lBFmfT0jvhakqIzjN4pv6jXziNh2CLUxyw3YThKwwIBHlDJNJUgUFsEpJdsqW8h8oesKk6afCAOD0xDW8jDdR09ny23H1vARBkyU3X8oyNuzl8j6GMgxYkVslUovmTKfce8r+ZRzK8nhNx+kkvqVzFX7JS+zCuudd1Docp5GGPEqshREpPaTjqpX3R4/o8V/jdAVKJKjMWq5O2vx8oamjTyXPmSlFGTsWDqTLSZQCRZ1z1vMUnwcF2FzEqi4iUnMaZEtAS5VNKbh7FQclSAeZLnxOWPMHwWrypQlapaBcgfefcg2LCwew8SYJYlwxNmSx2k1fZpO7N5ISwKuX5gXgrTPPR6niqXUICFjMfdzkMVK3yi5Dwu1uFze2QiWO6oskCwS+pLalnJN7DeB+KFUtTS0mWlFhfvHmon8R6WGnixSuIU09KlZWZkxbpSfddIDKCRYpQ/dKz3jlUAwJMeo1BafhyRLDHKZZspQzZCGzKy6LnkNbRHdBLgELU8pAzTHTKBKhLJddQtLsqYr8L6nQXCXLqhhwmtTOTmJzHTLYADkNgOgbfm8BuJmTPQuylZujAsybAaJ1bSwGkCnTo04Kxxclioq7Vd1IQSkAqv3iL5iG7o0Fy5LCwME46nrXTj9o4btEsMge7OBsCLfreKmw+tT2vaLuEkqO5Lm3jz8oKf5smgygFZWZSrBmU6m8QloO34McbL4mYgtcx/dSGDpLk6unLyt9NG4xcIKiFAIAYApCQNicw6/XKt0Vc6bKTMExTLQFBjpmD+TO0J/GGIzkLlgTF6OznYgC0Ih6lSlxXY1+kajyb0WxjPFcqWHUrKS7B3Uo9CdvJr7709xJjXbrVmsM2h10s/WGU8NonUsuap2UkKzDVJOvk7x1Tw9IQk2KlHYo1PPSPe+mUQ9E/5WJWF1EwWkhWYkWD/AJfrFhYZW1mTvsjm5JPTp8Yj8LThKlrUqScyVKBNgALa8tIOf4khFVKTOUlOdJKQ9nBAAPI3tzvATy/Q7H6bGlyyfsKvEPGMyTPEm+gC1G2rG3wg7hKVzCCtRJhb43ppc6tnpBGqWIP7iYZODFHskhXvJ7p6tofMNEnqJNwTv+o6EONulT6/sKfH0oSqiaBqoJLcnQnTytCkZxWxP3Ugf7bD4ND37VqQCcFn76EgeKXB+AEI9PI7ij5CLMD/APNEOT8jabMzCWNyX8rARZeFykyadzr0tt11ivMGS9UmwOXnpaGjiDHDkypFtN/hbSPZFbSFX5AfEWKGYtswIBszxphFIkn3XPiP1gJMWSdYJYfIX90GGNVGgFtjxQShsQG6g/CGGkl8x+V4T8Mnrt2iHbcaj4vDdhUxyLkg7b/1iZoNhyklmGTD5xTr/f8ArEbDcMsDqDBxNKGhkUxMnZ0zD6MZHP7OOYjIZswRaulHZnIls3lbry5+j9I+GcMWzqGZR6N4W5AbRPph2yxrkA1Omtz1JuYPmaEs24t0HzOpgU7CegYMLRLDKN+W7DUnkNohV9MVgMm590dObfdHWDsijd1Hp/c9B+saTpjHm5Ybnp0BP5Q9CmVrjfCaSC9ztyHMk/eMIPEWHLE1zyYADRIsABskDaL3xGke252F2HjC1XcLBYUw13dnPjyjwSkVJgmIqlTA5IbmTby0HiYdkoRVyVfAu/nZhC9xLgKZRZBfw0f9TEXC8WMlQzOdglwB4kn3egjGrDsFVdIZUxSDHABzeD3EskL/AGqS53Yu3K7wEKnY6R5PQaLe9n5E7DZfOWVSz/Kp0/8AFQ9IVOOsPJrUJ2EsH/kYKex/EgFT6cn3gJiR4d1XwKT5RL44ktUvv2Y/NUc2S4ZrR0fTr3Ki/wDaF6fxFMTSilSwSlwVDUgkkp6BzECs4nqVlJM0goBAIYa6u2ptvHGaDEZcuKIpDckF4REm1CyVOpRzF1XPePM849c+MZNQxjZIhzZIo7N0TCC41h74AxPOpSDqz+lj+YhHTJfaGThodgsTS7J+L2bxMTZkpRotxxk0/o6+1ioP2mUnYSgrzKlj8hCnKT3W6/1PlBXjrFRUVhWkEJSlKQ9jYO7bd4mB8ksB6+sOxrjjSObJ/JmmETcsxcze4T4xzqDMmKN38LfDSOOGpzFiWD6QdkdzZwYZJ0xK2RKLBFO5v5QepcHy3AMb0GKIIs4I1B19OUMFCoK0iecpeQ1R5h9HZjuN4cOH8JStJzC4+hAqmpgNobuHE9x/IwuG5GTegnhyGQx2t5ROAjgkMXjqDFiJz3JGR5mj2No0q/DsbuAruhILaMkAsFHmo2YeES08SJmKJdyzkPo9gBzJLDwvuIS6/EwUFL5UJAClbrU+g62+MAsOxUy6oqVZDvfdrD82GwtE8HyRRKFOy65mNpEoKNgXIe3dB182J8PGOacRzFShoBY+Iu/U/wBOcVkriUz1XLuwA5ka+XToIsPh6QClD6JD/wAwJd/P8oZHI+VCpQpWGRT5Uh9Tr0+ZgHjNaCCkDuiwa0Hp9w508doXMSAPeLJRs/3jzYfdHyii9CK2JOPUr6p1Ggd2ewbYb7PCBX0isxcabcotWrp0rdKXZ+8si6j8ukCJ/DqVDKgFt1FLkn+n08ArG2kI1LiASgyykMrU2+UQ5EtypIu1x1G8MNfwxlukfG/9IX5ask4el+toIKLJ/DuLGmqpU+5Es94DdJsoeYJ+EMePcVoqawrlg9lkSlyGLgku2w7zfGFXEabLM0Z2bkeR8I0w+rCVsoWdywv4eEKnjUvkVYcnCaGOZSRGn00F5EvbYi0ZUUsSp0d541KNoVZ0rlGSJTkCDQwwl4yVhRSX0hnPRJ/Du7OVHRuYYJklKJTqZkjMX8PlHKmozqkPZ45TMSNQUyKdCp09VsgS72dR10HWAScmUZHDFDbFOY0yYopDAFyPKOKpxyqPRvnEpdMqUVy1uiYFELSQxBFmaIlUgiWX6fGK68Hz8pXbI9LPyiJknFdiHTEajpCoO4jzswX5j4wTpig7SpC1JKLnYix6jr56w84RRHKCdfQ/1EJvC1AVKdiwvbb6aLQoz3WOrcojyy8DYI3QohLaw24IWliFjDu/MblDbTAAARmJeQMr8E8Kjd4jpXG2eKbEnZ4yOOeMjeR4ojG8Jzq5FPuj+nWFNZUCRM1Jb0uTFkzkp95nNz+ghbx/DO0QSAx+nPnHKwZvEjtZcXlAHAA00KfuyypZ/wBvzi1+G8RCaVIUcpKXIJuA93+uQipqFXYLIUnNzfQk2DtsB+ZgjTY2ZkxaiSTkyjyV6B3EXve0c+USzJ2PiecoUyA2bZ3LAelwP6xldTmcxW4QPdT0+t4UeF6tKpqg4UwdRAsFABISn8Rbfr0h3mzgFHkkAnfVm+cMWxElxBc+SxyjujkPujryNvHWB8tfaKJy5ZKRdSrBvwpG53J6wSxdDhnLrUAW1OY6f7QXMQMYnBElISnfM22tn69IfESxex3FwgK7rOWQBueZ28hpCdjlMoHMrWzh3bkD16RPRiSpk8rVfLYED3Trb+sRsXGck6AWHlr111MaGtEyVhy6hKShJJAJLaZQH/P9NHjOHuGjX1MumlKSmYQolanyhKA+1zyghwLNW6EofMCQA4GoI3sRob28YF4XXTKGvROIKVSphCk6MHKVp9CRAPod5D1Zw9X0k8U85BUglkzUAqS2rgtaw0MMMnCCoanzEPUrEkzkgkgggEHoQ4jSVRJzkgbco50MvuSqjs4MkoKmxGpcIWpTKDX2u4jrV4A2ideZMPK6BKSkse9YWNz0j1WG5lJAQsu92sMvM7RaoRAnlyt22hRl0GVISB0EG+FOHJVIqZPCf2s3UnYchyDxKm0BSntCk5Q+utne3lEKv4hQlJJUAlIcl9ANYkzylHoDK1PRVPHtX/8AtKhXNX5JHpAnHJoMpFtEoGjOQLvzjXGK8z5ylqF5inbkCXHwIEZjiSpgNB9ARZBNJJnOlWzWglFKAoeeh/TlHKolgrcbu/jvGsmepI38I6UqSZjjnpG/bAHTgylGV94dJy2T1gNw+hORJIALesTMQmOQnlvEU9scnQU4cQzncwzyp0LeHKypEFKepu0NjpE89sLidG/axBlzI6GdBiyX2pjIh/aIyPWaVvPSSAym6RAqKggE2J0A8/ziRTTULAIU97nrHGplJbXS9uptHDjp0z6SW1aFvFZAUTYu8BexVLWW0II81J/tDLPlkB2dTE+BOnwgcuXbw1P11jo4sjiiLJjUjzgWv7Oe6vdSNOatT8PhDvV4s0uoWFXXNltfYykgN8T5RXqkgLdNh8wr5wSra15GV2GaWX55E5SfFktFimnsgnjaGqsryJqhm7rIv4DKW8gS/wC9CtxJxXnKwnQMlPxc+RiDVY4VJnbByEj906fXWFycrvGHRE8RrwGWEyMxO7nmSxPwDeZgdPm2SCzqdR6Amw9L+cb0M95cttlEHrmF/lA6dMyqA3AZ/MjTwjbNoMcN1vZzWHQjoQXAj3HZSVzlqSdVWIDAuSbh35h7/Jw4G4TlTJLzWK1+7dyHe45EAG+14g49w7PplFMyWtaHtMQCeo27pbWNafZsZJ6YPwTjRdOkS1gqSNOab6Nyfzh+4Z9oMpKStV1qIASQXAHRru8VZXUgmFIQiY4/dUSd3Nrm4HlEdOBVLEplzmH7iubfnCVhipcl2P8AefHiy4K/2i1SnEmSEh3SovdwSHSQGe7XgLVcV1wVmVVISkE/ha/gS7MWit09uj7kwfyqH6R6DOnKCJaVKOjDQany0MNpCeQ2Yjx5OCDLM8TC5dYckuX6CFjEMcVPNwS+wJA8WD3g5hnsxnrGaapMsBiXcltS21g5hrpPZPJlMZ80sDcBgLlhps97xnBfR55tVZW9HQKWoBIJUfui58zDlN4eRIkftXK1C/fKerM4Ba3Pwiw6DhWnpGVKQA+pDn4m7PeAvF5kTpakLYlN8rXHUE/WsY9C3KymKmWc5F7HfeDGE0JKgdvyjhSUqTMIScyRo/8Acw34ThVgYXOdaGpBWjk5UNqI6S07c9ImS5IysYgqP7RtQPhE3bD6QYkKZIBiZKmwL7WOiajaGCQyifHX7RtAVFVHaXUwRlBbtYyIH2jrHseMKMo8amyHlqHl/WG/D5iJiM4P3QfPbWIeM4J2spSiGV93r/SE+TPmSFlJtsf0MTcY+ojcdS8nU5SwOntD9PUWDsSrbws8BqlJuAG3bytHuHY4FWUQF6M7899IJ1UkEkjU2DeDO8TU8bpooUlNWhbny2UxN944zAVAJO2nxgtPw8qL25n5ecc1UeUEnQX8RtFMciFShYDmIYZeXzzfpA6ZIMG6iWCHZrk+HKIolaxVDJomnjVnbBlAS5jli1vHT1v8IET198+ME1S+75h/IFvziBOoTqPSGxmmIeNoduC+JOyZSlgNZz93QOBqTsG+MXNhnEMqYgDK5CXCVNmbR1D7rmzHr1b5ipJikFxbrofXbxh+4Gx5UuZmUWlDKCpVgcodkjVV3U5sHJLNdibRPKPkuxNMhIzZE5zyAt4cmgbjNeJaOzAZUwNZJNyoO4a/nEHh/idFQpSwoNfLf49fK36w8RqFJmuFEu4c/cDEkturYbByYLmhfFk6tkdopQsSwSBbuuQZi23ZOXo8cKDheTLmlae6opuOtlpfmf0KogUUxUvOlwVFLqPQqtr0YeUS14i4UxuSA/gSD8P0gXNG8WeVFRKAuSAh2Lk5Q5ZJv7riz6W6iPMGmI7POVmY7MRcDpqWHT8oHVFHLVmDe+lgXvZh5XePcHkJpE30dvF7DxJsB1DcoXLIg1AZK7FghI+6SLMdfI6mKq4txla5tj4KGh6EF8h8Cx+MTeK8c7U9mCFIJGU9FAKSeY8enWw+jpVLYTLkbm7+cL5V2MUSLg1BmmBRGUnloT+kPdFSMBEXDsJSgD84nzqjIm+n5QiTt0NWjnXThkLG4hVwCuJnLzKd9IgcVY2c4yFr7frEzhyjLBZFzyhqjxQF2Nksxs94jdq0eKmXjASWZoj1E+Bs7EUgsSxjeXPjx6gn9rjIgdvGRphAz90cmYE7Pv5QJxjAEzEEBszO7a2gjLJU3LTprEqbK7ncb8J8xeONFuDtHeklJUyp6qUqWpjqIMYDjyswQtXd1c9Ia8R4cTNZxc/NmhOxvhtdOske7sY60cuPPHjLs5ssc8T5R6HKWApCVJNnB+McJ1Cbpd36cmhZwPHjKzIXdOw3HP4Q6U08KSnIxUQ8Q5cUsT/Qrx5Y5EAaqiOVawNN/gYF1EnX61huqaZkd4sdW1gXOoelz3gB0YflBY8hsogWVTnKL2jdFIT5b/W0EJVEScpBtr0Y/Jo1qKIpHdLsX+OhhvOxdEJdMlgAHUPvMLeCTr4n0ECMRUtJCVuUjW573n9fAMzfZVggswI+vCJcuhSoHMMw5H6tDIeo4vfQmeBPoXMHx+ZLX2j5U2AA0ZIJyJGw2J6ncw+SuJVDskzPfIzL0bXToM2YdWG0K6+Gs00KQR3fdS1h+EeGYjxvAasqZsupUvKQHZL/AIQAlPwAilyjkXxeyXi4v5IsGt4l7MZyPeCczdW+XxjMP4gStJOwJJc7m6T4EQu4tUCYg5dg3oSP0EBMMqynN4M3MC48xpC4x5LZr0x4qeK0mWW193w0bzLk+UC0Y7NWUXzBmvobFwfMC45ONoA0FOZilDYsoeI/uYa8NoglIcR51Ho9V9nX/CQVlTWOnhqB4gED46EQWo6YRzmMkuOn/URiKsAPsYTJ2wlpE2ZWJSGJAeAeIYsSShN3gRiGJFU4o2VvsDt6xNwuja6oPUFbBpyOFHwuqZMC1nyhpXLRLQP0iGvEQgeECMQx5wXhUpuXQ6EF5CX268bLqHDC5hMqsUJIALPqd4ZcPmZEJHSBcpwVsP2oTdIG4jJUZhPIRPp8XQlKQVXaCiMqwXADwu4twqxK0KKifuxuPPFvejMmBpaCX+MJ/EIyFn/L038CvWMirnD7J/bl9DjSf6SPOOlN/pr/AIh+cZGRx2dgl7I+vvCAXE3+ivx/UxkZG4vyQM+mVqn3h/F+sOHCXvHy/wCkZGR2PU/gczD+QfqdU+HyjVf+oiMjI5KOk+jz/wAxX1sYhT/9byH5RkZBx7Fvol1PuDwjyn92PYyMCJEn3/T/ALQE4h9yMjIdi/JE0+mQkf6UzxV/2MAaH3z4/rGRkXw8kkvAx4Jqnzhmp/dPnGRkJn2EjrUaK8f0gR9w+JjIyPR7MfQJX/qJ+t4aKX3YyMgM3Y3H0DMS0MAJ+pjIyMgMYNmf6ifGHWRomMjI31HSPYO2TpMT5G0ZGRzH2Wk6MjIyCFn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AutoShape 14" descr="data:image/jpeg;base64,/9j/4AAQSkZJRgABAQAAAQABAAD/2wCEAAkGBhQSERUUExQWFBQUGBcXFhcYGBgYGBodFxwYGBQXFxocHCYeGBojGhcXHy8gIycpLCwsFx4xNTAqNSYrLCkBCQoKDgwOFw8PFywcHBwpKSwsKSwpKSwsLCwsLCksKSksKSwpKSwsLCwpKSwsKSksLCksKSwsKSwsKSwsLCwsKf/AABEIAMQBAQMBIgACEQEDEQH/xAAcAAACAgMBAQAAAAAAAAAAAAADBAIFAAEGBwj/xAA7EAABAwMCBAMFBwMCBwAAAAABAAIRAwQhEjEFQVFhInGRBhOBofAUMkKxwdHhFVLxI2IHFjNDcoKy/8QAGAEBAQEBAQAAAAAAAAAAAAAAAQIAAwT/xAAgEQEBAQACAgMBAQEAAAAAAAAAARECEiExE0FhUXEi/9oADAMBAAIRAxEAPwDz+1qCZKYqX84GFWE5Wg5TiT9S5KSrViVEvQ3FVILUS5RIUmhThUnC8I1vQJKmyhKuOG0A3MSYU3lipCreGkbob7WV0Itg76KYFm0ch81yvNccn/TiTGUyeEgLpalBo2EoDqYP8D0U3nVSRWWnDGg91ZtpQoCo1pRBdNhRbSXrCUlWtU1WuhySNSrKYqAViG8kpUrJo0eZSr6fRXDQ2vR21ljLRO8P4ZqMnbyTqT/C7pxgCIVhcYyl/eBmGtiEGveHmufsNXFYwkKtQCVN9wlHuXSQA1KiCSiOC0+F0SXcVhetuCiQqSxz1EvK3CzSslrUVmVuFqUszSVtbwsSPA7ihlEIUdKgtBqi4IwYiMt1txWaBTppqnbhFp2ZJwnqfDDgc0XkcwrbW8nAldTZez7iJJA+GVZ+zHsxkOd6LszYNDdguVumRxDuEho3nyQGWhnYkLtKlk08kB1o3oFPVTkanDnHYGOiBc2RaIn6811V9cBmAFU1qocNhKnrTscq6ycD1QzauXROAG4E90jWEFUNU9Wi4DZLimnrhpO26VNMgpUgy1LiB1MJ4+zzp2RuGWri4RldvRo+HxQi1nIW3s2fxmPJM3HDg0Q3kuhr27TzlJXNvG3JR5Zy9WlCRuHK4v3xuFTXBXSAq4LZpwmm0g0bSUCsCVWsWqVEByI6lnstFdE0HSo6VN260QqRQiFjgpQtliUhwoqZYshMCGjy+axT92tJBohbbTVqeEEKdHhhnquPZ1xW06BKvrDgTnNmMnYK04T7O6slpJ6LsuF8AMycfXRRbpchT4RowR4j0Vvwv2Xe7JELtKXC2gzpE9eaPohTa04lOH8NFMBGrjoiufCi3KNVhKrQJyEF1KBlWDilKjSeSqUOc4llx/lUzhBXVXVlqKrq3Co3RWxz1QShuoK8NqFJli1DY5epZ+qZteBzlxhX1drGnYJCrdfBF1UM29JtIeGB1PNaq8RA5qvfcYSFxVU5/Tq3HEuijcX8iOapbeoVqpWO0KsAr263IN1aDkstasEo1Zw3O6rUq2u2EhUqJu9qdNkgclXxh1Fz1BynoUC1WA5UVPStaUpDCIwKbKRRfcwFtbC5aolHLFFzEyosAWKehbVanHrdz7KlM2HsoBuF0DLiTlHfXDR3Xmx2QtLFtMQAEZ1yBiUg7iJ8ko+vlbGWVTiZnCgeIEnsqs1D3U6Tk9YdXbHByLpVXY1fGrGpVU2HUXJOtWRH1knVcmQIPqoeuUvc3bW7lUt1x8z4cIpXJtM8lC6/02E+ioR7QOHNEr8eD26XeqPDaQuLskmSlH1pWrioJwlgTP8AlZjb6nIIT6cqTKc8x6LH0HdlmBqmMJd9QnZTrEhSojGBnr+yWTpMgd0rcXSLVwk3FaQlqtSUOEwQo6AukFDFNR91Kbp0Uy215raFUKKm2grIWQWGmByR2YmKMKD2o9YqCxKkFb90mjTWOpp0FPcd1iZ90sWTke0h8BBrVlMBK3LsqYUS4lTGEuXdFgcStrGQsY1Ba4qbKiWWFnpbvumnVAchUxqLG1oOEYTz3JS9qw0rd3daR3Ko727Lisyu4hdyTJVNXrd0zxB+6qHhGAb7VHNBdd43QHOQX1YTisM/bFJlyq81URjkYVzSuI/wiG6VXReTzTTSjAPXMhAZVMQFOCVtlBIK1iguYrEWymyy+CdbVZToIzbbsrX3TGDKAKhccCAjW1GhbIgoIrStOepYshupyjOasbR7rRgDaLQsjyTgOfJQfWPVLFnUoQno1R6WeqgRwsWtPdYqZ6q6qUs+qg1L4JB16Z5FcuxxY6/JQNwkPfyQihpKPJMC4M4TIfASlEgb7qNe47qoEq94eSTfcEczKjUrJc18jslOrCjU8Od0tWIlbZUBGEvWwsVdetyeirqytK7t1XVwsxB6A8dk3UEoPu0qhctRqNNa0ZTlrTG5RapKjbnon6VvCgHgbKFWsTt9fJSKdFEdVv3YVfTeQiOrFKTbqgCBVvgEmSZQ3MWOC1bglSo3EFAAWaVQw8LoIb65InkDHql4QbutDdGxcZPaNvzKGjVXjukkafLumLPiYqDoeioLhnkt21XQ4FV18F0tSogvdhRoVdbZCJpUMGAVotRdKgWJgB0eXqsW4+oWJ1sdSaqkwylC5Gp14XMHqcDzWzXVdVvEP7WltWDq6DVrE7JU1OakxyQN7vr+aHUaBstl6HUclhGVICXr10N9UoLisQatRBeVOocqDmTyWKGhQ90jMCnp7I0gNoogYAikwErUdlBiZflb958EJ1RDLp8llDMrI7HYS9KmjsYlNY9qGWorgthYBhuFJrEQDt0UmBbWSfXYGBrR4jGozn+Ik4VNc0S/pHUmArq64Y2pTLtWh7Yg8jvII57Ll7m9fTcWuwR2hE/DDDuHY326pSvRjEqBuZGHb90lUqOmNUjrsuslFWFnfOpHaQdx1V/aXTagxg9Fx3PdPcPuyx0jK146NdUWwtaOarn8bAjBPXKdsrsVBjcLnlZnuliY0+fosRpOrWrosJUHFZCDytStn6wouCSJqRqb0u3zU2hIFe9Dc4LHFQJWYNyIW4UA1ECxA912RBQRQxYRCCD9nQXRKO6oq+tWMoMidapCrqtxJ6J82jnCY5bJSpaEGEqjYMnCao0TCBRZ1VlaUvoqbSxtthTFsU2KSm2gjUk3Uwoe6T7qKg9kBbWwsykjMoJOrxYNP3SR1wrCzuWvALSCPP5JAd7T/wBN3bPp9Fcdfuk+ITK7e/cRTceg/j9VxptXPMASVXExUVKIG2y2AIVzV4I8bjzJ2EdSkXUQ0ETKvs2K2ph0mYKNSqDktVxgrVFoVowTXG6bs7gtIIMEKvuXLVKoU5o10n9X+pW1zvvvrC2o6Q9noKlpVhU4dP3T67/ygmxcFy2NlJOatQmalEjshae6zNBqkWrG0zndSP1hIRIQqgwpVAgvCS02optPdAAKOy0fpDiCAswjXItG3LiAIk7IbWR281f+ywYHHXGrcZ/Rbw3lFns0SDLe/dKs9kxqbreGwew74nsD6Fa9vvbCpSfToW7msc4+Ko4SGiAZ6bdiuN4xx2lVpmm6pWrPaf8AqvJcPw6tDQ5rackRs4x1lFi+Mel3PAhDiPumRjfzmcfBcxf8D0nHTmo8E/4ksAbSuG6abQ1jazB4YiBqZJIEcxnH3V0fvberUDGvFVxYXjQCRpBgmduY3MqL/hkxxzaechWNCzIaCcBdGOGUmeLQTGRv8PNL3QnZpWZWspd0T3SN7nrATXDOHmqTkADJP5BaQK8sXPcWuS8wDgSBGyveO1RTlrcnmSY+AC5CrckkgJkIVak/AIx1/lQc+ERz3l0Zd8cfFBfQqZ8J3jbpuF0LDev21GNiJx6K89jbZz68wS0Ah3RL8P8AZmo8sxEkSY2BXfcM4G22bpaMkyT+ii8pfTKL2nrBjCAJkEAHr1jYrz6pUk5Xq3FeHB8nOAuO4j7PhmWgTMZH5Ac0ceUjOUe2DChACtrq2DcGC4DM9+kqsr0tJ2P6LtxupsRe0OQqlv0RLWmXGAP47q84dw4SMSTzwm8uqZNc79nd/asXefYXdG+h/dYo+UdYvX8TZydn8vMLP6r0g+eFzleuJkfn/OErecY0gHElwB545rh0dNdd9sYTstVqrAJ2Hb9Vzli51QwwSZycwO55BPP4WXN8TjP+3EeqcxkOIcaazYt6wD/MSqW99pdgzqCfgdj2281dWfsbSc7xOee0gfpPpCsLP2Lt2kzTLj3Mj/CuXjBYr+D8RNwyQ0gjDsY+B9Pn5q0bwsu2ieas7e0awaWsDQO2lMQGiYgIGA23CKTTJGoj07dk3V4nSb99zGRtqc0fmUndcQHPbP19dFWW3D6IBeKVMdfA0erox6o1WH63Hrd5j3jXnk1kv9AwFZRrsZGilXc7/wAHDO3/AHNI5of9VoM3rUmnprbPpKNQ45SP3XOfH9lOq/8A+WEfNYuG9vdX2gFzKjHlrCAdBJ3AI0vIMw4b8tuS5yzsg5jqr5bSDoOG6i6J0txgRk9uRXa/8SLsVW0X6KgcwFpL2FstmR97ODPL8RlcZwy/LXFjjLHjxNOxjY84O4mDuun14ZcXNmwVPeW5aaeqWuJJDiYwZaIgyZE7ZiUja8VqNqOexxad4L3NES4uaMyZ1HeIkx0T1rdmmXhmipqbDvGTA21SGAYJH0cVD6EO8LnufIjTpMFpmdO+2Rv0UT9W9Ope2DHOoNY5zDWdpcyvpPu8SJdIcQdgS4zjE4XQ0rY5NRukNBJcHamQBJ5B23+34rxzT7wkViwe7puc1+ky8HDQRIH4tQd25wrah7S1W0KVtTNQNYC1wL5D9Zlm4lg8X3ZjIkCEz0iz+PSqNlSrMD6btTTzA6EgjOQZBVpSshpAA0tA259yesrhPYD2iqlz6P8ApmmD4C9wpwSTDGkNOqRmMxHQr0Gjdl0hzCwiPxNc0+RBn1A5KpiLrjfaX2ZD3SwRvMfWFQUOAOBJ93M4kk/IjC9QewHkgutgEWfp1yfDvZfA1NjnH79VbU+ANAALQY6jpsn6l22m4AuaHO+61xAJ6xzKkOICYI/VT1jbQ2WwaZAAPZTrtPPdT+1t6IT70RgH4qvEHsN1rM4VbxHhGsRsQMK1+24+6guqyZ/SPzU8pKqbHGcQ9ii5usOII5HM998Lnrn2fcHBm5mJ5Z8p2C9WJa4ZMJd3C2TMZ6+aJ2no2x53bezDmGSJ+X6+avuD8KAwQBJ2PbpuukqWgWqVvnb4pu1JT7C3r8h+yxWP2Y/UfusW6DXFPsbdrS5wMNBJzOBnaVx1rR11GtP4ng+pz+vqmeJ8bD2aWnM+KRGxxGT5pLhvE203FzpJiAB8zM9PzVzjZG16Cyt0AA6DAny8oQKb5Eggmdo6brkP+ZXkmNjgZz57JSnxV7R4TBOSYkzzyVPx067uyuiTEfmOneFbUqvNu3aHfqvKzxRxJLnPd/7RsmrX2qq0xpYfDJIkkkTvknZb479Nr0arekQJ+SGbwuMD9crnOFccNRsvDoAHiJEuOJ0gGflCarXngJacbgAEn8kZY3ta31wBG09Nj/KVPu3R7ykx8ZGpoJz2Kq6NzOTkk9c45AbdOqy6MOwSIzOfjPVBjpbN1Fo8LG0zGzW6R6AI54tAmfUmPJcZe8ac0SIB7gu+AAcPmVV1+JPqT43E4wAGt/Uj1T1p10XH7xtdvSDHM7/diO/58lyF/ZgNPgc1wzP4R8TtPLKk5s4c50dC50D0MfJNW1iHkNGkA849d1U/5ZV23EwyTpzs4iC1w5gj/I5qVvRNWoRSbE/3EQCP9xxHON/NXNfhYpEOIY6CYz97ffORvvvEbIZbbOl4BpOEeAB2nqfEKkgHIHSPR3+MSr2pZq1PY4DJDcZ7BwBPw+CnZcRLqzCwFjdJa4CMkh2T68527pq64Ix4kl9MxOrUHsMf2kwPgXA/kubLgD97Y8gZ+IBgevNM8xtXdfiwpXDcB7ab2OIaSPuwSxrtwMRPxXqXst7di7qupvaxhOaYBOpzczygloABz1xG3ily+mR4CQY/FOewxgdk1wTiAp16T3nwtqNJgkGPxQZEGJ5jKbx8JfRjgOsJd9eNlz9pdF9MVLa5NSmfw1BrHcahFRhHR2opmhfOIl7Q0z+F2oEdRgEeRCjThq/tadYaajQ4dCJ/wUlQ4b7qf9R7mGBpedUeTj4o8zyUnX7d5+aB/VA4wHbKblG06+4A54QhcSka9YOwiU3gDqeqnVHy7EhQc4xlAp3EdUlxC/04bv3Oy1rGLm+ABaCZ5x80u3iBZuSY5eaqGGJJHz/lbp1TBJ+H7IDpGcWaQCcdfrknqN5TnBXGi9iMrdPiR3A7ZJznmrnKwZru9Te/p/C0uA/qb/7Vi6fJ+J6vMagMTBjryytB6jVrkzyEzHIeQUQOq6oF1mfXZQfWKi89DhQie6zCe+/yTj4LbakSpst8Eny288j4D5qVmyCHDONwJjlzH1PZYt069QCNWkDvBg5KLT4o8uLi4huBE9Pu+g/NAFm5zwDid3On4knoE3Vr0mPApglgA+8BLjz2jmgnbe8BAh28/W6KeLFv3DMgZIHluqM3Gp2p3xAmY6Dfyyj0+IEmGgARtPLp5Iw6f98XHxZPqP5U2XBZJA/P90Cm4uO0T6+pWqlR8fdAiJU2KlGoXLS4ahvuRv5lWNvXZOxEzMb/AFv25qje8tzEmeyZtw55gDMqbFa7MX9DSAG6nDm44GkZkQM7D12KrLyzYSXUnGm/7ph4BMRsAAVVsu3sgMMGeWDG24j0BWq124jkR8J+A3hTjH76qwU4rE1C78bSWkGcBxOJzie6qLHhls58+9FMN31tcQDP4oBxH+Rsi/by7fcYyBB2B1CM7D0Vffua4h2AdiAInJ6dPyVyCocbkPOWlnLQRpPKRGDMf42WrLgtaoQ1rCAPxuw09SCd/hKSqy2BvORvz5KzsuNkAB0uGBJyRzwenZVdk8J3y7rhcWtAMa+Huy9wiTjaOYz+sJarxR7s6p59JXP/AG0vc3xRtnfHxhMfb2ziY75P5fXRceq1nTvXOwJ9CQmKdY5MSQQlbXivLTIHb8+aKyvM5AG+4b059ewRgWVrVeXEkCD8kyb8MJmPif3XKXfGHQWs8I5u5ntPIJJnEsw9x7FHQu5dxRpHTKGLhrtyuVt7lp/EIn63TVC8HIyt1Grqo4DJGJx0QnuaQfFHxSFTihIJJJPedklVuwBzRjLB1WBgobr0tiFWuu5G+2fJJ1L6OcrpOIXX9SP9316LaoP6kPoLFXRtigrN0uMdVAn5rFi7OSVNkwi6QPhOFixZkiJGee/wTnDLMOO5EHEFYsW5ejFheCXsmTg8z32EwFT3wAc4AADpn9SsWKeKuSVFoMYGR0RarYwsWJY1Rw0O5/ytXlTDe+fmfXbmtLFP2q+ilSp4vImD5fJTo1yw6mmDJ+e6xYkMpXBJknMnK1c1SMysWLfZ+i1s8lynUbkLFipE9IVKciDyyPjAUbZmprgdmiR6gLFizGLaptz5KwLVixTfa56Rp+fJM27pns0n9FtYj6YGk3UCSSY/YrL60a2qWjYR57D91ixT9sVr4MDABwjfaXDAWLFWA1RrEiVPcwsWKFELiqfu8ksT4QVixdp6cq17vufl+yxYsV4H/9k=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fierce</a:t>
            </a:r>
            <a:endParaRPr lang="en-US" dirty="0"/>
          </a:p>
        </p:txBody>
      </p:sp>
      <p:pic>
        <p:nvPicPr>
          <p:cNvPr id="32784" name="Picture 16" descr="https://encrypted-tbn0.gstatic.com/images?q=tbn:ANd9GcS2rTkObacPU0I_xT_m4Pqu_CrQ41fHCFa8WRGWdES6a9DxTN2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114800"/>
            <a:ext cx="2362200" cy="19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4846320"/>
          </a:xfrm>
        </p:spPr>
        <p:txBody>
          <a:bodyPr/>
          <a:lstStyle/>
          <a:p>
            <a:r>
              <a:rPr lang="en-US" dirty="0" smtClean="0"/>
              <a:t>To beat  especially with a lash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move something with force as if using a whip             </a:t>
            </a:r>
          </a:p>
          <a:p>
            <a:r>
              <a:rPr lang="en-US" dirty="0" smtClean="0"/>
              <a:t>                           </a:t>
            </a:r>
            <a:r>
              <a:rPr lang="en-US" sz="1800" dirty="0" smtClean="0"/>
              <a:t>whipped cream</a:t>
            </a:r>
          </a:p>
          <a:p>
            <a:r>
              <a:rPr lang="en-US" dirty="0" smtClean="0"/>
              <a:t>                     </a:t>
            </a:r>
            <a:r>
              <a:rPr lang="en-US" sz="1800" dirty="0" smtClean="0"/>
              <a:t>wind whipping snow</a:t>
            </a:r>
            <a:endParaRPr lang="en-US" sz="1800" dirty="0"/>
          </a:p>
        </p:txBody>
      </p:sp>
      <p:sp>
        <p:nvSpPr>
          <p:cNvPr id="13314" name="AutoShape 2" descr="data:image/jpeg;base64,/9j/4AAQSkZJRgABAQAAAQABAAD/2wCEAAkGBxQSEhUSExAQFBUVFBUUFRcVFRUQFBUUFBYWFhUUFRYYHiggGBolHRUUITIiJSkrLi4uFx8zODcsNygtLisBCgoKDgwOFA8QFCwcFxwsKywsLCwsLCssLCwsLCwsNysrNywsKywsLDIsKyw3KywsLCssKyssLCsrKysrKys3K//AABEIAN8A3wMBIgACEQEDEQH/xAAcAAEAAQUBAQAAAAAAAAAAAAAAAQIFBgcIAwT/xAA+EAABAwICBwUFBwIGAwAAAAABAAIDBBESIQUGMUFRcYEHEyJhkTJCcqGxFCNSYpLR8ILBFTNDsuHxJGOT/8QAFgEBAQEAAAAAAAAAAAAAAAAAAAEC/8QAFxEBAQEBAAAAAAAAAAAAAAAAABEBMf/aAAwDAQACEQMRAD8A3iiIgIiICIiAiIgIiICIoxIJRRdAUEoiICIiAiIgIiICIiAiIgIiICIiAiIgIiICIouglQ4rFtL6+0VPcOqWPc02LYryuB4eHIdStf6ydrckrXx09O1kZFu8e68nE2aBhGQ3lWDY+mtcYac4bPlcQSAy2HItBu9xA98bL71gulO0yU3zih/LH98/k5zrC3IBauqdISSG75HuOzM2+QyHRfMVcWNgaJ1/qS7GZnYoy1z2G72OiJs7bmHDyst40swe1r27HNDhycLrlCkqjDI2S1wLhw4scLO+WfMBbl1V1wdS0vdSxySuY5wiIIa17LAtzzO/cDkQmo2XUTBjS5xsGi55BYtXa34RiAjjbewMl7nz2gDlmViWn9a6mohcCGRNtiwtuTlsxPNi4cbBq+QUtLGRJJKyUkDxOORbuLWN2jzddSDK6HtFi71sUxa3E5rQ8XbZzjha1zHZi5O26zoFaanrhNCYYKcljg5pfhDIrHc3cSts6GY5sETX+2I2B3xBoB+iaPtREUBERAREQEREBERARFF0EqLq2aY1gpqUXnnjj8i4YjyaM1r3THbJEARTU73nc6V3dN5houT1srmbo2rdWPTGttHTXEtTEHD3Qcb+WFud+a0PpvXqsqrh87mtOWCP7ttumZ5EkLGmZZAADgMv50srMWNu6Z7YzctpqYW3PlcbnzEbbW6u6LX+m9aqqrJ76oe5p9xpLIx/QLA9bqxkorwib7hkAoRFFLKWKEQQ4cMtn/ay/V/TB+yhpuXRyCIAWuWkDASTs22v+UrEivr0QR3mBxs2Ud047LE+w7o6yJrbeidS55AHOlEdxuHeEX89iu1F2etiubseTmS9uLqBsv0Vx7PtLd/TNxe2zwPH525H5rKgVnUWGi1eAcHPLXW2ANswcgr80IpQEREBERAREQEREBERBBK1J2m9oE8Uz6Wm+7EYAkkFnPLyL4WAiwsCLnP2gttlcza1zk1lQ6+2eQdGuLR8gB0VwWGWre9xe97nPO1ziXOPNxzPUqgFVyRg7BYrycCFVVBSAqA5VXRVShRdVC6AgVTYyVftE6oVVRYsiIafef4Gnl5ILApa2/DqbLbOhOyhu2aRzjwb4R6naslZ2Z0dw7A5pH4Ti9cV1KlaGhpy7MDy4Z/3V90JqtJO4fdyPF9jBYZZ5vcLD5reFHqVSRuxd3jdvLrH5bAr/DA1osGgAJUYxqNq8+ma97y3FK7EQ2+FoAsACdvmVlqIoCIiAiIgIiICIiAiIgIiIIXKmkpcUj3fikkd+p5K6rK5PqNp5u+q1nNMfOVSSqlSUaUOaOXJQAealUuIQXnQugaipP3UL3DZe1gOZK2DoLslec6mTD+Vlierita6L07PTG8M8sefuuNurTdp9FsTQXbHKwBtVTiYb3xERv8A/mfCf1BNRsfRGpNLTgBsTbj3iA53qc1kEcDW7GgKxaG12oamwjqY8R2Nee6f0DrX6LIA5ZRUii6lAREQEREBERAREQEREBERAREQEREEFcs6bpjHNLH+CWRn6XuHzFl1MVrXXrs4FS91RTvDJHG8jH3wPOdnNO1h45EK5o0gSqC5XfTWg56V+CeJzDuO1rvhf7LullaSFWlK8yFU4qkIVLQvYBUMavVAcAciAR55rJNB661tKW93UOc0bGSfestwzNwPIELG170VM6WRsbTm4gchvPoiNoVXalUSU4f3TKY48OJru9MmzNjXtGEC+ftc19ui+1UxnBUsZILC0kTg0nm11m9bt5LVumqoOeI47iKHwt8zvdbiV8JkI8uWSEdPaE1jp6sAwzMcduDZIB5sOfXYrsCuVqCqe0GYOLBFkxzfCe8Pslp3WF1vrVTXykrSGMmtIf8ATkHdPOy5aD7XQqbiMwRQFKgIiICIiAiIgIiICIiAiIgKCLqUQfBV6PDwRkQdoIDgeYOR6rA9NdmNNJcsa+A7jGcTQfgdkRyI5rZaIOcdN9nlXAC5rRMwZ3jvitxMZzvyusRMVv7+XPh1XXDoQdoCs2mtUqWqBEsLST7w8L2+bXjMeqtHMeH/AJ8kW1tN9j7mgupagOA9yYAHkHt2+gWAab1dqKT/AD4XMaTYP9qMn4xkOtlWqtCu9Mfs9OZf9Sa7Yvys993O6+GgojK8R7AfaO4Nzvns2NKr0nU97KSPYZZkfwt3oj5YxYWXlJcmwzJIAHmcgvSRyro3YA+cjYMLPN5yJ6BBRpV+HDA03DBmeLz7XpuXysbfIgEeYuPReLLk3O9fVG1EZhq7r/W0gDGy97G3Yya7xbgHXxALZer3apSTBrZ700hIBxeKLEdzZBsHMBaJaq8X8/dIsdYwzteA5jmuaRcFpDgRxBG0L0BXL2hdP1FI7FTzPZnctBuxx/Mw5HoAfNbK1a7XmHwVkOA7BLEC5h44mEktz4EhSI2wit+iNMw1UfeQSslZci7DisRYkEbjmMjxX3h11BKIiAiIgIiICIiAiIgIiICIiAvmqKZrrhzQQdoIuDz4r6UQav101HsO8o4Wgua9krY2gPJcWlr2i4BtYi35jyWoKqhkhcWOY4EZEEFruZac/kurHR3Vn0xq/DUW76FklsmkjxN5OGY9VaOYjA55aA11nnC02OG+/Py6KnS8guImG7Ixbhd28reEvZkwPxMqp2xk3wYGyEA+0GvvfPLM3Ks2mux5ryXU03dn8EjS5h5ObmClGn42r6Gq7ac1XqaJxbPA9o3SAF0R+GQZX52PkrYGqrgpaVBCkIqbqhz1DnLxe5B92j9KSwPxwyvidlcsJF7fi3O27DdbK1Y7XpGYI6yLvG3A76PJ444o9j/6SOS1M1ejT+3ThySI6o0LrFT1bcVPPFJxAPiHNpzHoro0rkqmqXxvEjHua8bHNJDvUG56rYmrPa1URWZVM+0N/GC2OYDkbNfzy6qRG8kVh1d1spa0AwTNLrZxu8Eg5sdnbz2K+3UEooRBKIiAiIgIiICIiAiIgIiIIsllKIPOWIOBa5ocDkQRcEcCFgmsfZdSzNLoB9mk3Fmcd/OP9iFn6IOcdYtQ6ukBcYxJG3a+PxC3ExnxDpdYsf5mCuspIr/zP5bFiesuotPVZvj8VjaSM4JBfjuePJwKtWudJCvErPdY+zWohxOhPfxgX2YZRbbduw9FhD4iMiCDwILXfpOao82KopZEVUqgqAVUEHpFKWkOaXNc03a5pLXNPEEWI6FZ7q32pVUBDaj/AMmPeTZkzfhcAGu5EdVr+6i6DpLVrXekrPDHMGv3xyfdvHkAcncwsma8HeuRy7jnbYsk0Dr9W0oDGT42D3JgZm24Ak4gP6lImulrqVrDVntcgls2rZ9nfcDG0l8JvYC52szvtuPPhsuKUOAIIIOYINwRxBUR6IiICIiAiIgIiICIiAiIgIiICiylEHnJEDtCsumtUqWqBEsTXE+9scPMOFiPVX1TZBpPWHsfkjBdSSmXfgks1/R4sD1tzWt9IaOlgeY5onxPHuvGE24jiPMXXWZC+PSWi4ahmCaKORv5mg25cFaOTgVLSto659mEUAdLTVUbGnPuqh7WBvkyU7vJ3qtYOjLSR4ejmuB5FpII5XHmq1UEqLqcF94+v0UmIcT0CFeTyqG5nJexaFF0RWzbmegzXQ/ZRf8Awynvwkt5N7x+EcrH5LnZn/f1/sV0l2dwFmj6VtrHuWkjmL/UqajK0RFAREQEREBERAREQRdC5YX2iadlg7iOJzmGYyAvAa5zQxosG32El4z8lpnSWsD5nF0j5n57JJHyADgW5C42ZAbEHRVVpymiNpKqnYdwdKxpPIE3K9KPSsMpLY5onkZlocC4DiW7bea5h/xEj2Q1vwgN/dUv0nKSHd7IHC9nNcWOz/MMxlltVhHU09UxgxPkYwcXODR6lWOs13oIr3radx22jeJncrMvZc1SOxHE67nHa5xxO6udclVRv2hIsb1l7XaAez9oeeHdFvzKstb2ygf5NE53nLKGdbMa6/qFqKTb0RIZjO9I9q1fJkw08I/JGXO/U9x+gWP1ut9dKLPragj8rjF/tKsl1BVhFMjMTsTrudvc7xOP9RuT6pZVKLoqMPJVBUkqWoKS1U2XoVCJExs4ef8APmuqdDw4Io2fhYxvo0Bcx6CpjLUQxAXMk0TOjngOPIC56FdS043qaj6ERFAREQEREBQSixDXfWgUpEQLw5zcRc0BxaCS1gbf3nEOt8JQZbjVV1piPS80ovHRzng+V/dknyLgAfVe0WtekKfCx4jja++AlonDSBctDu8NsgTmLKwZN2r096Zk2EkwzMflf2Tkel7ei0dpaLBPI0G4xYgeIcL39Vm+ldOz1ILZ6l7mOGbMTWMO/MRgZbP3WJ6zxWlY4NsHRAeX3Zt9Cri4s5Ci6kqlFTdAc1CIPSY7PJUkr0LbjJeTTdAupCqA8lKClUkKT/Ny96akfIbMY9/wtLvohXzgKoK+UuqNZJbDTSD4sLB8yr5o/swrJPbMUY43LyPQFErB3DJUjbbicuP/ACtuaP7Hm/61XIfKJrY/m+5+SzjQGpdHSW7qnZiGeN/3khPHEf2Sla07JdVZnVDKx8TmRMDywvBaXvLSwFoIvbM5rd8QsFDY969FlBERAREQEREELAe0ShmbNFVxRGVoaYpGi+Jpu4seLfG4E7sln6pc2/8ANx3INLiorZCRHSRNLs7yPD8hv8Lh9FXBoKpnI7yoYSAcmsBbGSLXFgM8yN+1bTdoKC9+6YD5ZL6IaFrRYAAcAAB9FaNbjs8GRdNK7j7Lcr+QusA1uoRD3kXivDOBmSTZ7RhF+GZXR3di1lqLtQ0E77RJIWO7meJoL2tLg2Vn47Dw7s0zRqpeZKvkGrsjvZbJKf8A0wyTj9QbZXnRfZ3VykXppmNuLukLIRbfkcx6LS1hezblzyVcUDnnwMe/4Wl/0W9tWuzWCE45WRvNrAG8gA3m5yJ6blmFPomNmTWMaPIYfpZSlc20WrdW8eCjn6twf7rK5UPZ/XvNjC2McXvaT6C66IbSAKv7OFKVpOm7KpD/AJlRb4Gf3cVfqDsvp2WxmWX4nBo/S1bPEIVXdjglRh1HqZTM9mnjH9I/vdXen0MxuQY0cgAr4GpZQfHFRAbgvobCBuXopQUtapAUogIiICIiAiIgIiICIiAiIgKC1SiCksU4VKIAREQEREBERAREQEREBERAREQf/9k="/>
          <p:cNvSpPr>
            <a:spLocks noChangeAspect="1" noChangeArrowheads="1"/>
          </p:cNvSpPr>
          <p:nvPr/>
        </p:nvSpPr>
        <p:spPr bwMode="auto">
          <a:xfrm>
            <a:off x="0" y="-1012825"/>
            <a:ext cx="2124075" cy="2124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https://encrypted-tbn0.gstatic.com/images?q=tbn:ANd9GcTfXAgGnQhJ-5f8KiZU9pJZFl_qNzc0vFTdVIZF_r86lSJ1k3A1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828800"/>
            <a:ext cx="1371600" cy="1028700"/>
          </a:xfrm>
          <a:prstGeom prst="rect">
            <a:avLst/>
          </a:prstGeom>
          <a:noFill/>
        </p:spPr>
      </p:pic>
      <p:sp>
        <p:nvSpPr>
          <p:cNvPr id="7" name="AutoShape 2" descr="data:image/jpeg;base64,/9j/4AAQSkZJRgABAQAAAQABAAD/2wCEAAkGBxQSEhUSExAQFBUVFBUUFRcVFRUQFBUUFBYWFhUUFRYYHiggGBolHRUUITIiJSkrLi4uFx8zODcsNygtLisBCgoKDgwOFA8QFCwcFxwsKywsLCwsLCssLCwsLCwsNysrNywsKywsLDIsKyw3KywsLCssKyssLCsrKysrKys3K//AABEIAN8A3wMBIgACEQEDEQH/xAAcAAEAAQUBAQAAAAAAAAAAAAAAAQIFBgcIAwT/xAA+EAABAwICBwUFBwIGAwAAAAABAAIDBBESIQUGMUFRcYEHEyJhkTJCcqGxFCNSYpLR8ILBFTNDsuHxJGOT/8QAFgEBAQEAAAAAAAAAAAAAAAAAAAEC/8QAFxEBAQEBAAAAAAAAAAAAAAAAABEBMf/aAAwDAQACEQMRAD8A3iiIgIiICIiAiIgIiICIoxIJRRdAUEoiICIiAiIgIiICIiAiIgIiICIiAiIgIiICIouglQ4rFtL6+0VPcOqWPc02LYryuB4eHIdStf6ydrckrXx09O1kZFu8e68nE2aBhGQ3lWDY+mtcYac4bPlcQSAy2HItBu9xA98bL71gulO0yU3zih/LH98/k5zrC3IBauqdISSG75HuOzM2+QyHRfMVcWNgaJ1/qS7GZnYoy1z2G72OiJs7bmHDyst40swe1r27HNDhycLrlCkqjDI2S1wLhw4scLO+WfMBbl1V1wdS0vdSxySuY5wiIIa17LAtzzO/cDkQmo2XUTBjS5xsGi55BYtXa34RiAjjbewMl7nz2gDlmViWn9a6mohcCGRNtiwtuTlsxPNi4cbBq+QUtLGRJJKyUkDxOORbuLWN2jzddSDK6HtFi71sUxa3E5rQ8XbZzjha1zHZi5O26zoFaanrhNCYYKcljg5pfhDIrHc3cSts6GY5sETX+2I2B3xBoB+iaPtREUBERAREQEREBERARFF0EqLq2aY1gpqUXnnjj8i4YjyaM1r3THbJEARTU73nc6V3dN5houT1srmbo2rdWPTGttHTXEtTEHD3Qcb+WFud+a0PpvXqsqrh87mtOWCP7ttumZ5EkLGmZZAADgMv50srMWNu6Z7YzctpqYW3PlcbnzEbbW6u6LX+m9aqqrJ76oe5p9xpLIx/QLA9bqxkorwib7hkAoRFFLKWKEQQ4cMtn/ay/V/TB+yhpuXRyCIAWuWkDASTs22v+UrEivr0QR3mBxs2Ud047LE+w7o6yJrbeidS55AHOlEdxuHeEX89iu1F2etiubseTmS9uLqBsv0Vx7PtLd/TNxe2zwPH525H5rKgVnUWGi1eAcHPLXW2ANswcgr80IpQEREBERAREQEREBERBBK1J2m9oE8Uz6Wm+7EYAkkFnPLyL4WAiwsCLnP2gttlcza1zk1lQ6+2eQdGuLR8gB0VwWGWre9xe97nPO1ziXOPNxzPUqgFVyRg7BYrycCFVVBSAqA5VXRVShRdVC6AgVTYyVftE6oVVRYsiIafef4Gnl5ILApa2/DqbLbOhOyhu2aRzjwb4R6naslZ2Z0dw7A5pH4Ti9cV1KlaGhpy7MDy4Z/3V90JqtJO4fdyPF9jBYZZ5vcLD5reFHqVSRuxd3jdvLrH5bAr/DA1osGgAJUYxqNq8+ma97y3FK7EQ2+FoAsACdvmVlqIoCIiAiIgIiICIiAiIgIiIIXKmkpcUj3fikkd+p5K6rK5PqNp5u+q1nNMfOVSSqlSUaUOaOXJQAealUuIQXnQugaipP3UL3DZe1gOZK2DoLslec6mTD+Vlierita6L07PTG8M8sefuuNurTdp9FsTQXbHKwBtVTiYb3xERv8A/mfCf1BNRsfRGpNLTgBsTbj3iA53qc1kEcDW7GgKxaG12oamwjqY8R2Nee6f0DrX6LIA5ZRUii6lAREQEREBERAREQEREBERAREQEREEFcs6bpjHNLH+CWRn6XuHzFl1MVrXXrs4FS91RTvDJHG8jH3wPOdnNO1h45EK5o0gSqC5XfTWg56V+CeJzDuO1rvhf7LullaSFWlK8yFU4qkIVLQvYBUMavVAcAciAR55rJNB661tKW93UOc0bGSfestwzNwPIELG170VM6WRsbTm4gchvPoiNoVXalUSU4f3TKY48OJru9MmzNjXtGEC+ftc19ui+1UxnBUsZILC0kTg0nm11m9bt5LVumqoOeI47iKHwt8zvdbiV8JkI8uWSEdPaE1jp6sAwzMcduDZIB5sOfXYrsCuVqCqe0GYOLBFkxzfCe8Pslp3WF1vrVTXykrSGMmtIf8ATkHdPOy5aD7XQqbiMwRQFKgIiICIiAiIgIiICIiAiIgKCLqUQfBV6PDwRkQdoIDgeYOR6rA9NdmNNJcsa+A7jGcTQfgdkRyI5rZaIOcdN9nlXAC5rRMwZ3jvitxMZzvyusRMVv7+XPh1XXDoQdoCs2mtUqWqBEsLST7w8L2+bXjMeqtHMeH/AJ8kW1tN9j7mgupagOA9yYAHkHt2+gWAab1dqKT/AD4XMaTYP9qMn4xkOtlWqtCu9Mfs9OZf9Sa7Yvys993O6+GgojK8R7AfaO4Nzvns2NKr0nU97KSPYZZkfwt3oj5YxYWXlJcmwzJIAHmcgvSRyro3YA+cjYMLPN5yJ6BBRpV+HDA03DBmeLz7XpuXysbfIgEeYuPReLLk3O9fVG1EZhq7r/W0gDGy97G3Yya7xbgHXxALZer3apSTBrZ700hIBxeKLEdzZBsHMBaJaq8X8/dIsdYwzteA5jmuaRcFpDgRxBG0L0BXL2hdP1FI7FTzPZnctBuxx/Mw5HoAfNbK1a7XmHwVkOA7BLEC5h44mEktz4EhSI2wit+iNMw1UfeQSslZci7DisRYkEbjmMjxX3h11BKIiAiIgIiICIiAiIgIiICIiAvmqKZrrhzQQdoIuDz4r6UQav101HsO8o4Wgua9krY2gPJcWlr2i4BtYi35jyWoKqhkhcWOY4EZEEFruZac/kurHR3Vn0xq/DUW76FklsmkjxN5OGY9VaOYjA55aA11nnC02OG+/Py6KnS8guImG7Ixbhd28reEvZkwPxMqp2xk3wYGyEA+0GvvfPLM3Ks2mux5ryXU03dn8EjS5h5ObmClGn42r6Gq7ac1XqaJxbPA9o3SAF0R+GQZX52PkrYGqrgpaVBCkIqbqhz1DnLxe5B92j9KSwPxwyvidlcsJF7fi3O27DdbK1Y7XpGYI6yLvG3A76PJ444o9j/6SOS1M1ejT+3ThySI6o0LrFT1bcVPPFJxAPiHNpzHoro0rkqmqXxvEjHua8bHNJDvUG56rYmrPa1URWZVM+0N/GC2OYDkbNfzy6qRG8kVh1d1spa0AwTNLrZxu8Eg5sdnbz2K+3UEooRBKIiAiIgIiICIiAiIgIiIIsllKIPOWIOBa5ocDkQRcEcCFgmsfZdSzNLoB9mk3Fmcd/OP9iFn6IOcdYtQ6ukBcYxJG3a+PxC3ExnxDpdYsf5mCuspIr/zP5bFiesuotPVZvj8VjaSM4JBfjuePJwKtWudJCvErPdY+zWohxOhPfxgX2YZRbbduw9FhD4iMiCDwILXfpOao82KopZEVUqgqAVUEHpFKWkOaXNc03a5pLXNPEEWI6FZ7q32pVUBDaj/AMmPeTZkzfhcAGu5EdVr+6i6DpLVrXekrPDHMGv3xyfdvHkAcncwsma8HeuRy7jnbYsk0Dr9W0oDGT42D3JgZm24Ak4gP6lImulrqVrDVntcgls2rZ9nfcDG0l8JvYC52szvtuPPhsuKUOAIIIOYINwRxBUR6IiICIiAiIgIiICIiAiIgIiICiylEHnJEDtCsumtUqWqBEsTXE+9scPMOFiPVX1TZBpPWHsfkjBdSSmXfgks1/R4sD1tzWt9IaOlgeY5onxPHuvGE24jiPMXXWZC+PSWi4ahmCaKORv5mg25cFaOTgVLSto659mEUAdLTVUbGnPuqh7WBvkyU7vJ3qtYOjLSR4ejmuB5FpII5XHmq1UEqLqcF94+v0UmIcT0CFeTyqG5nJexaFF0RWzbmegzXQ/ZRf8Awynvwkt5N7x+EcrH5LnZn/f1/sV0l2dwFmj6VtrHuWkjmL/UqajK0RFAREQEREBERAREQRdC5YX2iadlg7iOJzmGYyAvAa5zQxosG32El4z8lpnSWsD5nF0j5n57JJHyADgW5C42ZAbEHRVVpymiNpKqnYdwdKxpPIE3K9KPSsMpLY5onkZlocC4DiW7bea5h/xEj2Q1vwgN/dUv0nKSHd7IHC9nNcWOz/MMxlltVhHU09UxgxPkYwcXODR6lWOs13oIr3radx22jeJncrMvZc1SOxHE67nHa5xxO6udclVRv2hIsb1l7XaAez9oeeHdFvzKstb2ygf5NE53nLKGdbMa6/qFqKTb0RIZjO9I9q1fJkw08I/JGXO/U9x+gWP1ut9dKLPragj8rjF/tKsl1BVhFMjMTsTrudvc7xOP9RuT6pZVKLoqMPJVBUkqWoKS1U2XoVCJExs4ef8APmuqdDw4Io2fhYxvo0Bcx6CpjLUQxAXMk0TOjngOPIC56FdS043qaj6ERFAREQEREBQSixDXfWgUpEQLw5zcRc0BxaCS1gbf3nEOt8JQZbjVV1piPS80ovHRzng+V/dknyLgAfVe0WtekKfCx4jja++AlonDSBctDu8NsgTmLKwZN2r096Zk2EkwzMflf2Tkel7ei0dpaLBPI0G4xYgeIcL39Vm+ldOz1ILZ6l7mOGbMTWMO/MRgZbP3WJ6zxWlY4NsHRAeX3Zt9Cri4s5Ci6kqlFTdAc1CIPSY7PJUkr0LbjJeTTdAupCqA8lKClUkKT/Ny96akfIbMY9/wtLvohXzgKoK+UuqNZJbDTSD4sLB8yr5o/swrJPbMUY43LyPQFErB3DJUjbbicuP/ACtuaP7Hm/61XIfKJrY/m+5+SzjQGpdHSW7qnZiGeN/3khPHEf2Sla07JdVZnVDKx8TmRMDywvBaXvLSwFoIvbM5rd8QsFDY969FlBERAREQEREELAe0ShmbNFVxRGVoaYpGi+Jpu4seLfG4E7sln6pc2/8ANx3INLiorZCRHSRNLs7yPD8hv8Lh9FXBoKpnI7yoYSAcmsBbGSLXFgM8yN+1bTdoKC9+6YD5ZL6IaFrRYAAcAAB9FaNbjs8GRdNK7j7Lcr+QusA1uoRD3kXivDOBmSTZ7RhF+GZXR3di1lqLtQ0E77RJIWO7meJoL2tLg2Vn47Dw7s0zRqpeZKvkGrsjvZbJKf8A0wyTj9QbZXnRfZ3VykXppmNuLukLIRbfkcx6LS1hezblzyVcUDnnwMe/4Wl/0W9tWuzWCE45WRvNrAG8gA3m5yJ6blmFPomNmTWMaPIYfpZSlc20WrdW8eCjn6twf7rK5UPZ/XvNjC2McXvaT6C66IbSAKv7OFKVpOm7KpD/AJlRb4Gf3cVfqDsvp2WxmWX4nBo/S1bPEIVXdjglRh1HqZTM9mnjH9I/vdXen0MxuQY0cgAr4GpZQfHFRAbgvobCBuXopQUtapAUogIiICIiAiIgIiICIiAiIgKC1SiCksU4VKIAREQEREBERAREQEREBERAREQf/9k="/>
          <p:cNvSpPr>
            <a:spLocks noChangeAspect="1" noChangeArrowheads="1"/>
          </p:cNvSpPr>
          <p:nvPr/>
        </p:nvSpPr>
        <p:spPr bwMode="auto">
          <a:xfrm>
            <a:off x="152400" y="-860425"/>
            <a:ext cx="2124075" cy="2124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0" name="Picture 8" descr="http://acozykitchen.com/wp-content/uploads/2011/08/WhippedCr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800600"/>
            <a:ext cx="1828800" cy="1219200"/>
          </a:xfrm>
          <a:prstGeom prst="rect">
            <a:avLst/>
          </a:prstGeom>
          <a:noFill/>
        </p:spPr>
      </p:pic>
      <p:pic>
        <p:nvPicPr>
          <p:cNvPr id="13322" name="Picture 10" descr="https://encrypted-tbn3.gstatic.com/images?q=tbn:ANd9GcTjOggLmooNoDISokDYkRm-9H6QNTsYS28BTGfZSRC4HERu4yV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057400"/>
            <a:ext cx="1266825" cy="1952731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>
            <a:endCxn id="13318" idx="1"/>
          </p:cNvCxnSpPr>
          <p:nvPr/>
        </p:nvCxnSpPr>
        <p:spPr>
          <a:xfrm>
            <a:off x="5257800" y="1905000"/>
            <a:ext cx="762000" cy="43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495800" y="1981200"/>
            <a:ext cx="6858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4" name="Picture 12" descr="https://encrypted-tbn0.gstatic.com/images?q=tbn:ANd9GcQ8Lbj-PqdlULUVIk6V7ZT4Fd938B97_52Ykf57K6cfARzgDF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5029200"/>
            <a:ext cx="2046834" cy="1362076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>
            <a:off x="4572000" y="5638800"/>
            <a:ext cx="838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133600" y="5029200"/>
            <a:ext cx="1371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Huddle  </a:t>
            </a:r>
            <a:r>
              <a:rPr lang="en-US" sz="1800" dirty="0" smtClean="0"/>
              <a:t>(verb, noun)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Verb:To</a:t>
            </a:r>
            <a:r>
              <a:rPr lang="en-US" dirty="0" smtClean="0"/>
              <a:t> crowd together, to curl up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Noun: Penguins stay in a group called “a huddle”. Why do you think they do that?</a:t>
            </a:r>
          </a:p>
          <a:p>
            <a:endParaRPr lang="en-US" dirty="0" smtClean="0"/>
          </a:p>
          <a:p>
            <a:r>
              <a:rPr lang="en-US" dirty="0" smtClean="0"/>
              <a:t>huddle</a:t>
            </a:r>
            <a:endParaRPr lang="en-US" dirty="0"/>
          </a:p>
        </p:txBody>
      </p:sp>
      <p:sp>
        <p:nvSpPr>
          <p:cNvPr id="12290" name="AutoShape 2" descr="data:image/jpeg;base64,/9j/4AAQSkZJRgABAQAAAQABAAD/2wCEAAkGBxQTEhUUExQVFRQXFxwaGBgYGBcaHRwYGhYcFxgYFxoYHCggGBolHBgXIjEiJSkrLi4uFx8zODMsNygtLisBCgoKDg0OGxAQGywkICQsLCwsLCwsLCwsLCwsLCwsLCwsLCwsLCwsLCwsLCwsLCwsLCwsLCwsLCwsLCwsLCwsLP/AABEIAMIBAwMBIgACEQEDEQH/xAAcAAABBQEBAQAAAAAAAAAAAAAEAAIDBQYHAQj/xABFEAACAQIEAwYCCAMGBQMFAAABAhEAAwQSITEFQVEGEyJhcYEykQcUQlKhscHRI2LwFTNygpLhJEOisvE0U3MWRIOz4v/EABoBAAMBAQEBAAAAAAAAAAAAAAECAwAEBQb/xAAsEQACAgIBAgQFBAMAAAAAAAAAAQIRAyESMUEEEyJRMmGBkfAUcbHhM1Kh/9oADAMBAAIRAxEAPwDUJbFNvqeVPW+KmW8teU9nrrQLZbrU8TtSeKZ3xFJ0H6k62etRPbg1Fa4mOdF28WrU1i00NyVE1ui8wNNIFYKBbYFPYGpRb8qWaOVCzA7JzoS5cYbCrLKCad3Y5CiG6KVrr+YoC7ccHxM3oBWoKelMdBzWhTGbi1TRm7mHLD96E/swzINXuKwSsZzEeVVl2zcUEAehoW0csvAY38JVXcEQSTIimXMUVjnVjh7jf8wqPWobli07aa+etOpruL+kUY019j3DXQ3pUt3Ermy14vDzsoMfKmDBuGkgaUbRxTw5Y6XQlNgtHlXtzDTHSojePMGnfXAw00ils42pdz1R0GleQvMCmYvFLETB8qjszl1A9TuacRqSYjfXNtT2URMetDHDidZgUZcXUZIygbUbroFWCi7mUhRDV494hAXEkc6kv2jIkxHSomBOnSjyKRbvaJLZUgRua8eF2Enr0qTOFXblBqJZ25UAKNyPFw4YyYgdarcW4Ou2UwR0HlVveVVXQ5pHKsw+IV27lJLTJI1nyNWg60UjGthn9qBfCEJA59fxpUx8Frqpn9tKVNzQ9xOlphBTjhoqvXFMIiTRlnFFhroa5dHsRcu5Mto09relRd4a9W4aS6GoFv4Y9KjtW4q1UE141kUKG5g9u6OdEJHWoL9jmDTLTUHo3UsJ86U0y0Qal7usKNDCnDXavTapC3FE2jyKRA50FxTitjDibzETMADMxjcgdB1NEYW6txQ6GVOx94PvII9qZxkly7C8ot13HNbHSmNZWsL2w7aXsPfyWioVdGDqGlpI1+1HoR1rRjtJZ+rWsRc8AuRpvDSQRPMSra+VNLFKKT9wQyqTa9g67w62TLIDSXh1vkNvwqdZ5dCT0AAkk+UVy3h/aW/exo8TR3kBZOWToAF2jUCYkzJo48Tmm0bJmUGkzoGJwF2ZtsB601sMQIIzHqNqukEaU17M1KijaemZq7gifFoPeg7mF0hBJrVPhE+7r560y5hANYFZaJS8PB9DB3OA5W715JmYnaosRiCT4QTWvu2wZywZ96q79groVM+Q0p+dnNmw79QHhDCa6miu+AGYgbaCozaJ0Agc6ju4dtzsKFnm5MbXQaozHPOnSvAozeGQJ1mnQsTOtDd+ACRrRt9gR5LoE3LoUGTQpvHYrAnQ9aHN4kgZdaOS4pOXTTaaPQMoyXUVy2ShCaHrQdvCNbGbTN95Vg6+dG4jEAbEU9b4I18h70ymxPMvRV/xOtKjxJ1ApUts3NexoXvNIEfjR2FaeWvnVUiyQDr6UdhRkMR86VvZ9CtoPdCdq9FtvKvbNwHflRCGg6DtDbY6xTyPKniK9FABGV0iKr7ilToKt8s0PctDasxosHsmi0JoYoAalR6ULQQG6UPxHENbtO6qXKicq7mN4HMxyqUuACSQAKpuK8fyAFQw6tGyGzcfMI1+xA82XmdOjBgnkeuhzZs0ca+Zz7thxM4lLOKt5ijrl1H2rV18wg7DVT12rY/R7xFThxaLeNSZHrqAOumvvVRx/E2bjJb0tDDAssqSNit1TlECCiyRuQ3UVkeKM4vHF22RFtgHIZU/3j2l8PRjbzb6ZhXo5cHKPFfQ4MWbjLkzTfSX2YuMz4i2CysoLAa5XXmR90gDXrM7ig7bDE8M7iIKwykbLqDB20OYgf4hWg4P23a9Ytwo71mCknQHWD7UNxezk7xIFvxuDEgIim5cLEH4WFlkzRzvWyNBS4McnGpLoPmmuVwYbj+OE4IZF8bqA8GeWoECYnlz0qv7DdkriXBicSuQwSqc5P2nH2Y6bzG0agYW6URg8qB8QBkqUUsxHXLku5hvFl41gGz7X9qWt4ZUWBiH8LARMh+7aACYJM6T8xBK58UowSgqQcE4ym3N7N6CKcEFYz6OOKXsRbuG9suUqTA+IsdZ2iOdXvHrtzKFwty3mJhmMtE7ZBszepgedcPlTtr2O7zYUn7lsV96ja2DuDSLk7mvWY9alyKqIxcIi/DA9qgu4SelFLB3iak7tf6NazP5lAOBPJJYeW9R3OAEDcnrNaRbig71KAp6GsK4x9jC3eBidQR5zQrcLYEhQkVv7tlTuY9KFu4a2NlJPkK1tC8fYwZwZWS4iNjyNRJbttrEGev5CtbxHhXeCfhjrr71n7fBUVpLTppTKS7nDnw5rtLXyALup0ViBzjSo2xQUERJPl+tXpwwjQaUK1u2DlPPQT1rJo5FjUnTVFYheOnpSosWQOf4Uq1lfIiaG0UMELDDnUrOu7MgPIzVfh8BOrXM/rt7CrTCYG3H2fkN6zPR5yTCMKqn4XU+hBqxW1pQNrCKpmBPkB+lGrRSKNs9Ns09dqGu44ZGZSGyzIUg7bj1pWL4cAgypEg+R1pGFWFqRXrrUSGngzWTMQ37IpttRtUXFsati2124wCKJJ/IepMD3rnTdubmJu92ERLLaAZ8h/xO7EA+S6a7VfDh5vekSzZuC+ZqePY5mDW0IS2QQ12R4VIIPdzoHIn+I8KgIjMzADHYni2MbEsB9UOHch5UpdhFIYsHWHlMufkAR5ibLjGIJy2sq2X3S3i7Vq5avA6Ql1c0ONNonTTpX4XE27oP/B2sJft37du4LYAzW7yMpBI3BBJjUaA17aSilGOqPHbbdvYMt5wbmZtVMAkB8pF29aBUEQWHcB/NmPIxVZdS2hBcAoXzsp8WdLcpYtkzqMozE8y/lVpj0/gh9A7KjDzfS6fbNeHzrNWLZY5UIyrABJ3kBVGv2Siqenj86jkdFIJNms4GVZgz2gtpgTZKiFW6gLKpj4dj6iat8LwpFFzK9yTcZ1762Rb8Q7p7OZpN1WX+GwnXwlQSoqu4NbFlO7zOq3VztaYQUe3c7hwJ3B7z5LzrU2MfdLh3uYh+9KqmFtZY/uxnVw4Iyh+8kwQI15UibTDQDxTg690SxESFJJ17spcQgsN2KXLpLdbjHlXPuMYFkxrsyMhyd5Fw5s0khmI3CkAyh8SiY+EV1HtD2gt2jctsmVhpEzLc503B057VzDjigYq46oyzZUuWbMS5cNnzg8wA2ddipaNDTzmnECi7NJw7jDKgtnVnysB4fHI+8DluHQPuZLOQTqK2vZ3h1xj3r5Y+yAwbUjUmNBAnTzrluBMnnA1g6ajU+FdFfXxEaENI+M1vewV24rMh0QINJ5kyoAjceKTOsmZOtQz7xtlsGpo2JwzdBUF20y7/AIUU909fxoV3ccwa8iSSPWjbIluTU9pz5UO1wn1odnPWlUh3Gyze2rVEbRG2tV31k1NbxB6mnuLF4yQX33zr04rpUK3hMn8qkKKaNewHXc8uMrbt7U027exA160y5hxQ10EelKxkr7kWM4Wm6Ag+Riqq7YMiY36VariIqdL4I1G/SlTDLGpKmimyfzKPalVwbI/oilT8mcv6TH7A1i03PXpAipUtNPw6VCmJygAmSPKjVxgG5HyNPoHl2yWygGpUg+VSyCDIPp60PZvZtQ2npQ3G+Krh7eZjLHRV2k/sKaCbdIeTUVbMtjrLYPFgoQcPckXFLaqI00jXmAfQGImoP/qqxaQ2ScUEkxdDWwwBM/AFmBPJthVngvpHsspsYtVyH7SJIj+ddSeeuv61RdseyKXU7/AHOkZigbMGXrbO8j7s+kbV3wwxXxLZw5M8pfD0IOI4/F4Bs9u93tjEL/CuGWBETME+G4J8wfPYW7drr1u2L1tmxFiQGeMr23j4bqNmCjoVgHqKy3ZTtFb7v6nixmwzt4W522PMEbCTvy15E0VxHCPwvGjIxa3IYGYFy3OqPGhO426Gi1emt/yIpVv8Q36Q+1dzE2cOsZbZzOfCULEeBcyywgePUMQfKKx/B8aEuAs+WRlLgExPlIkfPbatJ2w4ILKi/aBfDXwGRiPhY65GPIjUCdx6VlGwN3u1u5P4ZYgN5jl5f7U2NpVQs7ltmxxmIBtGxZ7wYd1Ze5uNmVbqrK3LTNrlnXaBBOkED3D8QIIbK7ubgvNAJJC2Mli3oJLmVcjkDrQOBwdy266m4GP8MDK+cEDMFVgRP2WY+EZSADGmlweMvXGtr3mYd6EBH9215iICqNDbtL4idmMDUEGmll3oCxa2VmIwty6iqSLKAES05giWwLjEDYBbDHqNBEkTJhOHYfDrbZi7grbhSFUEYnOoNxRmlmtI75ZhQlsSSTE/EL7XVOUSo4eQnncxGL7pCeZJR11OpiTNM4qmZ33yJxBogSTbw1tbS5eumg9TTOWrYFHdIJGIuPdvlQWu4XEX1SZMrct3ii+cXcMkf/IaPwnFNLQDOLLQrsjZX+rXCLqAHeYm2ddWRxvlkvgFnD3rt1sNcuJfOa69nELaK3SssQrCMpEtGxEk6amvMMhXF4sAAqO5soD4Rlt2RdbvGImPgLTvt0qLyX2KLGl3Oa9o+Mtfulgptpr3akmVVZCqZMkwNabZdzZLaBZGcjVoBkOo5m3lk9Q59Rq+I3sOxdUt3ce/N3LBBprkS3rGmkxtVNc4ebYLmy1tRLWw4b4uaBiPErr4CD94Hl4mu9UBxraYRwJTMc/EpA2BVGZQs7rMEH7rqPs1ssFxlcLc7x4CNAaSZCgiCB08bMx/kUcxWI4Zda13mQZzbVWVj9qy3istqdYPhIG8qvKgeM9og1prcAs4AJO4AIMH5af4jVLi4uLE2mpI+gLjgjlBiD60Hib6Wz47ltZ6sAfSCda5r2U4hexFpFHe3AqBJditoZVy689AB8JU86MvYqxbDS5vuN1t/wAO0B0Z1Ga57H1rh/SN9Wdn6xLojXXuNYcEqHLMPsorMY6wBt50Hie0dsbAf5rtkfgHJHuBVLgOz2KxSA3Wt4WwdVtKkacibYjXnLkmjr/AeGYf/wBRinzgfCCuv+VFLD500PBY+7El47J2Q/8At2TC20eR/wAq8lwg+agZvkDR+ExKNEyCTzMa9D5+R1rLY7C8IcRbvXbZneLhnp8SmK8wmCVCO54so3hbuq6iIIdoj26UZ+Eguia+/wDYYeMyd3f2/o3oGmgpKxHrWUXiOIwy22cI+a53YS26srqELd5aP2G0P8PYx4QK1XD8Wt62txGzK6hhsND1HXyrjyYpQOzHmjMm+skbgU8uG2ihXwp1II9NaGFwg679KlbLcV2C7+GBG2tDNajaPnUlnGmYM0Ut1W6fKg4ph5OIAHHVa9qwzfyj8KVDgbzDm3DOLoGA/i6ncr+hOlaUY1SNBv8Aen51gLfE3OwST91R+dEWuIPMMG6cv3NdDgyKkjc2cQeQEdBIqF/pDwvdvhbyZRqCzAOjGdzpK8vSN6z2DxE6EA/5j7GlxbsNYxTNcwl4IZJNv41B5iJzJr6gdKv4ZJN+5z+KekUvGeyZCHEYUm7bgEqPEVU81I+NfxHnUP0f8Waxiba5j3N5gjrOni8KsOhBI16TUeCu4rhd6HVgpOqz4XHVG2n8eoqz4/hrbLbxtj4LpMgCMt1dTpyJ/ME8664t/Cziml1QP264EuHxtwAeFwLgH+KQw/1Bj71edvjmwvD2I17oz5SlsgHqdCaJ+lVQxw+IUeC4hj3hwT/qPyqDiZ+scIsOurYdof8AwgZPnBQ+gNbvFm62QlmXgZDGRcxQVR0UDOf+tT86CwZtf2TdFy0JW8BafMwLXWBzaCNETrINH9mcaMRgb2CDhbplkkeHLmRiJ6zm+dVyWRiL9rBKf4GGDZm+8wJN142GZoVegoJf8djHl5mt4S2CS1/EqET+TDCAEUfZLsfcTzmi7V1bOINkf/aYO8RH/uG3439Zuf8ASKH4LiVxHEGuk+CypKA7eHwp+JLe1CcEbvLWJu7viriWh1AuXvEPeR8hWquv5YbvS/KNBw7CMt60DEd7hbQXywuGF958sxWpOz/bVsHgrQsohuvme5ccSWa45cgAEGACNz10517a4gq37N9o7v8AtDEKTyyvaS0p9gCfQVZcH7R2OF21wrWGuXkZxIygFTcPdeIyTKZDtzp6tJP86iPTZLw7tFY4gy9/bWxi7bK9q/aJBbKQXVjOgKyNSQASdIqr4cuHc4gXy62sQb2KIR4ZrUqVURAIZcojUEXN5E0f2w7UrfRR3K27gUlhINwKRqLbDfbxAjYxzkYHsVxJ7vEO/cZyEYhSNNxpGw1M9JNMq7CO62XnEOP48yMNgzYsfYFvDsfCdpbLDHzAFV9rtTiFmziULW7gyMGXI0HSVgDUGDtyrQcd7WcVUlhhlFvlobnzyPP4CqO52kbH23stbVLoGdCDoWQg5YbUEx1O5rThBbHhKT0VnB3t2QwxKG4LWbuBJAYMQ2VyNcqnUf42qr4lgVVzfvqFznMthBl9yPsL+PvWqxuNtohv21W4CsrpsSQQTOogk6bgAetUGBwQuk4nFPFvfXdum32egG9JfczXYM4U+Kxv8O2MlldMo8NtR0MfEfn7VoBxfB8OUrP1nEjmsQp6SdEHzNY/ifaK7d/g4YG3b2CoIYjbxEbDyGnWaFwPZm83xZUHOTJA6wv7itet6QFG3rYTxrthisQxJuFE5IhIEeZ3Y+vyp3AeEYjECbdvw/eYhR7Tq3tNXvDuH4HCjNdKl+tzxGdfhQfsadie3KL/AHNkvHN2yiOUKJP5UYz/ANUGWNL4mWHD/o/vXAc962hHIBn+e0fjUuI+jm8B/wCot+mVx76TWbb6RcaNEa3aH8qAkeUvmoC/2yxrGWxVz2IUfJQBV7dEaVmgHAsZglLMqXLBIY5DOR1+G6FYCCNiROh12onsp2jCHMDmR1a5iWPgVHnRlXXxn7QEA7iNqo+E9uMQzC1fud6jkLJAzCdBBUCR1mqDAYcE33J0tLImCJDwsg6HbY9ajljGSplccpRdo+iMPiVZQQQQdQQZB9DUd+yDuPcVgewvGXuBkuZ5mfFkABP2QND5gxzraDExXk5I8JUz1sb5Lkhj24Os+R/epFYDY0/NI0j5/wC1NFojpHQVOil+5MLoryoMhpUbBRz9eD2hzGvkT+NG2OCLpBWOWg/bWtGMI3WPLw/tUqYMjZvnr8qbmzUirtYAqPskeg/CqTivZTFZ2xOGMxqQhyup0nL97lpM+RrYW8OWbcR6Gqjtffxdm0t3DZiFMXEVcwKnZisTAIGo+9VMMvWiOePoMie1rsDZx1vvBsZUK46ZlMSec6GrLgGAS7h7+Hs3A9u4wuWGP2bqjxW2nUEqQNRtJ5Gq3GdsrV8BMdhVLbZ1BVgPIHxD2b2o/A4TDYZBdt3ylq6JVn1hlIyQVjTxMNdgrTvXc9O0cK2qYbw+59cwD4N9L1ozbnfwzCnpBlT0DDpQv0dXpXE4dxoySUPujCOviE+lQcVxvc4izjFAAY/xQDIDjR9twy6g89+dRcQuDCcUS6v9ziNZH8+j/wDUVb3pVK1X1GcKGfRyP4l5uaWvzYT/ANtAdm8b3WExV/7bAID0Yxr83B9qN4X/AMPxO9b3W6rFfPMRcj2hx7VS4BP+GxdnmjZgOfhOv/66dzX8CqD/AJDOz5Fru1jxXkLE+Q0UDyC5j6mn9k7LLbZdc1vEkwObW7Wn/UF+VBoctvC3p+EFSJ1IjKY+RHvU6jFXS4w9kr3rk6wonLrBeOQknzpactjNqNUalMMF7zDXVQ4W5bUpdRlOS5bthM2+pJBnrPSaFPGbeGtSSLmIIym5BmAAqhCdYCga8z86qOG9mijA4jE20cHxoT4kkSpUk5WEkTHLnV7xHheGRLT32QuygAHY5PAxCjeWBOo5ihKaToCi3tgfZ/Ei8WPikzJOoEiIGpiqLsVZa3i7i/cVgfZlHzMVuMFiLZkWmXL5aR7EVTcMTJjr7AfGqGfdgfxAp4SqJpxt6CuLdrDbOV7MDrJB/EamqTFYi3iCLtjS7aZWggBiJ1BPP+tprT8Q4nh1zLcPLYqTpv02rM38Bhrxz4R1W6DIUErPlkPw+o0rcr1ZqoSpbawwTWyxlY+7caHGmoCNlbyzEchVLxi+cRiRYtEBFOVegyjxN7Qfl51bJbFm7dspCpnWAdodMzoPUKv+qq/snYnG3g5lwG12mbgzED+t6CdL9jSVtfMsMTirOAARQWcid9/5mNVeO7T4p1zKvdJtKIf+8g/hTuE2PrHEDnAIV3Zg20J4VHzy6Vqe0XFmtiEa2pHJgSCOnhM08UktiO2/YxHDeCXsQcxIUHUs8knzjf5xWmwvZ7A2tb+LzNzUMq/goLfjVFxA3MVd0dBaiZE5R1Da6sCP6micDwfBgfxcavogH/8AVaEne2aUV2X3NFa/sVPuk884vOPxBFe3O0HDbZi2LY/wWD+eWqVsJwkb4i83s36WqlwV/hS6BC5OgzJcefSdPwp5PQsVstcZxrC3LFy6Arm2sqGSDmJhYkaHMRVX2P4B3lgtcHhdlyg84MAt1Ekn5VJx3LedMPbUJatw7gAAZj8KkDykn1FaLD2AENw5oso7qAdJW2YkbHUz7VKcqgysI3JGOwfG1fHXXUeFrgCearCD5hVrq4vAqIzaj7pP6VxU8La1i8gkZH06wrCD+tfQBQdPyrh8TWqOzwzauyts3Z+//pP7UVl5En5U12YHTb0/3p3eseZ/01zJnS1Z53A++1KnBm6n/T/vXtHkCgLu7g+3P+QD8zSuW2OucnlEKNfOpr9oMpXMQDzBAP4g0zh+BCAZSco03Bk+dGgWFWrLCNp5wP8AfSq3ta2IXC3Dho70QY0MrMMNdNtd+VW6oDuNaf3YiN+u2tGL4uxZK1Rw/FY3FOAcTZm3tIUflJqDjq57ax/c2xFv/MZ/X5VfY9Ws3Gt28Sl1FciLh8SwToGzE6ba9Nq84haV7VtCRIYs0HfTT1GtdsWcklozfC8WQhtOC1oiD1WNVZTtIPI+lXmNwrXsIltvjSTZeCBdQSIUnnGkdVFScD4WL163ZUgZjLaa5BqxHLYb+Yrr64NDbFsopQAAKQGEDQaHpUJ5alotHGuOzjHEsRnTD4tR/EtELd66aNI33n/XT2tZMYzf8u/bzTsCRvHt/wB1dKxXYnDPnK5rZceIKQVOkbMDBjoRVPivo8Phy4nVD4SyagdCcxkRptQ80ZY11MTw+2v1W9a7sNctuQGOhhWDCBuZE/OtDxHFriEtPo1sCSgkKZABDZddIH41Zr9HVwsXGJRWO5CFs3+IEii8H9HAV8xxTQfiCIFnz8TMPwp/OF8mJjbuCL2yBhMGwU+JcPdXvF65lOpqTg4wNpGu4jO4DBbVt1LETJKkcypBGug05kU7tMirdeybQuZGIWAqYlAD4WV00v2425iYOop3AMI+Q4lW702biqqOkFmuRahp+0uZNfWrcqVnPxb0WWExlm5KW1a2SM0G2U00GmkHlz6VQ3sb3eMTTwMe7J85gH56Vo7/ABC5Y/8AVmyLtwwlq2GZvU+I6fh51mcfw+4xKqpLCbokRIF1lkGIHiB/CmyVCKr3Nj9bf7F1xPiFi2x71S4XfwSPmRH41SXPqNwi/hwytbPiT4F1BgsdgP8ADv0NXXEMRfUjusOLmi65ws6TqD8t+VUXEsQz3Jaylm4YDKpB1AkHTQkgjX89qaXpjruCPqe+wLjrrktcUsrs2YEwM22c5T4ioVQAFBIA1Mkin3iUvJjLamPhvoNSBEZh1EQfOAdjR3CuD38RcZLIKuFznMIVgrKMhuGXBGbQEKNDoKdiOFYmz8dm9bI0DKudd9iU8LLvz05RUpSUXQ8YOasBxq9zf+tWhntOPHl10MHMvUSAfnQ/F7du9F2cwjQievlTvrGQkjwayyn4CeZHND/UHelalz/CtuZOoRC8nqAoNDzB/K9ynt4EgN3bSrCCAdIqYrgrT5LguuV0JU6E8+YrW8P7HY6+0d0MOnO5cAzEfy2xrPrHtUvbHsucCto2Qbwfww6yWu/ET4YAEAnX7powy3Kic8SS0UmD43gl0w/Dzcbq5zH8nirQ8YuhWutghaUDcFdCfCCRlBjMVHvVeMPjFQd7fsYVDylJ66KJk+9bzsHgbV/CYi21760HPd3GjKVGWQF9yCPOddKvlk1G2RxxTkYLhuKzho1Yyx1iW6H1NbDgvCu9zhrjM3d5GTQKBcYEnLE6rbcST1rJJw04a/dR2Cm3oWgeYDCeoymPMV0D6MxbNm8UW5PewzXM2Zj3awxnUCCQNqTLrFaHx7y0y3/+nrJYXGALAgyVE/CBG22lWWQDTNp7U57SjcmoXsrGu3UxXmOz0FQrgA+2B7ioWT+evHsoOsnypvdgCltjJIYx150qcEb+hSoWxtA9zDZhEn2MfrRVmxEDX/UfyqOx1/ei7a6a1Qm2edzrufmacLf9SacFFS21BrUK2cl7X4Hu8bcyYZIJD96xnVwGYweck7VU4nE+M+IARJ3y9NPYCr36QMOFxLuUYsSIYXFVfhWJBMhgANdZ09BD2B4ab2N8RlLXjYRIn7AmPvSY/l6V1t1G37EFtm17EcBazb7y9/ePsI+FNNDPMnU9IA5GtVkivc1emuR72WEopAjy/CvD+lRWp/oAUDBeUUwLTxSy0wDjPbTBkYi+GUBDcJXvby5Cx8Wa2FBug7SoI1PnV/wWwF4Jducz3lyVja28eGNBAt6c+us1V/SBc7u/egAMzAyFQMQFHO3dFy4J0gjlrIArYdn7AfhCrlJDYd55atmzfa01J510zrjH9yML5M542LsZWGGF5ndSLmKuAkqgGYhNOeUDYb863FnBrewmHv5SXWzH2ZAYDvJYnkyAkjXRhzrC2rzd2bRvXFt2Mn8PKuQAZiDcdoOWV+CCW5CiuGcdjh2LtMMyh0yFxIBusTrOmjIWGu7VbInJRfsyUHxtfIo8XirRuOWu4my5JIVSTmB1BWNqlwVo5rgOdoCwXIzmcwM5jE6DQ+lC8KxzI6urEIHWVW0p0LCV7zUKOcSN9q0fa2wExmKELBAYA5TM5WMKxAI8RO/5U+R21EWHTkaT6LsMttb9wqEJZVMqFMKC3iAJWfHuImBW8VwRsD/XpWE+ie4O6vooUZbgJVRbEZlja2zCfDzM+0VuZPQ/h+9edn/yM7MPwIeVncCvFHnUQJnmPlTzNSspRIVHX86qu03DTiMNcshyjFfAw3Vhqpn8D5E1ZT6VDcy8z8jTRdO0LJWqPnYDC2mbvjcvXASGWCgDAwcxJzSD51uvou47GJ7rJbsWrwhFHxNcHiB/mGXMJjcga1P9JHDxbZMTadLQZgtwm0LhzwSrSFJ1AgzpoOtc+tXmW6H72bkgi44grBmbaanN0Megr1E/MgcH+OR1j6Q+G5LiYjMFDjIzBZIcaowB3YiQN9hoaq/ot4nF+/h2dyz+NO8YSSkq4AG2hBjop2q+47xT6xwnv8pz5UcSh8JFwKzgchlzHyBrn3ZkMmNwxB1a6s7qSC0NvGbwkzvUou8bi+xRqsiku52LG6CYJ9BP60Laxk6G246SvOrQkEcqhJA+If151wM7UyBW12I9qhuMB19/62o1Cp5fkagv4RN/CI/lH/mhQbBgo+9SoXInJh7F/wB6VamNYeOX71IANKHtLvtU1telOTZKxFSW6hy14ttjzj2mgA5n9JWAjGd4e68aKQGWX8PgOUzvOWB71pfo0REwhubNduOTmOsKxRR6QCY/mNVP0nqwNv4m05CI8R0LcgddP2o76Om/4C2BJAa5t/8AIx5iedXnvGiUfjaNmuMU/an0ohLoI0NAYewTqSR7D9aOsoANP0qOihJmFIGa8B/OvYrGJQ3rXkU1GmvWFExxL6TTGMvjWJUnwoRPdrqQWMmNM0KdhrFdR7GYApw7D230JtSRERnlojlGaIrH9vcCLnEMOCoKtcsq0nUjMM2jCIgkaGfTWul98s7j5iq5JelInCPqbOFYlimIuqTEHQwGgBo3fMFJB5QTUptj6niYHh7zDySAOdwyZAncbivOIqDiiZb4rnw3Rb08XM6J71f4PAD+x8S0CWuBgfG/wG2FlviYyG1216a1e6S+hJLb+pgcNh1d7dtihDOq+LNsWGgMAA67KOeprqH0icKgjEKAQy924gSSJZDJI0gMPFptXMLF8o6NqIIM6GQDOhOZort3bWyLmCvDQiAw0OwIY/8ATmpc0mpxDijcWZj6HWn6zqCB3YEGR/zDpChRy2n1ro5uCJkfMVzj6JX8OJXUGbZBMmdHBiVA5D4RFdE7uubxF+Y/zsXw/Aj178cp/ryFepcnkBUIRup+Y/8ANSL61BMo0NuOR/tp+tCvfPT8Zo25HWOtQOB10pk0jbM52sTPhL4IAhC0yUjL4tWXUDTXyJrj+GsvdZUVnOZgoki8mpjnqvyrr/bvEC3g7pGrPFtZjdzBgGMxy5jHOKwf0b8PW7jBccIwtqWkIyHMfCuYQBuSfVa7MUkoORzZI3NI6jhryJbWwEUWwoQLP2cuWNulcr4VgWs463b8QK4hFO50Fwa/FzGu3PauwfVk6VzjtFcW1xdT/NYffQCVT8YalxyVtIaa6M6eD0P51HfQ8v69qmuDoB+FDk/yj5CudlkNBIO35064SRoQD6Uh6D5U0WAddR6f+KCMylum/J2PnEUqtzZ8z8xSpvobkQqQOnzqZD6UHbu+/wAvepEahYeIT3ZP2vwr0oebj5D9TUSvXi3OkVuQOJhfpMZdJJMKIgeZJ8tsu/lU/wBFt12wtxQdLd4gDyZVbXbczQ30hcOXM1xnBLAQs+JcuhjnlO/LUGsv2O46cJi1BaLNwgOeUbAnplnf9661Hli0ckpccmzt9hY33qV7oE0PacE0mcdK5LOqibP7+VMugnyqB7qg6j+jTu+ABOnrArWaifCqRMk79Z/SpwaCt4nxkSdI6xU5vDrRTM0c5xPGLVziVk+H+/EEQdNEXUTqdNj0rpe/IiuP8dsfVcXK5H7p1dSSFOhDhTr4o9+vp0vDcU722lxYyuoYSY0P/mq5apNEsVttHGbmNF24SJ1zNIHJm0jMrCNeg2Ok1tLWIVODoNJuu8akE/xmmOZMAT86pe32CwuGIewuV3nMqklBtGUEQp30H4VmL/GWazZsuTltucv+cCRodRIJ/wAxq6XNKS6Em+DcWVmNuwQdZOs+H9ANfM6nnXcMfjzc4S10DxHCZ4//ABZj6c65f2Awtm/i8l+2HVUYhW2kERI56E6H15VufpJ4sqYLu1bIbhCgAD4V1On3fhHvS5nynGI2JVByKbsBiivEnVWEOtwNqASBqIPMggb7Ca6ncZ+Ue5r524NxcWMXZvzmVWBYL90yrREawSYr6AwnELboHRgysJDA6EHYjWo+Ki+SfyH8PJNNErF9dv69q8Vbm8x02pHFr6+/+9JsWOWtcp0kkORt+X601Ub+iP0qFsdB20qr7RdqEwtk3CrNyCiNT5nkOppork6QG+KtmP8Apa4gC1vDg/CM7gwRLaLII5CTuIzDqKsfov4bGHe9/wC42USW+FOmZjHiLD2rm9/EX8beuOltrl1jmbIpI18IkbADQAnkOddm7K4buMJZstAdV8UGRmJLN66k115UoY1A5sTc5uRZwZjMB08UfpXMPpNulMahzaiwm06HvHj8q6Wb55BRG01xP6SuKtexz5lgWwLY8wpJnTqWPtFJ4b1SofxD4xs7ZwfGG/Zt3hckXEVojaRqNDuDI9qOznqPl/vWb7InusHYVHUoUDAkEE5/4hkA6asdOVXRxw8z6UkurHitHpvmYkfKnd8ds0fL20oO9ip2VqSYnMIyt84qY9BkN/7r/wClP2pVGL5Gmv4UqexKK0X9gdD6HaprbknfSmpPlUymplmNuu3Kmpm9af71KDG1CjWUHHOC3L8lMikiCTPtsKorf0fAgd88tEeEkCBoN1/WugLc01Fe95VlmmlSZHyoXdFZgMO9tFQOSqgKM2pgCBr6UQc52b5RRageXyp/t+VIMVtxbn3iPPT9qbcsORq7/wCsijnjqR6QP0pttRrrPmW/atYaKr6mQdi3qzn5yTXnenlt5E/qat416j1qY+Qpdj6MLxPgd25cdkVCG18RE7ehMUTw3AX7Vpbbi2wXQEa6TIGuX0rXm35CoXsHqfkKpLNOUVF9EThihGXJdTi/bvHs+JFkQChC7AatBM6nTUfIUR2j7H3EydyrsoXfwyHn12itvjOwNu7e757l0tmDQcmXQzB8MkadauX4QTqzE+wqzz8VHh26klgUnLn36HE8Bi2wmLHxLlIVhzhgMw03In8BXTbtjNoxkfzAH8xTMf2Ct3bpuMxDEiY02EfkKtbfCnUAB8wGms6iI3HOkzZVOmuvcphxOFp9Oxi+1fAzdRe6tjMpnwKoJnTy8/wo7scmIs2u6dGRQSVJIO5kgweuvvWsXhrxpHnvP4mp7fDmGs/gP2pfOfDgxvJjz59yvF651/CnC7e9fPSfIbVargzTlwDTy+X6zUrHpFQ2Ju9J9qyXaDA4nEPOXQCBrpHp510oYIc4qK5hl3ImqQm4O0TnCM1TOe9lsJcw1tl7ogs2aNwNI0IPlV8mIu8lA9jWi+pof/FJuHrSzlydsaKUVSM3mvHSB8ifnLbVT43sot1y7khm6Ej9a3D4Bd9fmad9TWPM9K0ZuL0GUVJbKjhZCKtsMpCgKN50Eazz0q0W6eh9gKIs2B90iiFw4P2aKYrAWnefyqBjB39/6FW31cfdj5UNiMKv8tZmQxXEbn8P2pV4ttf5aVaw8R6f18qkTY+1eUqUJ41SJsfT9KVKsYa7HNvyP6U+1+/517SrA7AeGclwCTvVoaVKmYg20JmmWxv6fpSpUF0D3JFGp/rpUkUqVYLHEVGN6VKsYZc2qHIDuAaVKlZREH245a1IR+QpUqUZntSLsfSlSoisnYbf1yqa2KVKiIz0jSh+ft+tKlRFPH2Ht+dRsf0pUqDGR5P5/rSB0pUqCMyEsZp1pjG9KlTILJk2FRXBXtKiKgZkHQfKlSpVih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http://images.nationalgeographic.com/wpf/media-live/photos/000/126/cache/zebra-huddle-kenya_12666_990x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2456497" cy="1845256"/>
          </a:xfrm>
          <a:prstGeom prst="rect">
            <a:avLst/>
          </a:prstGeom>
          <a:noFill/>
        </p:spPr>
      </p:pic>
      <p:pic>
        <p:nvPicPr>
          <p:cNvPr id="12294" name="Picture 6" descr="https://encrypted-tbn3.gstatic.com/images?q=tbn:ANd9GcRTrw5k5Q696ViKSCl63mv6SiDO2QAG7Of9w4XyyTOq6Vx9gpiu8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057400"/>
            <a:ext cx="2619375" cy="1743076"/>
          </a:xfrm>
          <a:prstGeom prst="rect">
            <a:avLst/>
          </a:prstGeom>
          <a:noFill/>
        </p:spPr>
      </p:pic>
      <p:sp>
        <p:nvSpPr>
          <p:cNvPr id="12296" name="AutoShape 8" descr="data:image/jpeg;base64,/9j/4AAQSkZJRgABAQAAAQABAAD/2wCEAAkGBxQTEhUUExQWFhQXGR4aGBgYGBgfHRwdHB8YHRwcHxweHiggHR0lHxogITEiJSkrLi4uGB8zODMsNygtLisBCgoKDg0OGxAQGiwkHyQsLCwsLCwsLCwsLCwsLCwsLCwsLCwsLCwsLCwsLCwsLCwsLCwsLCwsLCwsLCwsLCwsLP/AABEIALcBEwMBIgACEQEDEQH/xAAbAAABBQEBAAAAAAAAAAAAAAAFAAIDBAYBB//EAEAQAAIBAwMCBAQDBgQFBAMBAAECEQADIQQSMQVBEyJRYQYycYEUkaEjQrHB0fAzUmLxFUNykuEkU4KiB7LCFv/EABkBAQEBAQEBAAAAAAAAAAAAAAABAgMEBf/EACIRAQEBAAICAgMBAQEAAAAAAAABEQIhEjEDE0FRYTJxIv/aAAwDAQACEQMRAD8AfrLW9GQ8MCD9DQLonwq9q+l5JvFT5gUxB5iJhu4PtWhZZPc/Sf5Vr7BXSpat+NatvIe6LjQSpkQPygH/AEmuHHaPPfi8td0wRLbsTfwFBYwFJkBZMf0oJ8B9L1H4qLlm+lsgklrdxR5SIEkD1Nes6PQrb1Y2rKXZuW2BwPK0ge3mx7MPSofh6+Tq2H4+7e+eLLWQiiCcB9gJ28c5966T/ODzz4k+HrVu0DaBW0bh3eZipcggZJOQcR7+1Ym3oryQz2rq2yQN/hvBkjhohp7Qc9q9o1aaO1oE/FIRY/FEsonaLhuOZPcoGmYx7RQj476Dqr2otXzcRtIjK1lFkKIIMkQQWI7z2xyQNcb0MQ9q5pWu+Gb/AOF37yWQrc3ADb4o2wiFsbSQWAxzWl+EtOly3cvWtxuuGXzCQJAOFUCV4P0HYzRXW9TROparT3bBFnUP4btH+KCi7m4/5YjMnvVHU9OPTkuLsL3tSTaTw5At6ZcM8qPKX/OI/wAtS9gN0T4Y8ZG8KwwZSBvG8ruVvcw3BmPes/8AFfS0s32T9pLSxLrtyxnA7gH6fevWNTeizpja09+9pzYQK2nueVeQRsClp4lsn6RWb+JemNct6PT3bd1EF5yHu3t94oELMIKAhJAEngx7VYgF0o6ZtOzBW8d2dVuFWDbjlUBEgiAJAnkzWd6xqLkLbuLt8KeeRPb+/wCVavrN+zp/Ds2f2SGN5Ve3BaRkuYgn39qiXpelQrebxLguMERIUgeWCxA2jYq/TmpuTRl7nTxbXLkXwcoACoyPKXn5gAScckDsafqbXjKrK03p23Fg/JgLcZvlAztJYiYHvR/qfwqtgzF0lVZVwuxmyqyc7SRGCRnIjAoZfsXk8K06eGioS7bVzwSobdD8CBM1diodP0Y3LBc7oLrbRBG4mQWPsNoMe/sMz3lsNFyyJvMdpssPKAZA24EnCiZ7k4JwHuXWEsCfKB5s47c/pW6+Hk0tq2i2jZOqKruZiCQzcxnABPCwSB3q8ukgPpDpruosB18EqCCk8sphV7x5gfrjuab1S2gv3dt2zaXO1bQYlmgna4lgonBiOatfFFtdOdyzcvXFBu3IxKfKwUfL5lEmeB6mskdOYGVLEA7QTMR9Nv2n9ak77GjEeOD+IVbe1SDcgjaplQR3IJIj0J4qPrrixeX8KQLbHxE2mRvOGzkTxjgAjHrU1enthLCoRu2nxTyd2Dzx3ge1T9O6clzbaW8JLuQOcLKtcXMTCgASJGexq3PdGlsdJW8G/EXCLxJGAYHMbZiVIB/I0GFi3pNQhZ2u2yTbJhYnynZhiecHEQCM5pnWesi0LVrSbgighmbknJMj5d0+bcBgjHeq+jS5ZKNcQJaAB8Rx5XBYOOZDGOIzAIqTcFjVaxNTevv4LOpUSyBpXaH2sdufMTH0HtQcw1hyb25g4Yr4Z/0puL8DB+X/AE0YbUWtJdV7F25D3AXtlSPKwaIXaDicfWil7TteuDUXVtLa2sCjqCWI3Q8xKngc/u+9TcVirJIyZBHoO/I+lEdVaJs/OHUMvht6Ahy6x2IMSJwaXUbLXv29u2y2g+xlUQEG22QWAwN24/8Abk0Rs9LI09zaS1gy9pW/xFIkGYEFWj25BxW9Rc01gaa1G0Ncu29yK8MoaC2xliSQCYYRPm475LZsQhgRccK6ZMKp9BwdwxJ9vXJdtFcuIrhH3hWKNvAHJ3KByTEtPcyKL6exYv6BDfYKUOy3cgArACoC0ZUx3x9IEZ9DLpcRlKMxJVhslYWMzkNKyYkD0FP0T+Fd3kkHkbSvcHGQQfcH0NG+kdE0zpbY3dzqBuRSNsklgG79yCZE8CIrM6cTHiTMGIE5yQCJGJ9xHvxVll0op0XqF2xItG2buIG0neWI8oP7vPaPlirfVeq/iB4hHhtbuKLcAM4InxJMgCTHkYZ2j3qv+G0/hMCzhhtC7fMGJksQSBgTkYIKkSe7NV0q7cJe0qMjDyukIG2sVllLYbn9KnWh+ivW3a+NQ7Pb8zgkksWEw57ghZxxn6UT1/ULd6y6W3uG3Z2M5ZRFxeSoIA2EDvAigGqsOGW3cRQwt7rcQCwJk7f88+YAc8xUum1R2XtsqHQMFkbCVj9xgd+6PzpZ+Qh1lxhWhewzgdhzXavafrttVAFtcD/Io/ScUq15X9M3Wz0vXNPcfaHzPuO8d+PQEgZoz+GtDgnmCfyO7I4AkEcyK8hdwl295RLAo2Z2ndnbP0Akz3M5xZ6dqb91LyjUXVW3bL4ZiZEQAZkA/XtWPDJrWvUH01qcNkiJ7AiQScfKTEexPpmNrKBl2ExzB7DEKcZaZ+0etZb4W+Ig7+DcJ4/ZszFjgZVmOSeTJ9/atIAzwVZVXBkgkn6CRH3/ACrHKZ7VB8T6KxdVPMSqXCQqusMU3QDgwJGRAP0olrhaLqSYyN09huOeCGMRPEQMHMZy70+3ptZt3XCbjeMQ0bCTzHuSGzz8vMCrPWdVcAd7drdtE/MM/wA/9qtEXxSmn8eyzXLiXFVnUK6qP3fKxYASzA9wCEIPzCB3Vur2rtx7YZTZhlkXgrO3hFlAceUJ4nl3GRPOJoR8VdUS8bTuDbcodw5APMA/vZxj2rNuGXkEH0II/j/ea6cZEa7S3bGmtqd9zzQPCt31bYf2pJJUAMMIZnm4wzFWut9AdIa21wNu8NLhuAs6FWYt/hqwO4KsScNwMGsKbuR9KsWNYUTykwQZHY94jv6VcBJ9LevIb/l8LapBBDRECCs7hGZPEye8gjqNGo0hfTLchxDoBubzAgliJjjgYniifUuiLpbX4jSkq0KzgcEeq+gEzt4j6VD8O9UA8XbhWYNt7KSAWA9t0x7GsbbNDNd8WXiblm/YzcnaqHIWCNx5yCCeFiO1P6ojapNildyPk7htAgznvOIiufFOttg2wixqQhcXiBtUHcSpJB3dwBGCR70K0PSF1J8G3uCm1/iDeVciCH88Y3YjsQQKQWuiWVtrqdNcuLbvOVCBogk/Kc4PtGciOKo67pH4Qktc3XwZBVTG1xtkg9yxI9avdR0eqsahmnciAXA2du1CAJGYcTA9ZMHJob8Qa38RqPIN8AKoA3ScmIj34+tXO9Fjp+vd7b2bhEEbCSJYzIVSPmZQZmMgsKHagFUS28qGbaGeYU2/2c8SNsFSueF9qitpsClmCPsBAQCckFSzBvmKkzI3CFkVLpLu+zcVyfI263IBXcQZycyQCccFQaoq6i0c+RguCcGAGnbyJgxgnmrOg1DWyDCLIgSpwrAqdoBA959Qahu3BcRH8Qbp2sPMWABwTiIjsD6fazp7SQQ7SNwErBbJu7dgK4mJMnuO+A/6OPed9weC20qXLMS3ZVETvbBjsRM8TUWiRnTZ3UhjEs3hqpmFPlCjmZEkjBqwQfLa2N4gbz+fbuckGST5V5IBHbNQ6FlUt4snIDKCu3bywkdyI9CKCTT64Lp7lqC+9g28EiIHl49G3H0x3zRD4UU3bpm4ypaG8ARhjAEBgRHPbt96g6Yial7ttmJtrbItRMY/w1JGBHpOT6zTOnapybt5AIUAOF2jB+WF7wR+RNUXtTrrgvubV4DcCDaZTtYjyhSPkcsByw5xjBqr/wASa8CP8NGUKEWAu4biOeEkiR2FAzdYNPeZGZzzRHpQY3QpXLBigYQCxBZZB/dbgEdyPvMkGw6d067ssg+Gr2pBfcWDBgJjGPlU+mCB7VOoIt+/+E27bVvbcbw127xIke4jgiTIMVzpTXQtqyvz7VBJ4GMk/T9al6l1tLV0IrbnRQj3Si42zAVRHEnkms5os9e0VmzZa5p0CkRuC/vLx3PImR7ivOLRJ79smtV1XWXxpiLuxiwDA2pI2ggkmB5Y9eKA2NMQgZQGMgFQCSAR8xERt7T9K1x6EnhFiijjaIg4AMyD2DEhiQfrV+5qriqLCBQLamfMIYCWIzz7jucVP/wm74F14FtVBuIYi4YEbWHIUrJjkErWcVift/f51ZdBjp1xAbovK0MhKoPKJcT5AVkRjaogE9+Jr6/Rm0bZQlgVBG8Q6dyGXtziJriadoUqN7gszBSdyqNkE4yJJgDOasdOubmW7KoykLbjl3YmJUzvictIgAZkAVJBLc+GtU5LjT+IG828lRunJMOQ3PqPpIzSqW91RnYs2ovq3BW2X2gjGIuAdsxiZrlP/TLPF6v9H1/heNGd1uI+pj/+qhGnQWdxb9pugD2gZPpRDp2jJKORKAQAMcmSZ+tTlyknbSp08FdTbByRcCkffaRP51oemWbul1YDu122+1QWYkjfu2Y9QUIn396pXtKRqRcW0QgM8ySTJLZOMnj0FGSLhuB9qsFA2gkyCJyeR3P0rPLnKqr8cdTY3kZJm3bXPYGSy0R+I7tu5pLk/KVDDaFOWK7eRgSw4gxMGh/UTbNjUs3z3Nihf8rruI83f5gSPT64h1NydGiDtbt7j6bdsf8A22/lTjdxAgdZZBtXNvaLZRjuEAQDJHqJ47xjFVLmu3Dzje24ncxbuAIiY7TMTx2xVFqZW+oLiKGYAELuIEngTgGuvpz4ptgEncQAMk8/ypmnsFlJgwASTBMARk+gk8nFbfT9Ds7ldJ3TIYNgn2xFLywW9Sly505VIYPsQMO8KVDY+gmKy/T38JihDFieApOZKxgHOOPetVr9QlhB4l51BO2AA0EyR+6T2PNZPW3CEt+Bu3B23DcWaPKVYgDGZ8wPJ49c/gbXpvWrN+2mmQo13YZDglQBJM+pGPLz+RrLdU0d/Rql03AzhyAVmBMmIgAKcjaBGYqz07WWUuWwlmS6ki9tyz5BkkYJ27iZ/fExmudasai4HS4gFvxE2EMJMmBP3I+meeanHqlGej9VvXUc20VlnzM7QMgeUep7+gketZvr9x7NzdbtnToSp2rtjeoPcYaRme8n0o1c09jTOGFxhcKBW24t4AiVie31PJoXd6bd1VseR0vTuYXSVUCWEKNvP19/UVdy6Mzauy3aJmPb0o90Pq6qxR0tshJcSi4bJkCIHft6UStdF01hFXVMp2NKQxAlgsnEMxO0Y4AX6zBrui2DavXldnZUMGRHkA24AEeUAfSreU9UBNXqUa613w1AJ+UjHETA4PfHeqduBtILSMnP02wYwef0qKyRDE9gfzgx+sVHaeK10LFzyhCJAjBPqOYwMCRjtNTW9Ts2kblZFJQ/6i26TOIALcd4PrTLF8xzwZHsccfkPuB6VHdu+c9xMiQM5xI4+o4qiyNQ2wQGwBEA/KCQOOwYwD9qboNPaNu47HzgFUA9YBB9vT6E0tLqm3Wwk7llU2zMmSvHo0sPvM12yfGdUA/aOwUGYXJ9AMSxLE8ZOKgk6NYD6m0p8yF1DyuIbkEZicgfnS6i5W84nNu4VB/6CQp9uKm1rJaF6zbGS4DvkEm0YECYALCfXj6UO1rqQjA5YS5M/MXef0in9Bm8NRcLGycXACAJ3YE49e/bihdvQ3biPcAlVUs8sAQASMg5kwTHJitVbFzSeCqwz3LcWmgjJACkg8dpzxNCLOjYLetPDM1oEW7ZLbjO4ERPG3mCPNWJRW6cCCUBdUYYdVbJYSDGCw3eX37Vf6OvjfiLySLoXcgXb5iI8wDCPmG6PXjinaLo91k8O6Li7wq21BG47TI5+ULHGPsBV7p/Q9PaeAz/AIi3BcoSVtiZA3bQJK8/Vu1LyA46xmvqzb1V7O67bKsEJPz4JwD8xPb1pXLNi8CS6aYG5uACksREZMwo5j3LH69fqLPcv29RcCxIDAQC+4ACBPlMGhVm0qPbN0NHLpMYyAPYzk+xrWAxp+i77wRLh8JAWISZTOSCSRvYdzAx7VT6Lo5Fu+qINlz/AJzwCk4HpOefXia19vqbX28GyqpbNsPuIxtYYgCAPT6g+lRWdBYthm1JDAQAThFGAD7H3MRj61KaE6pOnh2BRgQchGO0ewz2pVT13w2HuO6+KwZiZwZJOTJGczXKzvFlTfWATbtyBICNIMEtkkEGRB4xV238QorxzbiN0AEn/NtHCx96zqvEHuDNQGreHFvWv1fxCEugKu5BIbtmeV9vrz7VobLb1DgeUgEccHPFeZb633wlqN2nWT8hK/lx+hrl8nCSbFgidOrjKqR7xXDplS3cRLatuUiCBAJzMfWD9qsPeMdgPUwP5022xGJBE8R/OuUuKxdjoV0OCbassGZI7iJ757j6U230O9bm4RAVSd2DGDJ7Vt76mDx+n9f41X1WnNy06kwSpGB3Ix/Yrp9l1Mefads7eAxCn6Exn29a9AubbSMygBUBIUAcCYHFYHTaJrhdQMhSe3YY/WB963F65vC25ALwq5HJ/sn7V15/hkCtO4S5dIRniFN2NpYMpbap+YxIntPI7yWujXbo3HZa3bxcb5vFDZJWJXGRgyO8dwH4sEgtO2Rj0WZgfmfuaOfDnXXZPBJO1Ubbxklxz9EMD71rkQV0miZL1m2bztZSzJWY3NuYQY5WI59I70zrHW7YJQHIYTzAIInP2p+itNc1IWY3BUH5sWb7A/pVj4h+Ew9y46vI8LbbU4IZYKmRggwQcfvE/TMs3sZFteCwdxuPib/phgIPtIP/AMBR3qPxBFtLinzOCIP7rLyfcZBFYgXZ/vt2qzorTOYVSxMwB7CT/CunVF3U60PMliGgvLQ7QBKFgI2FsjGNtHNT1tHtC0ge4CsMCWLBcCNxkziJ4z70Ft9LLpuXaCyFrYnL7TG0L3Yk4j+Yrmksvat3tyMrEovmUjALM0TzlRU6tD7/AE5VG235mFoC4QfL4k5AJ5x9pGKrJ02doHJGcqM+wJzn+NWOnaK9eVjaG5gQduACBMkkkAZgD1lvSvQv+IW/DNpbwW8lvPyDZjGACoAkevvU3Oh55puhv/zQ1pQ6qXKnbBncfqMR2M1tNf8ADek8AoiQ0SrlmJntmeD3jFVul6tby3NMG3PBQqTkHI3T3AOSRPFJ9Besi5uuK1oQEA5GIzj+ZqeXorHaG/4fy/MMz3nIweRg/wAalNxV1i3VJKG4H3RGTlsdoMwPQVVGjfdtOG2hoJiQYgD1bMx7H0ol03Qq1pmn9pvhQTAhQpIjvO6PbFbtggDJd1IbUHw7dxjcYg5CkFh+eB963Gm+GNKFtOjMyKwuIdwZSZB+4ketZ6z8NnUuqgeGFt/MTOF2gCJ9/wCHpWqXp72bFvT24cgEL2k8mewzn6fSufK99VQz4r1V66pt2QCA6i63l8obC8mQCfTOI75C9N0L3btu9YZUtqqjeXljG0MrruMZmAAuPTEHOka9rVrwdRYKMxbkT4vEsTwSSYjtA9qD/FXSTZSw9xG3tcKqg2lVTmJBP7QzzkeUz72Iv9TLWr1u+9+CCUS2EZgxO4djOQeY9PpRDTaWyHe6wO+8POJOBx7EEgCaXT/h2yUUwWcLNreSQjHzAwIkzGPY0P6Hebxttw7ih59eSD/OpJoIWPh9LaubthbgL7gSAzBYAEr+eBP0rJdZ6S9xrl6xaum0I/dJy2YUZJAx9Nw7Ca2/X+vDT2txyzGFX19T9AP5DvVj4Y1itpUZPlYu2fd2P9/Sm32Rj9D1f8KDbvo6pb2JuCmWHmPfjn1/epdc62jWr9m0ht/6vm3g4IJMwIJ7n2rT6rUJbuXnInyKxBzkbhj9K70TpiGyb11Ua5f85EDaoPAA+mSeZNLZ7oC9J6s4sWgCMIvYnsO80qs6vQ6IOQzKh7ruQR9iJFKp5cf0mM5pdAFDB7e6RCkHiZnvQe3o5uKpn5gGxwO/0raXtNdZHe1aNwr9AJ+5BOMwJP51VGpVFXxVK3D+5GeCTE9oFY48+dbxmOqaAI52zs5kjA9p9q1fw9pSlhR3MsfYn/wBU+g1Fu6DsIkcjuOfT+8Vdsuu4puXeBJWRIHrHIFZ5c+V6sWHKhHv+f8AtSLdv0xXWZeN2frTxbH1/KuaoQD2b6YP9aTruEHHv/5BxU6qOBTdgPb8p/pRAa10S0pkEg/9Zn9WzVl7ZXIMRxPt9DVxLOd3m/X/AHqVrYPr+VXyo881emBL7RA3SBng/UTVvpPT2CeIDAOFIiZBzj0ia12s6Wl2N444+b+AIptvoyJgAe384kmut+XpMVvhrSn8TbMsSCSZJMwpH0HNarVHzUKtaHYQykqQcH+8U7VXL7T+0SP9KGf/ANv5Vnjy/ZXluq0pRiIMDAMHNTW8QPb9a33/AAhY7R9MmseOluL+zkzA4yf967/Hz1mj/TFH4np5HG0n7myCfuWBJ960nxfB0l2ewkfUcUL6VofDNsuPMsiZ4y0fQZ/Wi/WEV7FxWMBlIn0rG7yAb/8AHqKbJ9WubT/0qJA/U/nRHqPwcl2+L6NsaTK7QUnMtHPBP3iovhKyiBQGE7mJHBwNogem0c1rNM/lb+/Spy3dislp+lvo/EO4XEcwpAgpzA/6YxzzGMmObxcARuGIB+kgn9AaK/Ed7bYf3Kj/AOwP8BP2rPdL1SuCRyuYPI94rfGWyagv8T3tSoS6iI1jJvBgDKkj1yBEmR/Kg3SumSquArDzEE/NLHP0wI+wrcXrgFglsqLckeoC5H5Vkvg8/wDpwD2YjP0B/nWvjnSWr3TnKX9sYa0ftDJ/Hd+lELN39uvsrH+X86rsjhiyqGG2I4PM8+ntTdIX8Qu1sqII5B9DOCfSnLjdJ6Xer2luC1u7XrZH1DD+Ikfep+sbfBulwIFtyf8AtYH9CfzqprdShCZJ/aKcAmIM59B7+9WdVctvadXI2MpBg9iIMe9Zz0oT8P3i0E4OJ9vUVntHpNtx7gM7ocKCZAcsYIrQdJ3hixttkk8r3M+tSjoq7/EKLu7HmB2AniunHj7S1nut2N6OwDszIqKoU48+5jJxBhf+0+tFPh2+q2FQ+QrIhsHJJ/nRtNJ7VIdIDiK1eDPkyuuVL91rYuKN21SZ/wBUwPVsER71p9QoVQBgAQB7CnDQL3UUy50tWbcTc+niPHEcTFY5fHavkwF/4ds3ma47sWclj5h3PHHA4+1cr0JOjJGBj60q34VPM3StFlQP9U/WT/SgF/otvUau0zYNsgmDG4TwTzA2nj/MaKPrrShU3qGj5Sczyf1NDumahTqwQwypXnmA7f39K8k/jomv/C9gOxthkd3BJDH1yI4jJ/OoPiDo1tN+otKVurBJkmVEbhE+gnH+UUdY+YfUfxqr8QqTZu7eSjR9YNbk7gEWL63FVh3A+01KKz46ubVm3bSC8ZOYAkkd8kjMfSqjdbvBLh3jeu0KpGfNPmGMgAH05B+ufqq+TU3+p2reHcA+nJ/IU1usWoksI5wZOePLzBrEK2PFILsrCRyN0grunkNkYnjPIpWLhVGcghoJEkQDjhSCIE/KMxW/pia2lnrFrzHdERIIAYTkYGcj2qfQ9Rt3N21hI5U4IHM/SM1gek7MM445LTO0Zxgzj2qTTXS/i3TALIeIAlVgGCTGfQmTx2q/TxTXoVm4jztYEjna0x9uamCmCWjaO8z/AOBXmujvPuJgSLZDOGyREg8wwgDBz2rum1ZdLiLuFxyT7kKAZnsfKQeMcVPpi69Jt3lYFlZdo5IIgRz9K5Zuq4lGRh3I/wDBrztN4tzIDXB5hmZB5K9zEE8xPtSsdQe2zG0/mH+JAmWbB2g85HtB9qv1I9EcgkqGAI7BhP5UIu9P04Z7r3SSpDGHHlI9gJye3cn7Vk9ZdYlCrQ4Ez28wEz/Q+9MvojuoJ4QCY+eFkxnC7p/WKs+PBrNT1/TIgIDNuxkQc+v/AJ+9d1HVNIiq5g5iAFJEe8x+VY+9f5Xbu2BVxicRA+gx9u4qwQPAbbbVwYAwdqN823dtBJUMZyAT68Vbw4mtqdbZU21DEs58u2SZ98iD7dqs/DHWrNwXfBa5cEyZFw59iwwCOw9OM15xb1N1n8RH2PKoAYAAEGQSMeaO05Oat3eruDdayfJcO0qmJOBuyMYAzGST2xU8IrbretanUvbuI5FsZJ3AeYeUCCDnafyPoIy+jhdaot/KXKT6gzE+vANUtNfuaW63mICrAEBizYImDBniQSP4010a3e3MWttbBIjPmJkTtOME5nsK1xmdI9XW4vhlGViCNpG08RB4HpQzpWnKpGxlE4DRMcCY7wBNZ7o3x4Ng8dQckSnzCIyy+89j2OK2ej1S3UDowZWyCK1xiVxLPrUq2qkmniumMohbp3hj0p4pED/Y/wBKZDTSoHNUuval7FvxERXj5lJIOcAg5784/hRAHFZz4n68bbeGLfiDYWvDiLfy4PrJ/h6yM87Z6J2K9F166iyt1RG6ZU8ggkEfmPyir2ys/wDBOrt3E1BtT4Qvtt+6oTHtuJj2rRg10l2al9m7K5sqSa4WqhyLiuVLbbFKqywd20r+n8KhGkVTKqdw4IEEdu1XbiDnEfb+NOBxz/A/zr5PjHo8kGmtOI/aOYM5Aj1HaT+dA/iD4nZd1tWBbgsARt9uTJop1nUm3adgBuiB9Tj9Oa87u2jPua7/ABcetSrdi8pkHuMnMg+oM8inwS21n3xgNJII7RPA9qi0+mX1b64/STTmJR2WRg8ggg/cYr0Il11ubguAg7gFiQWBVVEwAIUxgx2gn1dqLxS5DblBIZbZkgSo8w3c7uxH0pSSC7FuCqsIPmUSqmc7eB9KdvG0m4EY7GALTztMKGGQceUcc+9Z9Bap5bxFJVHgsGELvAzAGAACI7+Y+tWNT04ugvNttpuVSuNg8oAbLTLGSTx3zVXpm75Q2HXa27A2xLbiswuOfQSYphZmLnItiYQbmCqvpMkLiZwO+KDtxgz+GBNu0TiRG4QpO4AEqxEifWnW9O6W1u7gERiCViC0BgrRMTEDEeb3pahAX8lxQNnnC/IxUAqBtMEt3xE+tRKxugx8wXAwAVUcAd3/AFNAzSqSdxYqFJ2eIwjPMzEniYI4qzctnctmd77h5leFuBs8qTPIUccHim2jcdXJBAgAqFO0AhQC0eUFoAzkxPpRKz0tPwwbAM/4ihlcN6BJhkHG4QcHGDU0DPFUeQEvsG4bVwSu4+GQeR6kczGadbgl3KrKAEIZJhhBx8pgkHJxiobdofhmLJ5zcIVsbuBI+acHMQeamRwVW7EFmkxtElTmQP3JMQeYPpVglt2DcV2UAAeVVE71xlyM5M9jIipNNbK2SruoJDMCwJKqBAIBX1B4OZAqj0u5+0VX4Us7AY3TzwQZjjP8TPWsb0LOGV2nbtIPkEdpnknJjj1oYl1H+FbZTcYxPcQ3+YAHOI9+KfppKC1vXapaXMhQw3bROJYqB7RGcVDdR7m1mK7p3RvyqtHIE7TicifajOu01qx8qpdt3M2xuXcWAAE4kgnBwOexigHB1FsKpDG5knZ5iyzJVgcgAfTnFQ7lZgHkq0AySSFUyQp/dnI4iTxTV1LldrEoUBJyRAYnAxiZC/2adtbwkbCELyMQASoJjIPuef0q/wAQzqN5XY7EAUAKNoAIA+XdH73qe8fYa7/8Z68lbtkkwpDr7TIYfTAP3PrWTa/bVSikqsKWkHLgRHHPmJ7YBzV7oHVPwuoYFd24bYBAIMiJJwBg/nV49LXrAanhqyGj+LGdkA07i2Z33WJ2oQOJCkegzGWFH+l9SS+u5DxyDyPqP5963LK54IzXaYDTb10KpZmCqokkxH3NUSGhOusKRfPgu5uoFZZGQARAMyJnNXND1G1dXcjblmJhgPzIApdW6gti2HZSQWCiI5Y7RJOAJNZsiwG+EtLds2fDa0VO4sTKxmPeeB+laFJqDpPUEv296gjMFTyCOx/jV6txKaBTopRTqokQYpU1W/uaVXWWVa36RPrEGo3BAkZ9pP8ASrG3nyx/f1qFrJ47fbP9/wAq+XjuD9V0Fy4nzog5OJP54j8qwuqvbmhYxiR3jv7VvOvEW7DmfNG0Z9YEflWJ0ekJiBljgev/AIjNd/ilwtP0qkRO1u8Hv9c8VFfXZddWVTtYyFMjmYB9O1VrlyDPrUlhjXX8ocsSY4JMAnIE4Hvir1sfsTwe7LJLMVPlgHEgGYESD3ofqrexyhyw+YhpBkKVj8z+ftT7W07R8gHzESZE8wTyBiBHFT3Ba1TA2/KAIRvEBOYlQCsnDCf3e3M5qPSuEAhmO4RJECCIdSP3sGJDDtxUfiFl2s0qrSPrxI9MU640qAvA5DGQGM5UTJBAzPfHcUxT9OoQkpvADEShB8rSMKZMkT6/MK4ttiAj+S0CSNyoYaARI+YSNo9M980284ECOQWHmOS08lTiG7YMR2pyT4gU+cMoEnfgkfNtSWYr955qIWs1O64CAyoWVjvziQDOAGWQRAjiKK6nUG1cLottbV4bivAdP3QVQSpj3EfnI3T6bxSQWA8hOQTO0cARgR+UR6U6zaVQwc7cYAUfMTmc+UAen+9zsSoLb73IYBXTw+8bjJUQPM2BHHHNQ9T1ibgLYcLxN07ipmTAWAJ7iuXAAVUiFAyQsFgTMk9zmAT2qC7dVshFH+YKIUcAkAzAOOZzTBd1CrbPhWCbpuspXaCD3gbe0z3yPau6e0SfDVQSJjADs5jyzMvGcdgPSob94uxZnbeABn1AiJ5HoMd6cuu2ut1fLtMjvtPByQZj1I5plE/Tr62nYOjMCc2wh8zrPlIkGcn8u9Vdbb36oeEAu47ralzCHB+bHBkx9q7fvOiq+1lZeXBY7njcZJJ2vBkriB2ppulbge8/yjcYByxEhSUIwZyQe/1FS/sM6jePHCgmRGW4jPfiR9SadqdM6oqEg7ip8xmAQIA7R7ROKuWLajxfxBNp1AKEkgKGjEQzkwex49K4+kYsoYFP+Zufcu5ZEgZwTGIj61dgrPDKpVQAXNtVb52yDwZk+YL+lT6tUtuJIuIuRIPmBxDR37QI54qTWrbbz2QVtsZQlgXxEnJLqJzB9Jquu0va2EtdOD4hG0sQQTnAEeucU/ofqgymCpQiBBwQDiDPAj9KLfCWoa1qkBYFXlMHBnI+uQM+59aBWWCAsxDuylSpUnZkQVJPzGOYEZqAaj/cc/WfWtyo9rVvQ0C+MtUqW7TXQTZ8T9oByfK23HcBskc4ntUvQ9cbli27ZYrk+pGCfvE/eqXxUy3LYtFWYlgY2MR3HzAQImeeJrXL/NZnsd0mtS7aV0+Rhj6fSh/XumLqNG1sfs9oLKRgAqScj0n+NDfhmLJu2Q4KAhrcnMMPMPswP50f05BVkbhgR9jzXnza3Xl13qepsrts3XUNltnJiczEj7U/pXxrrLTCbpuLIlXG4/Y/NP3rVfDGjAe9DK20hAw7gTkd4M/mvejOl6LaRxcVFDCcqoGW5J7z/U+tdsu9JsG9Hqd9tHKlSwBKnkEjip5qmhrJ/GvWLyEW7RZF/ecYJODAPaARx6109MN6gx/vSrxD8Zf/APduf97f1pVdZx6i557Zqu5E+/vVt05qI2/avFY7AHW+n+MsbmgZhdufbPH6cVS6fZ8PT3bbIUuRCXIBO0gBhgwDjn39q011ZBofrtKHUqeIg4H8D/Os+V4q841OnJJIGBz7SQP51GXjitZc6JtW5tZiSvDDuCCMiPSsm9uZjtXbjznL0GNePczFSi8CiKexZjAH723E8wNs/U+1QNp22htp2kwGjBjsD3qCrqCF9QxBDSYG455EgZJz5QvpxUracKm4id0qsyIiDvkHJHG0j94Ghm+neMY9aAgYIgiSQDgmB8wjPf8AoI5p2ohQqjynaO4gyBmBgYzjkkzQ99QWYsTkmSfenpqOSQDjv6VQX1WtCeZd6KyDO1RKEbWgAAQSpyfqZqLqlqDG0KAoCr5CdvIDFQAWzk8/Wqh1AIBlhckktiJnEKAIAH98V2y9tm8wbbJ3EEkqpI+UbgJHAmR5szip/RPcRnBe4Sm6GQcyhnPM4gAA9qrLpnVZABDAHBBwcrPoTEwc1Nb1yqQCiEKGGQJO4RLGPMV7T6VHc1hClQYQ5IB7xE/UVZoZamSSOfX25rt295QrDALEZP7wHvESoPHath1rpr/grFx7FsbQGfwxtKCfKCOSpUgNmVIn1Ix2uYbj5QAcgCYE8DPpUl2CxModxMqFK8Gd3zE+hgL7yRPFMfTfMsFSMMrQsGYgLzI7/Q8RVFrhpXLhmSZJzmqC+pTxOBkKC5AUAMceWO3aMmaY99ShVtxAQKsOxkgjOZgRPlEfpQ7S3G3iGKk4B9JBH84+9RFuKgIXtYW2gkkKoUSf3QIA+1RJqyhYpjehRh6qYkZ+lVnMifzrjIRB9eP5/wB+9UStdmmgGR7102G27oO2YmMT6fWiGn0hYLClmmYAk9qDffCa/wDpbX0P8TRwWxQz4e0+20g830ZYI9iP50atrXaMX2YNOszHHtXNR0+25VnQMy/KTyJ5g8irQWnBKeKKWm6VZRty21DREgZirot1JtrsVREbdDurdFS+oVwYBkFcGeP7mjArhFBjLnwEjEkXLijsBBj7mlW3QYpVcjIWy80wiMVPdU1Cw9a8ddkDgVWe1PpHaKsbGk5ETjBpjKe8fauVUO1Om3Agkj3Bg/nWc1nw3M+GQAe5JM/kK1xTtk/aoTbz8rfXEflNZls9DG9Q07JYRHAASYIJySSfSgtnRo1t23QwOFxn19/9q9Hv6VWjcqt6SBP61WvdNQqREA+0VufJkHmd2yQYpz6YqSCIIwQfWtX/AP5R9+4OCoIIxJPBzxVfqPQrskjzE8zAM/0rp58dGbTTsYgE7jA9zjH6/rXRb8s1o7Hw9e8hDBSkEYJyCWnt3/QU3XdEu8KgIJwF7cnPoKs58UZ+7aIifSn6BwDcDcNbcfcDcv8A9lFan4gsMbOnlCDbt7GP0iDI7c1mbmmbb/htmYwcz/tVllgg1CkEg4IMH6jBqFx5T9K1Pxf062ptPaz4oY3DMjf5eJ4nccVT6YE8C+rASVlSR3A7Gm/kerdUuINNcNwTb8IyPUFYgfWY+9eM6y0QFn0/SAZ+kEH717DrNCdRoTaUgMbShSeJABE+0isd1zQFdaNnhmIYLMEeRFxjPymR6NU4+hhxb5q1c0J8K3d/dY7ecyJ7emJrQ67od69dd4UBj/myBgekTirj/Cdw21QXICncNwnmfpW8NYt7Bn7Ve6l0lltreVZssFIaRgsMgiZ5nt6VqtL8FyP2jGc/Lx7cj0ohc+FD+Hawtw7CwYblBgzJiI5/rTE153Yt+RvePzmtLpNNcfS3LaWid22CYHcTyZGBzWl6H8J+CTLrcnsViBnjJz9q0aaMCtTiWsB0z4XutZNu5+z8wI4PH0PfitV0PpJsoFJDH1Cxj3yZPvRtbHtUir7fwrc4yM2q9qxn2+lT+H605Z9P1qRZ71pDAtOC10CnUDQK7FdFKg4BSiu0qCROK7XUiK5WmKHvbzUb2x6TVllzXDbrzeLtqns+s/f/AGrhtn7VZKVE4M1i8V1XuWvrTBZ9/wCFWRaPemsI4j8qxeKqzWPeofBMxiKvfauL7isXgKTaOe5HuKdb00CJJ92zVr++9dinjBU8E+gNMNn1B+1XZFNJ/uaYKT2R3UkfSa7Y0gHAgD++KtlW9QfqP5j+ldFruMe/9cVZ0Kmo6YjjzqGj1AP8RSsdHtLO22qzzAH8Iir9sSOZ+n/inqo94+9dIirb0CjgsB6B2A/IGKVnpdsEkLk5JJJJPqSavADvUy1uSIqppscVMunqYCpAtdJGbUAsCnrbFSgVQ1/UfDcKADImSQByBEk45nvwcYrfpFwJXQtCNb1zw7rKVPhpaW6zBLhMHxJGF2qQE/eImamfrtsEqUuAghSCo+ZtsL83J3DPy55psUT20ooUnVXcW9iKGfxTDMQALTbewMkyPpnmqug+KUdQzqV3KGAGeVZgJxkhSB7j3psMH4rtB0+Ibfo5IIUwojcxQBcnnzrk496IvqcJCnc8QrYIHLFvSB+sDvTUT0qH6nq6IzKwby4JgQTtD7QSedp7496i0/XUdoCOASFDHZBYlhEBpwVOYjFNiitKgyfEtoqGC3SGICnaMkp4sfNyEzmPaalt9bVnRVVvO7LLYBC7wxGZwyxkDmmxBSlQu5122oLbbkDcZAGVTducebgbTjn2p1jrSM4QK4JMSQIybgGQe5tMPtmJFNii6cUq4nFKtudRHk00mlSrFdI6BTWSu0qmLTBbply2RXKVZsCCeomoyldpVzsaNZaZ4f8AeK5SrNini1Hr+dcK4kCaVKpkHVSkF9aVKmDoHoPyp6pH86VKtRKdT4pUq1EL+4ruwelKlWoiRTmIpXLKt8yg/UA0qVdJ2ybc0yNu3Ip3rtaVB3Lnyn1HmOD/AJjTbuhtMSzW0YkQSVUkj3MZ4/SlSoG3OnWWUI1q2VWSqlFIEzMCIEyfzpf8Ptf+1b5B+ReVMqeOxyPSlSoEenWpnwrc4zsXsQR27EA/YVKLQ3F+8R9Bzj69/WB6UqVAy5pLbTuRDJkyoMmNsn3jH0qJul2TzZtHEfIvE7o443Z+uaVKgd/w61t2eFb2zO3YsSBtBiI+Ubfpio7PSbKg/s0O4sxJVSTuLEyY485AHoYpUqDrdLsGZs2jJkyi5OcnGT5j/wBx9amXSIDIRQfXaO24j9WY/wDyPrSpUFlTSpUq0mP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0" name="Picture 12" descr="http://cdn1.arkive.org/media/7D/7DA2ED72-3800-4563-AD83-680F8705DC63/Presentation.Large/Emperor-penguins-huddling-together-to-aid-in-heat-reten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800600"/>
            <a:ext cx="2751668" cy="1828801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1828800" y="5562600"/>
            <a:ext cx="1676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210</TotalTime>
  <Words>428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Penguin chick</vt:lpstr>
      <vt:lpstr>There are 7 continents</vt:lpstr>
      <vt:lpstr>Facts about antarctica</vt:lpstr>
      <vt:lpstr>Emperor Penguin</vt:lpstr>
      <vt:lpstr>Penguin</vt:lpstr>
      <vt:lpstr>Now, let’s watch a video</vt:lpstr>
      <vt:lpstr>fierce</vt:lpstr>
      <vt:lpstr>whip</vt:lpstr>
      <vt:lpstr>Huddle  (verb, noun)</vt:lpstr>
      <vt:lpstr>Shuffle your feet</vt:lpstr>
      <vt:lpstr>down</vt:lpstr>
      <vt:lpstr>echo</vt:lpstr>
      <vt:lpstr>junior</vt:lpstr>
      <vt:lpstr>waterproof</vt:lpstr>
      <vt:lpstr>rookery</vt:lpstr>
      <vt:lpstr>toboggan</vt:lpstr>
      <vt:lpstr>Fish, squid, krill</vt:lpstr>
      <vt:lpstr>Cuddle/ snuggle</vt:lpstr>
      <vt:lpstr>swallow</vt:lpstr>
    </vt:vector>
  </TitlesOfParts>
  <Company>Oklahoma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Penguin chick</dc:title>
  <dc:creator>eytaylor</dc:creator>
  <cp:lastModifiedBy>Buckmaster, Jamie L.</cp:lastModifiedBy>
  <cp:revision>18</cp:revision>
  <dcterms:created xsi:type="dcterms:W3CDTF">2013-08-24T02:05:18Z</dcterms:created>
  <dcterms:modified xsi:type="dcterms:W3CDTF">2014-08-14T00:14:35Z</dcterms:modified>
</cp:coreProperties>
</file>