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8" r:id="rId5"/>
    <p:sldId id="259" r:id="rId6"/>
    <p:sldId id="261" r:id="rId7"/>
    <p:sldId id="269" r:id="rId8"/>
    <p:sldId id="272" r:id="rId9"/>
    <p:sldId id="260" r:id="rId10"/>
    <p:sldId id="264" r:id="rId11"/>
    <p:sldId id="262" r:id="rId12"/>
    <p:sldId id="263" r:id="rId13"/>
    <p:sldId id="265" r:id="rId14"/>
    <p:sldId id="266" r:id="rId15"/>
    <p:sldId id="267" r:id="rId16"/>
    <p:sldId id="268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C9D6A9D-4D0B-4565-AF20-65C6110E18B1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D01F7A-D575-4C40-8082-14DD7CF61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A9D-4D0B-4565-AF20-65C6110E18B1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1F7A-D575-4C40-8082-14DD7CF61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C9D6A9D-4D0B-4565-AF20-65C6110E18B1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9D01F7A-D575-4C40-8082-14DD7CF61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A9D-4D0B-4565-AF20-65C6110E18B1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D01F7A-D575-4C40-8082-14DD7CF61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A9D-4D0B-4565-AF20-65C6110E18B1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9D01F7A-D575-4C40-8082-14DD7CF61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C9D6A9D-4D0B-4565-AF20-65C6110E18B1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D01F7A-D575-4C40-8082-14DD7CF61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C9D6A9D-4D0B-4565-AF20-65C6110E18B1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D01F7A-D575-4C40-8082-14DD7CF61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A9D-4D0B-4565-AF20-65C6110E18B1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D01F7A-D575-4C40-8082-14DD7CF61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A9D-4D0B-4565-AF20-65C6110E18B1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D01F7A-D575-4C40-8082-14DD7CF61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A9D-4D0B-4565-AF20-65C6110E18B1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D01F7A-D575-4C40-8082-14DD7CF61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C9D6A9D-4D0B-4565-AF20-65C6110E18B1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9D01F7A-D575-4C40-8082-14DD7CF61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9D6A9D-4D0B-4565-AF20-65C6110E18B1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D01F7A-D575-4C40-8082-14DD7CF61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perfect pet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Genre: humorous fiction- a made-up story written to make readers laugh.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338" t="26042" r="28551" b="6250"/>
          <a:stretch>
            <a:fillRect/>
          </a:stretch>
        </p:blipFill>
        <p:spPr bwMode="auto">
          <a:xfrm>
            <a:off x="228600" y="304800"/>
            <a:ext cx="327660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5315" t="28125" r="45315" b="8333"/>
          <a:stretch>
            <a:fillRect/>
          </a:stretch>
        </p:blipFill>
        <p:spPr bwMode="auto">
          <a:xfrm>
            <a:off x="7010400" y="152400"/>
            <a:ext cx="1371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t0.gstatic.com/images?q=tbn:ANd9GcSqHnPLQ9ws15P3Jp4SimaG79OqrMUGM6A6ZvjLmPvheYAmu2_U2A:www.shaving-shack.com/blog/wp-content/uploads/2010/04/Man-sha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2438400" cy="2725948"/>
          </a:xfrm>
          <a:prstGeom prst="rect">
            <a:avLst/>
          </a:prstGeom>
          <a:noFill/>
        </p:spPr>
      </p:pic>
      <p:pic>
        <p:nvPicPr>
          <p:cNvPr id="9220" name="Picture 4" descr="http://t3.gstatic.com/images?q=tbn:ANd9GcSom_eEyBFJEoADHKPOKtyvBLDnYYmvHvhBEVOYbxtEvWpd9FPZ:universe.byu.edu/wp-content/uploads/2013/03/Shaving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4154"/>
            <a:ext cx="3200400" cy="2129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613648" cy="4343400"/>
          </a:xfrm>
        </p:spPr>
        <p:txBody>
          <a:bodyPr/>
          <a:lstStyle/>
          <a:p>
            <a:r>
              <a:rPr lang="en-US" dirty="0" smtClean="0"/>
              <a:t>Amazing things animals can be trained to do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Magic tricks</a:t>
            </a:r>
            <a:endParaRPr lang="en-US" dirty="0"/>
          </a:p>
        </p:txBody>
      </p:sp>
      <p:pic>
        <p:nvPicPr>
          <p:cNvPr id="8194" name="Picture 2" descr="http://t3.gstatic.com/images?q=tbn:ANd9GcSvAXYh8UCrFxQbt026ytTgGqWbb3WrYb7qGr18essuJ5yhZbAG0Q:www.dog-obedience-training-review.com/sites/default/files/Dog-Training-Tr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2047875" cy="1328550"/>
          </a:xfrm>
          <a:prstGeom prst="rect">
            <a:avLst/>
          </a:prstGeom>
          <a:noFill/>
        </p:spPr>
      </p:pic>
      <p:pic>
        <p:nvPicPr>
          <p:cNvPr id="8196" name="Picture 4" descr="http://t1.gstatic.com/images?q=tbn:ANd9GcQWUsWm7x-9LN40GjhS4Ahj7ZGPxjvsuPxRu88OvmKFEye4CKMAdA:www.lovehorsebackriding.com/images/tricktrainingyourhors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362200"/>
            <a:ext cx="2233803" cy="1362075"/>
          </a:xfrm>
          <a:prstGeom prst="rect">
            <a:avLst/>
          </a:prstGeom>
          <a:noFill/>
        </p:spPr>
      </p:pic>
      <p:pic>
        <p:nvPicPr>
          <p:cNvPr id="8198" name="Picture 6" descr="http://t1.gstatic.com/images?q=tbn:ANd9GcQe6awaznknZDqIT-PPC7K62IjbOmWTTVfDSfpmH1gW52F-74MM:media.northjersey.com/images/300*231/MC_SIBERIAN_0610_cn_tif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362200"/>
            <a:ext cx="2286000" cy="1752600"/>
          </a:xfrm>
          <a:prstGeom prst="rect">
            <a:avLst/>
          </a:prstGeom>
          <a:noFill/>
        </p:spPr>
      </p:pic>
      <p:pic>
        <p:nvPicPr>
          <p:cNvPr id="8200" name="Picture 8" descr="http://t0.gstatic.com/images?q=tbn:ANd9GcQh0lEg5J4cavwT5lgvsu7DXWeH6Lpn8zFsiZxDPLxZ6VYaJ3sj:www.picgifs.com/clip-art/entertainment/magic-tricks/clip-art-magic-tricks-2864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343400"/>
            <a:ext cx="2305050" cy="1981201"/>
          </a:xfrm>
          <a:prstGeom prst="rect">
            <a:avLst/>
          </a:prstGeom>
          <a:noFill/>
        </p:spPr>
      </p:pic>
      <p:pic>
        <p:nvPicPr>
          <p:cNvPr id="8202" name="Picture 10" descr="http://t1.gstatic.com/images?q=tbn:ANd9GcQ6SsNvk90zXyeaSqxg0HOP-F5ud2lCVj4izMRPv3RKMt6WY7cAGw:www.picgifs.com/clip-art/entertainment/magic-tricks/clip-art-magic-tricks-0436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419600"/>
            <a:ext cx="2657475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Play fetch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t2.gstatic.com/images?q=tbn:ANd9GcQ3dBM_0Vq0Cwq8OsvzhKKfkEv4ucYE6YH_SdIlc_Nfks0HcHci:static.ddmcdn.com/gif/dog-retrie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2524125" cy="1809751"/>
          </a:xfrm>
          <a:prstGeom prst="rect">
            <a:avLst/>
          </a:prstGeom>
          <a:noFill/>
        </p:spPr>
      </p:pic>
      <p:pic>
        <p:nvPicPr>
          <p:cNvPr id="7172" name="Picture 4" descr="http://images.agoramedia.com/everydayhealth/gcms/pg-heart-healthy-activities-with-dogs-07-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75260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my 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Dog curled </a:t>
            </a:r>
            <a:r>
              <a:rPr lang="en-US" u="sng" dirty="0" smtClean="0">
                <a:solidFill>
                  <a:srgbClr val="00B050"/>
                </a:solidFill>
              </a:rPr>
              <a:t>in my lap</a:t>
            </a:r>
            <a:r>
              <a:rPr lang="en-US" dirty="0" smtClean="0"/>
              <a:t>      Tiger is resting his head in</a:t>
            </a:r>
          </a:p>
          <a:p>
            <a:pPr algn="ctr">
              <a:buNone/>
            </a:pPr>
            <a:r>
              <a:rPr lang="en-US" dirty="0" smtClean="0"/>
              <a:t>                   </a:t>
            </a:r>
            <a:r>
              <a:rPr lang="en-US" u="sng" dirty="0" smtClean="0">
                <a:solidFill>
                  <a:srgbClr val="00B050"/>
                </a:solidFill>
              </a:rPr>
              <a:t>in my lap</a:t>
            </a:r>
            <a:endParaRPr lang="en-US" u="sng" dirty="0">
              <a:solidFill>
                <a:srgbClr val="00B050"/>
              </a:solidFill>
            </a:endParaRPr>
          </a:p>
        </p:txBody>
      </p:sp>
      <p:pic>
        <p:nvPicPr>
          <p:cNvPr id="6146" name="Picture 2" descr="http://t1.gstatic.com/images?q=tbn:ANd9GcTE9FTKd-dQxsuPDfwZYljzCYcMF8x38V-EWQrZ3ucnUC-bW7X5:www.seattledogspot.com/uploads/images/dylan-2-24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2848464" cy="2133600"/>
          </a:xfrm>
          <a:prstGeom prst="rect">
            <a:avLst/>
          </a:prstGeom>
          <a:noFill/>
        </p:spPr>
      </p:pic>
      <p:pic>
        <p:nvPicPr>
          <p:cNvPr id="6148" name="Picture 4" descr="http://t0.gstatic.com/images?q=tbn:ANd9GcS0F17rfLGP55QRYjAbMD0NHm8F6K8MP-IeQZkcdVT1Im1tHbmA:farm4.staticflickr.com/3248/2673808645_aa7cae5c73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3200"/>
            <a:ext cx="3404152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leftover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Something that is left from a large amount</a:t>
            </a:r>
          </a:p>
          <a:p>
            <a:endParaRPr lang="en-US" dirty="0" smtClean="0"/>
          </a:p>
          <a:p>
            <a:r>
              <a:rPr lang="en-US" dirty="0" smtClean="0"/>
              <a:t>Leftover pie                        leftover pasta</a:t>
            </a:r>
            <a:endParaRPr lang="en-US" dirty="0"/>
          </a:p>
        </p:txBody>
      </p:sp>
      <p:pic>
        <p:nvPicPr>
          <p:cNvPr id="5122" name="Picture 2" descr="http://t2.gstatic.com/images?q=tbn:ANd9GcS7U2_ovrPe4MBjRwPoxb8J2BXJWV02MlB1miYgPo4b15KYGzU8:www.cheftraveler.com/wp-content/uploads/2008/11/leftover-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2466975" cy="1847851"/>
          </a:xfrm>
          <a:prstGeom prst="rect">
            <a:avLst/>
          </a:prstGeom>
          <a:noFill/>
        </p:spPr>
      </p:pic>
      <p:pic>
        <p:nvPicPr>
          <p:cNvPr id="5124" name="Picture 4" descr="http://t0.gstatic.com/images?q=tbn:ANd9GcSCU-EzaRBBoIUNAMHdLy7Gu9g1jk_RtEd8UHYWXkCJyCghs21H-A:i2.cdn.turner.com/cnn/dam/assets/130123171533-gluten-pasta-plate-story-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(1)A small house usually used for keeping tools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(2)  To shed- to drop off hair</a:t>
            </a:r>
            <a:endParaRPr lang="en-US" dirty="0"/>
          </a:p>
        </p:txBody>
      </p:sp>
      <p:pic>
        <p:nvPicPr>
          <p:cNvPr id="4098" name="Picture 2" descr="http://t3.gstatic.com/images?q=tbn:ANd9GcRuhzz_H2mtBew1uD_YhrPFNfqz9NrGxmilka9Imnvy4trFKSuy:www.allamericanmoves.com/wp-content/uploads/2012/07/how-to-move-a-sh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0"/>
            <a:ext cx="2619375" cy="1743076"/>
          </a:xfrm>
          <a:prstGeom prst="rect">
            <a:avLst/>
          </a:prstGeom>
          <a:noFill/>
        </p:spPr>
      </p:pic>
      <p:pic>
        <p:nvPicPr>
          <p:cNvPr id="4100" name="Picture 4" descr="http://t3.gstatic.com/images?q=tbn:ANd9GcT0K1b4YRhQgyHgVOLHHiFI7tnAjHGZ4D64W14NUU3BHlyxJG6-:thedowntowndog.com/yahoo_site_admin/assets/images/P9240603.6762815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5720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Guinea pig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i.telegraph.co.uk/multimedia/archive/00786/GUINEA-PIG-WEIGHT-L_786613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5905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Decimal/period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/>
          <a:lstStyle/>
          <a:p>
            <a:r>
              <a:rPr lang="en-US" dirty="0" smtClean="0"/>
              <a:t>A point            .</a:t>
            </a:r>
          </a:p>
          <a:p>
            <a:r>
              <a:rPr lang="en-US" dirty="0" smtClean="0"/>
              <a:t>If used at the end of sentence it is called </a:t>
            </a:r>
            <a:r>
              <a:rPr lang="en-US" b="1" u="sng" dirty="0" smtClean="0">
                <a:solidFill>
                  <a:srgbClr val="00B050"/>
                </a:solidFill>
              </a:rPr>
              <a:t>a period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i="1" dirty="0" smtClean="0"/>
              <a:t>How many periods are there?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If used in a number, it’s called </a:t>
            </a:r>
            <a:r>
              <a:rPr lang="en-US" b="1" u="sng" dirty="0" smtClean="0">
                <a:solidFill>
                  <a:srgbClr val="0070C0"/>
                </a:solidFill>
              </a:rPr>
              <a:t>a decimal point</a:t>
            </a:r>
          </a:p>
          <a:p>
            <a:endParaRPr lang="en-US" b="1" u="sng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81200" y="19050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t0.gstatic.com/images?q=tbn:ANd9GcRe_vjv5qG38JEPZafeFso9l1FdTVNlSXggcBVTGY4IuaX65fbf:content.gcflearnfree.org/topics/231/dec_5_1_illustration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105400"/>
            <a:ext cx="3314700" cy="138112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>
            <a:off x="5562600" y="4724400"/>
            <a:ext cx="609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72200" y="4724400"/>
            <a:ext cx="990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t3.gstatic.com/images?q=tbn:ANd9GcT-Rt9zsSbKEKt1xcNyvNh23yhKi8VaVPyCwt9Yzp03T7LKEqHvOA:readingmatters.net/Uploads/Product/FullSize/39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667000"/>
            <a:ext cx="1981200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4876800"/>
            <a:ext cx="7239000" cy="16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Building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4400" cy="5029200"/>
          </a:xfrm>
        </p:spPr>
        <p:txBody>
          <a:bodyPr/>
          <a:lstStyle/>
          <a:p>
            <a:r>
              <a:rPr lang="en-US" dirty="0" smtClean="0"/>
              <a:t>Share with a class or with a partner:</a:t>
            </a:r>
          </a:p>
          <a:p>
            <a:r>
              <a:rPr lang="en-US" sz="2400" dirty="0" smtClean="0"/>
              <a:t>Do you have a pet?</a:t>
            </a:r>
          </a:p>
          <a:p>
            <a:r>
              <a:rPr lang="en-US" sz="2400" dirty="0" smtClean="0"/>
              <a:t>If not, what pet would you like to have? Why?</a:t>
            </a:r>
          </a:p>
          <a:p>
            <a:r>
              <a:rPr lang="en-US" sz="2400" dirty="0" smtClean="0"/>
              <a:t>What animals can be pets?</a:t>
            </a:r>
          </a:p>
          <a:p>
            <a:r>
              <a:rPr lang="en-US" sz="2400" dirty="0" smtClean="0"/>
              <a:t>What responsibilities do you have with a pet?</a:t>
            </a:r>
          </a:p>
          <a:p>
            <a:r>
              <a:rPr lang="en-US" sz="2400" dirty="0" smtClean="0"/>
              <a:t>Why would some parents not allow their kids to have a pet?</a:t>
            </a:r>
          </a:p>
          <a:p>
            <a:r>
              <a:rPr lang="en-US" sz="2400" dirty="0" smtClean="0"/>
              <a:t>What makes a good pet?</a:t>
            </a:r>
          </a:p>
          <a:p>
            <a:r>
              <a:rPr lang="en-US" sz="1800" i="1" dirty="0" smtClean="0"/>
              <a:t>I would like to have a….as a pet because…</a:t>
            </a:r>
          </a:p>
          <a:p>
            <a:r>
              <a:rPr lang="en-US" sz="1800" i="1" dirty="0" smtClean="0"/>
              <a:t>If you have a pet you are responsible for…..</a:t>
            </a:r>
          </a:p>
          <a:p>
            <a:r>
              <a:rPr lang="en-US" sz="1800" i="1" dirty="0" smtClean="0"/>
              <a:t>One of the reasons why some parents don’t allow their kids to have a pet is….</a:t>
            </a:r>
          </a:p>
          <a:p>
            <a:r>
              <a:rPr lang="en-US" sz="1800" i="1" dirty="0" smtClean="0"/>
              <a:t>I believe a good pet should be….</a:t>
            </a:r>
          </a:p>
          <a:p>
            <a:endParaRPr lang="en-US" sz="1800" i="1" dirty="0" smtClean="0"/>
          </a:p>
          <a:p>
            <a:pPr>
              <a:buNone/>
            </a:pPr>
            <a:endParaRPr lang="en-US" sz="1800" i="1" dirty="0"/>
          </a:p>
        </p:txBody>
      </p:sp>
      <p:pic>
        <p:nvPicPr>
          <p:cNvPr id="30722" name="Picture 2" descr="http://t1.gstatic.com/images?q=tbn:ANd9GcRzG64dypUYEWujxc7FZKMD12UJ02HQatRkJ_5-_tGX8EwvHwbQ:lamachineahabiter.files.wordpress.com/2012/04/pets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81175" cy="1334163"/>
          </a:xfrm>
          <a:prstGeom prst="rect">
            <a:avLst/>
          </a:prstGeom>
          <a:noFill/>
        </p:spPr>
      </p:pic>
      <p:pic>
        <p:nvPicPr>
          <p:cNvPr id="30724" name="Picture 4" descr="http://t3.gstatic.com/images?q=tbn:ANd9GcTrEmvsxuJ2enokGE-1OgAFNFTqeVUMEGkI0Uhr24j8kuYOUO19:www.zcnet.com/wp-content/uploads/2013/08/pet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05000"/>
            <a:ext cx="2238375" cy="2038350"/>
          </a:xfrm>
          <a:prstGeom prst="rect">
            <a:avLst/>
          </a:prstGeom>
          <a:noFill/>
        </p:spPr>
      </p:pic>
      <p:pic>
        <p:nvPicPr>
          <p:cNvPr id="30726" name="Picture 6" descr="http://t2.gstatic.com/images?q=tbn:ANd9GcRhU7ileB7rCyf1QF4mijmQ2bs8v5haarTHgd5vUpf_y8BP5T1q:pic.pilpix.com/22/22348/rat-p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680" y="1"/>
            <a:ext cx="1031520" cy="128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difficult task or problem. Something that is hard to do</a:t>
            </a:r>
          </a:p>
          <a:p>
            <a:r>
              <a:rPr lang="en-US" dirty="0" smtClean="0"/>
              <a:t>He accepted the </a:t>
            </a:r>
            <a:r>
              <a:rPr lang="en-US" b="1" u="sng" dirty="0" smtClean="0">
                <a:solidFill>
                  <a:srgbClr val="00B0F0"/>
                </a:solidFill>
              </a:rPr>
              <a:t>challenge</a:t>
            </a:r>
            <a:r>
              <a:rPr lang="en-US" dirty="0" smtClean="0"/>
              <a:t> to compete in the Special Olympics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 you think that having a cactus as a pet would be a </a:t>
            </a:r>
            <a:r>
              <a:rPr lang="en-US" b="1" u="sng" dirty="0" smtClean="0">
                <a:solidFill>
                  <a:srgbClr val="00B0F0"/>
                </a:solidFill>
              </a:rPr>
              <a:t>challenge</a:t>
            </a:r>
            <a:r>
              <a:rPr lang="en-US" dirty="0" smtClean="0"/>
              <a:t>? Why?</a:t>
            </a:r>
            <a:endParaRPr lang="en-US" dirty="0"/>
          </a:p>
        </p:txBody>
      </p:sp>
      <p:pic>
        <p:nvPicPr>
          <p:cNvPr id="17410" name="Picture 2" descr="http://t2.gstatic.com/images?q=tbn:ANd9GcSK8gWArBVXv6_VAsa9DrXWHAYgSAkI0h0CNK4a9l5oy1cIMH5K:net.archbold.k12.oh.us/ahs/web_class/Spring_10/SpecialOlympics_graber/images/athlet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2619375" cy="1743076"/>
          </a:xfrm>
          <a:prstGeom prst="rect">
            <a:avLst/>
          </a:prstGeom>
          <a:noFill/>
        </p:spPr>
      </p:pic>
      <p:pic>
        <p:nvPicPr>
          <p:cNvPr id="17412" name="Picture 4" descr="http://t2.gstatic.com/images?q=tbn:ANd9GcRcyaRdWAv-j4A03GAl8BWo87TgKkxzzFI9162xGmLk6vhIkvGgAA:www.searchenginejournal.com/wp-content/uploads/2013/05/hugging-cac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971800"/>
            <a:ext cx="2619375" cy="1743076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4953000" y="3962400"/>
            <a:ext cx="381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*manage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succeed in doing something</a:t>
            </a:r>
          </a:p>
          <a:p>
            <a:endParaRPr lang="en-US" dirty="0" smtClean="0"/>
          </a:p>
          <a:p>
            <a:r>
              <a:rPr lang="en-US" dirty="0" smtClean="0"/>
              <a:t>How did he </a:t>
            </a:r>
            <a:r>
              <a:rPr lang="en-US" b="1" u="sng" dirty="0" smtClean="0">
                <a:solidFill>
                  <a:srgbClr val="00B0F0"/>
                </a:solidFill>
              </a:rPr>
              <a:t>manage</a:t>
            </a:r>
            <a:r>
              <a:rPr lang="en-US" dirty="0" smtClean="0"/>
              <a:t> to catch such a big fish?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did my cat </a:t>
            </a:r>
            <a:r>
              <a:rPr lang="en-US" b="1" u="sng" dirty="0" smtClean="0">
                <a:solidFill>
                  <a:srgbClr val="00B0F0"/>
                </a:solidFill>
              </a:rPr>
              <a:t>manage </a:t>
            </a:r>
            <a:r>
              <a:rPr lang="en-US" dirty="0" smtClean="0"/>
              <a:t>to get in this small box?</a:t>
            </a:r>
            <a:endParaRPr lang="en-US" dirty="0"/>
          </a:p>
        </p:txBody>
      </p:sp>
      <p:pic>
        <p:nvPicPr>
          <p:cNvPr id="16386" name="Picture 2" descr="http://t2.gstatic.com/images?q=tbn:ANd9GcTRod3FbU2RENxyFpRN3_6IAHp0HJQPD9e9DlSaAATu3aUaucx3:www.txfishingguide.com/www.txfishingguide.com/texoma-striper-guide-trophy-catfish-images/Im000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76600"/>
            <a:ext cx="2438398" cy="1676400"/>
          </a:xfrm>
          <a:prstGeom prst="rect">
            <a:avLst/>
          </a:prstGeom>
          <a:noFill/>
        </p:spPr>
      </p:pic>
      <p:pic>
        <p:nvPicPr>
          <p:cNvPr id="16388" name="Picture 4" descr="http://t2.gstatic.com/images?q=tbn:ANd9GcToG9Fp-f2gkmPLcKfn121eI-Zjm9jeklaG3FvUYH94VobIbvUZ:1.bp.blogspot.com/-UPOsTNjykzE/TclppvxlnvI/AAAAAAAAKnQ/-CJk9OtiGJE/s320/cat%2Bin%2Ba%2B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260032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*perfect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5029200"/>
          </a:xfrm>
        </p:spPr>
        <p:txBody>
          <a:bodyPr/>
          <a:lstStyle/>
          <a:p>
            <a:r>
              <a:rPr lang="en-US" dirty="0" smtClean="0"/>
              <a:t>Ideal, cannot be better</a:t>
            </a:r>
          </a:p>
          <a:p>
            <a:endParaRPr lang="en-US" dirty="0" smtClean="0"/>
          </a:p>
          <a:p>
            <a:r>
              <a:rPr lang="en-US" dirty="0" smtClean="0"/>
              <a:t>The athlete received the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perfect</a:t>
            </a:r>
            <a:r>
              <a:rPr lang="en-US" dirty="0" smtClean="0"/>
              <a:t> score from the judges.    I have a </a:t>
            </a:r>
            <a:r>
              <a:rPr lang="en-US" dirty="0" smtClean="0">
                <a:solidFill>
                  <a:srgbClr val="00B0F0"/>
                </a:solidFill>
              </a:rPr>
              <a:t>perfect </a:t>
            </a:r>
          </a:p>
          <a:p>
            <a:pPr>
              <a:buNone/>
            </a:pPr>
            <a:r>
              <a:rPr lang="en-US" dirty="0" smtClean="0"/>
              <a:t>                                                report card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5362" name="Picture 2" descr="http://t3.gstatic.com/images?q=tbn:ANd9GcQpVBBTbjj5dvrcsNaG-4KGQnSkyVZQVGF68Yqv_3Uy3bcMGGmr:nsunews.nova.edu/wp-content/uploads/2013/08/Perfect-sc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86200"/>
            <a:ext cx="3086100" cy="1476375"/>
          </a:xfrm>
          <a:prstGeom prst="rect">
            <a:avLst/>
          </a:prstGeom>
          <a:noFill/>
        </p:spPr>
      </p:pic>
      <p:pic>
        <p:nvPicPr>
          <p:cNvPr id="15364" name="Picture 4" descr="http://t3.gstatic.com/images?q=tbn:ANd9GcRLa07QO-oipvR6CbBxrK9vpvYKJRGUmM6eysMVe1_KpYwcqAPyIA:plazaautomotive.com/wp-content/uploads/Good-Gra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495800"/>
            <a:ext cx="2352675" cy="194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838200"/>
          </a:xfrm>
        </p:spPr>
        <p:txBody>
          <a:bodyPr/>
          <a:lstStyle/>
          <a:p>
            <a:pPr algn="ctr"/>
            <a:r>
              <a:rPr lang="en-US" dirty="0" smtClean="0"/>
              <a:t>*scratch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915400" cy="51816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>(1)Scratch </a:t>
            </a:r>
            <a:r>
              <a:rPr lang="en-US" sz="3100" dirty="0" smtClean="0"/>
              <a:t>to scrape skin with your nails to help the itch</a:t>
            </a:r>
          </a:p>
          <a:p>
            <a:r>
              <a:rPr lang="en-US" sz="3100" i="1" dirty="0" smtClean="0"/>
              <a:t>A sloth scratching</a:t>
            </a:r>
            <a:endParaRPr lang="en-US" sz="5100" i="1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(2)Scratch- </a:t>
            </a:r>
            <a:r>
              <a:rPr lang="en-US" dirty="0" smtClean="0"/>
              <a:t>to erase, cancel, delete, strike out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(3) Scratch</a:t>
            </a:r>
            <a:r>
              <a:rPr lang="en-US" dirty="0" smtClean="0"/>
              <a:t>-to break the surface with something sharp</a:t>
            </a:r>
          </a:p>
          <a:p>
            <a:endParaRPr lang="en-US" dirty="0"/>
          </a:p>
        </p:txBody>
      </p:sp>
      <p:pic>
        <p:nvPicPr>
          <p:cNvPr id="13316" name="Picture 4" descr="Just a Sloth Scratchi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81200"/>
            <a:ext cx="2464886" cy="1326109"/>
          </a:xfrm>
          <a:prstGeom prst="rect">
            <a:avLst/>
          </a:prstGeom>
          <a:noFill/>
        </p:spPr>
      </p:pic>
      <p:pic>
        <p:nvPicPr>
          <p:cNvPr id="13320" name="Picture 8" descr="http://t1.gstatic.com/images?q=tbn:ANd9GcQHmzqGCxMpx6XrttA8CvBFPIwKC5PVju7DyNXv9QO0MvNg8dOtVw:1.bp.blogspot.com/-b7yq1XalGyY/UJqKIsLE0aI/AAAAAAAABQk/Dst_WqI6tHo/s400/cat%2Bclaw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181600"/>
            <a:ext cx="2371725" cy="1283065"/>
          </a:xfrm>
          <a:prstGeom prst="rect">
            <a:avLst/>
          </a:prstGeom>
          <a:noFill/>
        </p:spPr>
      </p:pic>
      <p:pic>
        <p:nvPicPr>
          <p:cNvPr id="13322" name="Picture 10" descr="http://t3.gstatic.com/images?q=tbn:ANd9GcQsrTfgTLtmtATWMuQ-QyrGTwcFiTDF8zABnKm98qv3YAj6pOO9sA:us.123rf.com/400wm/400/400/wayoutwest/wayoutwest1009/wayoutwest100900011/7851711-crossed-out-plan-a-and-changed-strategy-to-plan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429000"/>
            <a:ext cx="1578665" cy="1060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*Satisfy (appetite)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make someone content (happy, pleased, full, etc)</a:t>
            </a:r>
            <a:endParaRPr lang="en-US" dirty="0"/>
          </a:p>
        </p:txBody>
      </p:sp>
      <p:pic>
        <p:nvPicPr>
          <p:cNvPr id="12290" name="Picture 2" descr="http://t0.gstatic.com/images?q=tbn:ANd9GcRq2xkp7dJrKIG4Tvp5mQbAB610y8qHqzQ3U3NW7j7hYwYEZ-eD:aninepoundhammer.files.wordpress.com/2012/02/baby-satisfi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14600"/>
            <a:ext cx="2457450" cy="1857376"/>
          </a:xfrm>
          <a:prstGeom prst="rect">
            <a:avLst/>
          </a:prstGeom>
          <a:noFill/>
        </p:spPr>
      </p:pic>
      <p:pic>
        <p:nvPicPr>
          <p:cNvPr id="12292" name="Picture 4" descr="http://t1.gstatic.com/images?q=tbn:ANd9GcQrshCa1-_1HUvtm4f8gtDCi-ZgRzgTGqQD1b3jn2WWXcTQyK9sZg:weknowmemes.com/wp-content/uploads/2012/02/i-am-satisfied-over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14600"/>
            <a:ext cx="2095500" cy="21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*healthy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Sick                              Healthy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Healthy foods</a:t>
            </a:r>
            <a:endParaRPr lang="en-US" dirty="0"/>
          </a:p>
        </p:txBody>
      </p:sp>
      <p:pic>
        <p:nvPicPr>
          <p:cNvPr id="11268" name="Picture 4" descr="http://t1.gstatic.com/images?q=tbn:ANd9GcQxp66i89hcSiqLJgjzr1JP4uYAdjsp4moCYK6eWuOZZgXbWQyH:www.multiplemayhemmamma.com/wp-content/uploads/2012/03/sick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1800225" cy="2543175"/>
          </a:xfrm>
          <a:prstGeom prst="rect">
            <a:avLst/>
          </a:prstGeom>
          <a:noFill/>
        </p:spPr>
      </p:pic>
      <p:pic>
        <p:nvPicPr>
          <p:cNvPr id="11270" name="Picture 6" descr="http://t3.gstatic.com/images?q=tbn:ANd9GcRQBaSdoJ-wLM-T2xYKHBO7CEVzu3Z3QeTD8TTHCgfx3vMd4Kjr:graphics8.nytimes.com/images/2009/01/22/health/chen_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90800"/>
            <a:ext cx="2466975" cy="1847851"/>
          </a:xfrm>
          <a:prstGeom prst="rect">
            <a:avLst/>
          </a:prstGeom>
          <a:noFill/>
        </p:spPr>
      </p:pic>
      <p:pic>
        <p:nvPicPr>
          <p:cNvPr id="11272" name="Picture 8" descr="http://t2.gstatic.com/images?q=tbn:ANd9GcQ91XCWwLmAEWTwiFV6abRkbFgXxbyh16FjshpRAeEKaSQDk-VV:globalgoodgroup.com/wp-content/uploads/2012/12/Healthy-Ch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800600"/>
            <a:ext cx="2781300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yawn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t0.gstatic.com/images?q=tbn:ANd9GcTh7XX2NEcZM__adUDpYMH-_-0Ezye9ugHZNCuDV8OmgoWzd80lDg:2.bp.blogspot.com/-unlnERkl--0/TtL_F4m0w9I/AAAAAAAADps/zZwl1si_u9Q/s1600/Yaw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2514600" cy="2239896"/>
          </a:xfrm>
          <a:prstGeom prst="rect">
            <a:avLst/>
          </a:prstGeom>
          <a:noFill/>
        </p:spPr>
      </p:pic>
      <p:pic>
        <p:nvPicPr>
          <p:cNvPr id="10244" name="Picture 4" descr="http://t3.gstatic.com/images?q=tbn:ANd9GcTjaiZlrg5PtWIPJdFawSul0GbXU_YDg-DLux7bpXaOra3nCRIGVw:gunwel.files.wordpress.com/2010/10/tax-dog-yawn-e1287513653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2219326"/>
          </a:xfrm>
          <a:prstGeom prst="rect">
            <a:avLst/>
          </a:prstGeom>
          <a:noFill/>
        </p:spPr>
      </p:pic>
      <p:pic>
        <p:nvPicPr>
          <p:cNvPr id="10246" name="Picture 6" descr="http://t3.gstatic.com/images?q=tbn:ANd9GcRMwaZ_DA1hUKFdqZLIYjbNmPvz8b4ZGJg1OWiYRJYSonhmg_lV:sem-group.net/wp-content/uploads/2011/11/is-yawning-contagious04-211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81400"/>
            <a:ext cx="16002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198</TotalTime>
  <Words>386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The perfect pet</vt:lpstr>
      <vt:lpstr>Building background</vt:lpstr>
      <vt:lpstr>*challenge</vt:lpstr>
      <vt:lpstr>*manage</vt:lpstr>
      <vt:lpstr>*perfect</vt:lpstr>
      <vt:lpstr>*scratch</vt:lpstr>
      <vt:lpstr>*Satisfy (appetite)</vt:lpstr>
      <vt:lpstr>*healthy</vt:lpstr>
      <vt:lpstr>yawn</vt:lpstr>
      <vt:lpstr>shave</vt:lpstr>
      <vt:lpstr>tricks</vt:lpstr>
      <vt:lpstr>Play fetch</vt:lpstr>
      <vt:lpstr>In my lap</vt:lpstr>
      <vt:lpstr>leftover</vt:lpstr>
      <vt:lpstr>shed</vt:lpstr>
      <vt:lpstr>Guinea pig </vt:lpstr>
      <vt:lpstr>Decimal/period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perfect pet</dc:title>
  <dc:creator>eytaylor</dc:creator>
  <cp:lastModifiedBy>OKCPS</cp:lastModifiedBy>
  <cp:revision>18</cp:revision>
  <dcterms:created xsi:type="dcterms:W3CDTF">2013-09-02T02:48:22Z</dcterms:created>
  <dcterms:modified xsi:type="dcterms:W3CDTF">2013-09-04T20:53:31Z</dcterms:modified>
</cp:coreProperties>
</file>