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Head, Body, Legs: </a:t>
            </a:r>
            <a:br>
              <a:rPr lang="en-US" dirty="0" smtClean="0"/>
            </a:br>
            <a:r>
              <a:rPr lang="en-US" dirty="0" smtClean="0"/>
              <a:t>A Story from Liberia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people.rit.edu/andpph/photofile-sci/bouncing-ball-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80600"/>
            <a:ext cx="3276600" cy="1377400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ReYJ-MdnNhLPj6kR9x1aQeqAuXMl_Wrh_7H-gUrmFbsn16TLG6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952" y="3505200"/>
            <a:ext cx="3292173" cy="3095625"/>
          </a:xfrm>
          <a:prstGeom prst="rect">
            <a:avLst/>
          </a:prstGeom>
          <a:noFill/>
        </p:spPr>
      </p:pic>
      <p:pic>
        <p:nvPicPr>
          <p:cNvPr id="5126" name="Picture 6" descr="https://encrypted-tbn0.gstatic.com/images?q=tbn:ANd9GcQKwdSp-Txhs-SgMFhohksH5w8eAip369lCUc21t-mEPHyBQhg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95400"/>
            <a:ext cx="1640006" cy="1962150"/>
          </a:xfrm>
          <a:prstGeom prst="rect">
            <a:avLst/>
          </a:prstGeom>
          <a:noFill/>
        </p:spPr>
      </p:pic>
      <p:pic>
        <p:nvPicPr>
          <p:cNvPr id="5130" name="Picture 10" descr="http://abcnews.go.com/images/Health/gty_kids_bouncy_castle_mi_121123_wbl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455295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Documents and Settings\jlbuckmaster\Local Settings\Temporary Internet Files\Content.IE5\XQ9FP9EQ\MC9004343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1870075" cy="1679575"/>
          </a:xfrm>
          <a:prstGeom prst="rect">
            <a:avLst/>
          </a:prstGeom>
          <a:noFill/>
        </p:spPr>
      </p:pic>
      <p:pic>
        <p:nvPicPr>
          <p:cNvPr id="24581" name="Picture 5" descr="C:\Documents and Settings\jlbuckmaster\Local Settings\Temporary Internet Files\Content.IE5\XQ9FP9EQ\MC9002511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37278"/>
            <a:ext cx="2971800" cy="3834579"/>
          </a:xfrm>
          <a:prstGeom prst="rect">
            <a:avLst/>
          </a:prstGeom>
          <a:noFill/>
        </p:spPr>
      </p:pic>
      <p:pic>
        <p:nvPicPr>
          <p:cNvPr id="24582" name="Picture 6" descr="C:\Documents and Settings\jlbuckmaster\Local Settings\Temporary Internet Files\Content.IE5\QRJAFJ9C\MP900431683[1].jpg"/>
          <p:cNvPicPr>
            <a:picLocks noChangeAspect="1" noChangeArrowheads="1"/>
          </p:cNvPicPr>
          <p:nvPr/>
        </p:nvPicPr>
        <p:blipFill>
          <a:blip r:embed="rId4" cstate="print"/>
          <a:srcRect r="33333"/>
          <a:stretch>
            <a:fillRect/>
          </a:stretch>
        </p:blipFill>
        <p:spPr bwMode="auto">
          <a:xfrm>
            <a:off x="6172200" y="160020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t3.gstatic.com/images?q=tbn:ANd9GcSCdHnNK45_7r2e1_vDZwFBkP_YgvtWFPmzKAh-T9YxAhkd9O7_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180810" cy="2895600"/>
          </a:xfrm>
          <a:prstGeom prst="rect">
            <a:avLst/>
          </a:prstGeom>
          <a:noFill/>
        </p:spPr>
      </p:pic>
      <p:pic>
        <p:nvPicPr>
          <p:cNvPr id="25606" name="Picture 6" descr="http://t1.gstatic.com/images?q=tbn:ANd9GcQBVqD1jbGbDUrSVj2mlqV4gRiDSvMqPieIz5XELSzJVmWKOPW4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581400" cy="3635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(river)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zingerbug.com/Backgrounds/background_images/grassy_river_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0" name="AutoShape 2" descr="data:image/jpg;base64,/9j/4AAQSkZJRgABAQAAAQABAAD/2wCEAAkGBhQSEBUUEBMWFRUWFxYZFxcXFxoXIBggGhYbGCAWHhUaIDIqGCEkHxwXITAgKyc1Liw4GR8zQTI2NSw3LCkBCQoKDQsNGQ4PGTQkHiQ1NS81NDYsLyw1NC0vNDQsLCw1NCwyNCw1LCwsLCwuNDEwNCwsLCw0NCw1LCw0LzQsNP/AABEIAFQASgMBIgACEQEDEQH/xAAcAAABBQEBAQAAAAAAAAAAAAAFAAMEBgcCAQj/xAA3EAACAQIEBQIDBgYCAwAAAAABAgMREgAEITEFBhMiQQdRMmFxFCNCUoGRcoKhosHxQ5IzU2L/xAAaAQACAwEBAAAAAAAAAAAAAAAEBQABAwIG/8QAKREAAgIBBAAEBgMAAAAAAAAAAQIAAxEEEiExBTJBYSNRgcHh8BMUIv/aAAwDAQACEQMRAD8A3HEfP5xIonklYKiKWZj4AFScP1xnnq9xb7iLKqRWZ7pBX/jj7tR7F7B++KZtozOlG44lS45ztmc25YSSQQn4Io2MZp4LyL3FjuQCANvFTX3yqk1YVPuxLH/sST/XHbuAKn/eOC7EixT+OqkUJtQubfc0ViPBpTfCku7nuNAiIMYhHh3G8zliDl8xKoH4GYyoflZITT+UjGmcm+oa5thDmFEWY/CASUlAFSUJ2I8odR4qNso4bw5szMoy9WJBBZasi6XKXI0AJ7d7gHqNqFZrJTqqu0ZjUSKGdXQvE1ajRW+7atbWYjUU+pFVjqcGYW1ow47n0Vj3ALlvmqDNqBFIS6juRwFceLio3HzXT6bYOA4OBB6gBGO57hYWFi5JUPULm85OFUhocxMSI66hAPilI8hdKDySPFaY+I+9pGZnd/idjczfMnz/AK8ADBrnTiP2jiWYetViIgT5CPVv72YfpgQxoKnwN/8AOFuosLNtEY6esKu4wjy/y9Lm+oVZIljYKWIaQmq3dq6DYjUnFp5W5PcPLJlzCTHJJErzq7sxTtYrYyrCt1VFEJoKk60xN5J4cYsmlwo0pMrV3F/wg/y2/vgzylNbPmoToeqJl/hnQEn9JUmH7YugBmKmc3khdwgXP8YVI2gkjSKYFU6UjARgMGPVuFA8IVJGJAHwMpAOmJvEeVIkyMjxTszdF2DVTpPRC1pgUWdM+wGgOh84DeqEt+cy0ZgnFrAfaIgahZaLaGK2t3mOik1qlKUauJUeUIySZNEfL5KNCJXndTJIgqzpRCRGrd1zE6CoA8gnYlQMH3PYRKTxXhbZdoXW4RyqskD1N0ZKB+lfvcoJod2APkHFy5P9TCGWHPsCGICZjQCp0AkpoK7BxQE7gblnmCSTMZayWJUSc0iBYiVGCtIkpQii0suZQaqK/MYz/hfDZJywhW9ni6nQ07hUB7a+e5TTY93nGFTNu4m9gVhgz6RU49wN5c4e8GUhikcyPHGqs51qQPfyPA+QGCWD4DPm2XOVq345XmcfMs7yf5H9MWvJcFy8kUfT+ymKxepJNITKzW1eoqOmQdALhTUkEUBJc4emywpLmMqGKr0ysIUsU++UuUpqVsqbaGlDTSgFGgyUjlfuS5kZxFalxexipWlNxua6UYHatF71spyOYerq4HM0/irzMqPlnrCArt0yDJMpOojbZaL3DyxqNNy48/UCTQzMFNVVoyKn3U1HuKkEVB9tsU/k+HNFGbLSgJdSxqPGDUXFhW4H+AAHQ1YYtebgl6akxASGQktl5At3buRKtG/mB+uA/wCzTW5QuAR79TvIPYyJNkmmYxI7iSlZbmRQVOyaCgY/HQgClKmuJUillKsxIO4IB9tKU02pgVn55wysiydyL/xRMQR4u6ygb/lPnDMKZpqi4xKd2cxu/wBERECJ9WLU9jjjUa6lOXcSVqo8ojfFoFaUxozNPKpDOTX7PC3xFQNEu+FRu5oSSF0H5zg8GR6DZUvA7TxqXVndigRyVtNQ4A2BBpocEW4RFFNFIbxGx6czCWRGJc9k7OrAsQ3aSTtJ/wDNMWfLcsCKXrK8srojiNJHWilgK9wWtTaFqxNATjDSi3Wul9VmEHY9Zna4TKkcwVwjjEglhYZozwSs0TXqgse0lSCqgjuUoVPl1xcq4zmdpR1PtkbRSymOcdIoLWW0C2t3crIoqa3F0NNaCKfVl4/uzGJSnb1RoJLdOoABQBqV001w/rcjIMGdQcETUcBOYeM9MCOJ1Ez11JB6SgVaVgdgo2rpUr4wT4nlzJDIi1qyMBRrDUjTvobfrQ4zzL8HnYnKPDb1LepJ0kIsarOoKxBCotUCpLEt7ii9uSBwJygB5MYzrvl+lmYssUy1xEsprfKra9R4wK6sS6yP3EgigDi4xJmJ7oC8YjhkdwoYG8npllLg6RhgDRdW2qRqgsvLnABlIjGGuLOzsQoRasAKKgraNB5J3JOuI/OiUyjSU/8AC0ctfYI4L/2Xj9cK9V4ZVaHfH+tuJqtzZAkRZiBQUI9jrjh3YigCL8+4nfxrphnN52OIXSyJGBuXYKP3Y4qfGPVLKRaQ3Zh/ZNF/V2/wD9ceG01Gt1Pw6ULfT7xgzVryTLXxAx9J+uQI7TeWNAFpqSfH1+mDnKs8r5SMzA3UNC2hdQSEkZfwsy2sV8En6D544/zRmM61J2sQaiFKgD2LH8R+ZP0A1xpXo9zeWByUx1VS0BP5RvFXzbuPkSNhj33hXgd/h1BexuT6fL8xdfetrACaNxLg0WYt60Ye2tp1BFabEa7hT9VB3AxKigCqFVQFUAAAUAAFAAMODHuGUwixzZjrCxck8phvMZdXVkdQysCGUioIIoQQdwRh3EbP8QSFL5XCKPJO58ADyT4A1OKPEkwz1P8ATtcnN9ohWsErUp/6nIJtr+VqGnsRT2wO9PeXYM5nRBmHdAVLII6LfaRVC+66a6anXXTGg88TDiMDATfZoIXJYyChdk/NH8SAVqAe4kjt2q16WchiN1zskquSrCJEINoY0uYqxF1B8IPbWlTgurVp/CUB59pGQ53GWjiHpxknyvQWFYwPgkUd6t+a86t8wTQ7Yy/gvKM+TzRnlKgZKZDIEJqyhVZnHsOm7NTUm1lxumYiDIynZgQfGhFDr4xh2fmzOSnfLIqRsEC9kIYTJQhZ+mKl2Iu2XQllJNMB2aiytcL0e5rVWLGwZuiHHWK36ecRabh8PUFHjHTavmwABtzutp384smLByMzMjEWFhYWLlRYg8V4PHmFCyqTablYEqyGhFyuNVNCRp7nCwsURkYMkyH1C4GuXnEt7zNUV6ojNQNKVRFbYEVrXuOtdR16V8akzGbjrSOwOPuxbetDSNyal1XSldRaNd6rCwHtAdcD95hDnKrNpwJ5h5fjzUfeXR1DWSxta6VFDRvIOlVIINBppj3CwW3Ig8EemL3ZG87tLJUAUAtIQAAbCijFtwsLFV+QST//2Q=="/>
          <p:cNvSpPr>
            <a:spLocks noChangeAspect="1" noChangeArrowheads="1"/>
          </p:cNvSpPr>
          <p:nvPr/>
        </p:nvSpPr>
        <p:spPr bwMode="auto">
          <a:xfrm>
            <a:off x="76200" y="-381000"/>
            <a:ext cx="70485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g;base64,/9j/4AAQSkZJRgABAQAAAQABAAD/2wCEAAkGBhQSEBUUEBMWFRUWFxYZFxcXFxoXIBggGhYbGCAWHhUaIDIqGCEkHxwXITAgKyc1Liw4GR8zQTI2NSw3LCkBCQoKDQsNGQ4PGTQkHiQ1NS81NDYsLyw1NC0vNDQsLCw1NCwyNCw1LCwsLCwuNDEwNCwsLCw0NCw1LCw0LzQsNP/AABEIAFQASgMBIgACEQEDEQH/xAAcAAABBQEBAQAAAAAAAAAAAAAFAAMEBgcCAQj/xAA3EAACAQIEBQIDBgYCAwAAAAABAgMREgAEITEFBhMiQQdRMmFxFCNCUoGRcoKhosHxQ5IzU2L/xAAaAQACAwEBAAAAAAAAAAAAAAAEBQABAwIG/8QAKREAAgIBBAAEBgMAAAAAAAAAAQIAAxEEEiExBTJBYSNRgcHh8BMUIv/aAAwDAQACEQMRAD8A3HEfP5xIonklYKiKWZj4AFScP1xnnq9xb7iLKqRWZ7pBX/jj7tR7F7B++KZtozOlG44lS45ztmc25YSSQQn4Io2MZp4LyL3FjuQCANvFTX3yqk1YVPuxLH/sST/XHbuAKn/eOC7EixT+OqkUJtQubfc0ViPBpTfCku7nuNAiIMYhHh3G8zliDl8xKoH4GYyoflZITT+UjGmcm+oa5thDmFEWY/CASUlAFSUJ2I8odR4qNso4bw5szMoy9WJBBZasi6XKXI0AJ7d7gHqNqFZrJTqqu0ZjUSKGdXQvE1ajRW+7atbWYjUU+pFVjqcGYW1ow47n0Vj3ALlvmqDNqBFIS6juRwFceLio3HzXT6bYOA4OBB6gBGO57hYWFi5JUPULm85OFUhocxMSI66hAPilI8hdKDySPFaY+I+9pGZnd/idjczfMnz/AK8ADBrnTiP2jiWYetViIgT5CPVv72YfpgQxoKnwN/8AOFuosLNtEY6esKu4wjy/y9Lm+oVZIljYKWIaQmq3dq6DYjUnFp5W5PcPLJlzCTHJJErzq7sxTtYrYyrCt1VFEJoKk60xN5J4cYsmlwo0pMrV3F/wg/y2/vgzylNbPmoToeqJl/hnQEn9JUmH7YugBmKmc3khdwgXP8YVI2gkjSKYFU6UjARgMGPVuFA8IVJGJAHwMpAOmJvEeVIkyMjxTszdF2DVTpPRC1pgUWdM+wGgOh84DeqEt+cy0ZgnFrAfaIgahZaLaGK2t3mOik1qlKUauJUeUIySZNEfL5KNCJXndTJIgqzpRCRGrd1zE6CoA8gnYlQMH3PYRKTxXhbZdoXW4RyqskD1N0ZKB+lfvcoJod2APkHFy5P9TCGWHPsCGICZjQCp0AkpoK7BxQE7gblnmCSTMZayWJUSc0iBYiVGCtIkpQii0suZQaqK/MYz/hfDZJywhW9ni6nQ07hUB7a+e5TTY93nGFTNu4m9gVhgz6RU49wN5c4e8GUhikcyPHGqs51qQPfyPA+QGCWD4DPm2XOVq345XmcfMs7yf5H9MWvJcFy8kUfT+ymKxepJNITKzW1eoqOmQdALhTUkEUBJc4emywpLmMqGKr0ysIUsU++UuUpqVsqbaGlDTSgFGgyUjlfuS5kZxFalxexipWlNxua6UYHatF71spyOYerq4HM0/irzMqPlnrCArt0yDJMpOojbZaL3DyxqNNy48/UCTQzMFNVVoyKn3U1HuKkEVB9tsU/k+HNFGbLSgJdSxqPGDUXFhW4H+AAHQ1YYtebgl6akxASGQktl5At3buRKtG/mB+uA/wCzTW5QuAR79TvIPYyJNkmmYxI7iSlZbmRQVOyaCgY/HQgClKmuJUillKsxIO4IB9tKU02pgVn55wysiydyL/xRMQR4u6ygb/lPnDMKZpqi4xKd2cxu/wBERECJ9WLU9jjjUa6lOXcSVqo8ojfFoFaUxozNPKpDOTX7PC3xFQNEu+FRu5oSSF0H5zg8GR6DZUvA7TxqXVndigRyVtNQ4A2BBpocEW4RFFNFIbxGx6czCWRGJc9k7OrAsQ3aSTtJ/wDNMWfLcsCKXrK8srojiNJHWilgK9wWtTaFqxNATjDSi3Wul9VmEHY9Zna4TKkcwVwjjEglhYZozwSs0TXqgse0lSCqgjuUoVPl1xcq4zmdpR1PtkbRSymOcdIoLWW0C2t3crIoqa3F0NNaCKfVl4/uzGJSnb1RoJLdOoABQBqV001w/rcjIMGdQcETUcBOYeM9MCOJ1Ez11JB6SgVaVgdgo2rpUr4wT4nlzJDIi1qyMBRrDUjTvobfrQ4zzL8HnYnKPDb1LepJ0kIsarOoKxBCotUCpLEt7ii9uSBwJygB5MYzrvl+lmYssUy1xEsprfKra9R4wK6sS6yP3EgigDi4xJmJ7oC8YjhkdwoYG8npllLg6RhgDRdW2qRqgsvLnABlIjGGuLOzsQoRasAKKgraNB5J3JOuI/OiUyjSU/8AC0ctfYI4L/2Xj9cK9V4ZVaHfH+tuJqtzZAkRZiBQUI9jrjh3YigCL8+4nfxrphnN52OIXSyJGBuXYKP3Y4qfGPVLKRaQ3Zh/ZNF/V2/wD9ceG01Gt1Pw6ULfT7xgzVryTLXxAx9J+uQI7TeWNAFpqSfH1+mDnKs8r5SMzA3UNC2hdQSEkZfwsy2sV8En6D544/zRmM61J2sQaiFKgD2LH8R+ZP0A1xpXo9zeWByUx1VS0BP5RvFXzbuPkSNhj33hXgd/h1BexuT6fL8xdfetrACaNxLg0WYt60Ye2tp1BFabEa7hT9VB3AxKigCqFVQFUAAAUAAFAAMODHuGUwixzZjrCxck8phvMZdXVkdQysCGUioIIoQQdwRh3EbP8QSFL5XCKPJO58ADyT4A1OKPEkwz1P8ATtcnN9ohWsErUp/6nIJtr+VqGnsRT2wO9PeXYM5nRBmHdAVLII6LfaRVC+66a6anXXTGg88TDiMDATfZoIXJYyChdk/NH8SAVqAe4kjt2q16WchiN1zskquSrCJEINoY0uYqxF1B8IPbWlTgurVp/CUB59pGQ53GWjiHpxknyvQWFYwPgkUd6t+a86t8wTQ7Yy/gvKM+TzRnlKgZKZDIEJqyhVZnHsOm7NTUm1lxumYiDIynZgQfGhFDr4xh2fmzOSnfLIqRsEC9kIYTJQhZ+mKl2Iu2XQllJNMB2aiytcL0e5rVWLGwZuiHHWK36ecRabh8PUFHjHTavmwABtzutp384smLByMzMjEWFhYWLlRYg8V4PHmFCyqTablYEqyGhFyuNVNCRp7nCwsURkYMkyH1C4GuXnEt7zNUV6ojNQNKVRFbYEVrXuOtdR16V8akzGbjrSOwOPuxbetDSNyal1XSldRaNd6rCwHtAdcD95hDnKrNpwJ5h5fjzUfeXR1DWSxta6VFDRvIOlVIINBppj3CwW3Ig8EemL3ZG87tLJUAUAtIQAAbCijFtwsLFV+QST//2Q=="/>
          <p:cNvSpPr>
            <a:spLocks noChangeAspect="1" noChangeArrowheads="1"/>
          </p:cNvSpPr>
          <p:nvPr/>
        </p:nvSpPr>
        <p:spPr bwMode="auto">
          <a:xfrm>
            <a:off x="76200" y="-381000"/>
            <a:ext cx="70485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t2.gstatic.com/images?q=tbn:ANd9GcRQtsjzJeKjRmsu1nBJ-hkZYkGRcshenqiQkutkiRnengkGvd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657600" cy="3657600"/>
          </a:xfrm>
          <a:prstGeom prst="rect">
            <a:avLst/>
          </a:prstGeom>
          <a:noFill/>
        </p:spPr>
      </p:pic>
      <p:pic>
        <p:nvPicPr>
          <p:cNvPr id="27656" name="Picture 8" descr="http://t3.gstatic.com/images?q=tbn:ANd9GcQdNWlxvIO8WUYPrpd5aDM8wtKUSxpR8mDMetp-cMK7yNp5unL_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600325" cy="1762126"/>
          </a:xfrm>
          <a:prstGeom prst="rect">
            <a:avLst/>
          </a:prstGeom>
          <a:noFill/>
        </p:spPr>
      </p:pic>
      <p:pic>
        <p:nvPicPr>
          <p:cNvPr id="27658" name="Picture 10" descr="http://lessonpix.com/drawings/556/100x100/Tip%20To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38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breathe in suddenly or with effort</a:t>
            </a:r>
          </a:p>
        </p:txBody>
      </p:sp>
      <p:pic>
        <p:nvPicPr>
          <p:cNvPr id="4" name="Picture 2" descr="http://www.istockphoto.com/file_thumbview_approve/10995944/2/istockphoto_10995944-gasping-surpise.jpg"/>
          <p:cNvPicPr>
            <a:picLocks noChangeAspect="1" noChangeArrowheads="1"/>
          </p:cNvPicPr>
          <p:nvPr/>
        </p:nvPicPr>
        <p:blipFill>
          <a:blip r:embed="rId2" cstate="print"/>
          <a:srcRect t="8755" b="25577"/>
          <a:stretch>
            <a:fillRect/>
          </a:stretch>
        </p:blipFill>
        <p:spPr bwMode="auto">
          <a:xfrm>
            <a:off x="5334000" y="2286000"/>
            <a:ext cx="3476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hatcutesite.com/uploads/2010/07/gasping_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38909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0.gstatic.com/images?q=tbn:ANd9GcQlmkVTmgCKtTnZ-fm5PWS3Cpb0Bh1I0KMx8oFbAWYrUKWyH1A&amp;t=1&amp;usg=__DcBGrar5NbbwcKwHQpS3o-xIAO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Fastened</a:t>
            </a:r>
            <a:endParaRPr lang="en-US" dirty="0"/>
          </a:p>
        </p:txBody>
      </p:sp>
      <p:pic>
        <p:nvPicPr>
          <p:cNvPr id="4" name="il_fi" descr="http://images.clipartof.com/thumbnails/214595-Book-Character-With-An-Attached-Pencil.jpg"/>
          <p:cNvPicPr/>
          <p:nvPr/>
        </p:nvPicPr>
        <p:blipFill>
          <a:blip r:embed="rId2" cstate="print"/>
          <a:srcRect b="11921"/>
          <a:stretch>
            <a:fillRect/>
          </a:stretch>
        </p:blipFill>
        <p:spPr bwMode="auto">
          <a:xfrm>
            <a:off x="304800" y="3429000"/>
            <a:ext cx="32289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encrypted-tbn0.gstatic.com/images?q=tbn:ANd9GcSZ5bdFZJ1_uJQTEhoQAJFDTs62IEKc2JkJkCskGEzqkCp1lWZ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2840634" cy="1883465"/>
          </a:xfrm>
          <a:prstGeom prst="rect">
            <a:avLst/>
          </a:prstGeom>
          <a:noFill/>
        </p:spPr>
      </p:pic>
      <p:pic>
        <p:nvPicPr>
          <p:cNvPr id="12292" name="Picture 4" descr="https://encrypted-tbn2.gstatic.com/images?q=tbn:ANd9GcQDM54TqAKO1gYuL_82PboE-sYk3BYAJ1eNmLsnDhRezcIhA9Fr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268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in a way that is wildly excited by worry or fear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usacoverbands.com/Bands/FRANTIC/frantic%20logo%20jpeg.jpg"/>
          <p:cNvPicPr>
            <a:picLocks noChangeAspect="1" noChangeArrowheads="1"/>
          </p:cNvPicPr>
          <p:nvPr/>
        </p:nvPicPr>
        <p:blipFill>
          <a:blip r:embed="rId2" cstate="print"/>
          <a:srcRect t="23882" b="9254"/>
          <a:stretch>
            <a:fillRect/>
          </a:stretch>
        </p:blipFill>
        <p:spPr bwMode="auto">
          <a:xfrm>
            <a:off x="457200" y="4419600"/>
            <a:ext cx="476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healthassociates.com/frantic_businessm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1524000" cy="18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encrypted-tbn0.gstatic.com/images?q=tbn:ANd9GcRtUr8gelROQ0pi86ZP2iLVcrCGkj88JWIYXqkp_JabS1RtFcHt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3114675" cy="403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Moved back and forth</a:t>
            </a:r>
          </a:p>
        </p:txBody>
      </p:sp>
      <p:pic>
        <p:nvPicPr>
          <p:cNvPr id="4" name="il_fi" descr="http://www.baseball-clip-art.com/baseball_clipart/african_american_baseball_player_swinging_a_baseball_bat_0515-1104-1601-4549_SM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289210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jlbuckmaster\Local Settings\Temporary Internet Files\Content.IE5\YFY2U4TX\MC900156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958285" cy="315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draw air into the lungs and then release it</a:t>
            </a:r>
            <a:endParaRPr lang="en-US" dirty="0"/>
          </a:p>
        </p:txBody>
      </p:sp>
      <p:pic>
        <p:nvPicPr>
          <p:cNvPr id="4" name="Picture 2" descr="http://www.freediving.biz/photo2/breathing.gif"/>
          <p:cNvPicPr>
            <a:picLocks noChangeAspect="1" noChangeArrowheads="1"/>
          </p:cNvPicPr>
          <p:nvPr/>
        </p:nvPicPr>
        <p:blipFill>
          <a:blip r:embed="rId2" cstate="print"/>
          <a:srcRect l="1488" t="10526" r="1845" b="1755"/>
          <a:stretch>
            <a:fillRect/>
          </a:stretch>
        </p:blipFill>
        <p:spPr bwMode="auto">
          <a:xfrm>
            <a:off x="1981200" y="22098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Pleasing or delightful to taste or smell</a:t>
            </a:r>
            <a:endParaRPr lang="en-US" dirty="0"/>
          </a:p>
        </p:txBody>
      </p:sp>
      <p:pic>
        <p:nvPicPr>
          <p:cNvPr id="4" name="Picture 4" descr="http://t0.gstatic.com/images?q=tbn:ANd9GcSBIkp-LbJuSBTe9IzPFRuUTXLjXcmv9sqtjaqfL9qWKNmsPl8&amp;t=1&amp;usg=__S1o3Pt5mLazKvEGCXiOeci4xrH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2947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t0.gstatic.com/images?q=tbn:ANd9GcTfYtTo-iQykq8-H1hDafXtRkRu0eEdZzzbxdUq00buh545Q5M&amp;t=1&amp;usg=__z0UNsqyhr3Y59rxO1ZRo7aefoY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057775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abble.com/food/food-photos/strawberry-recipes/images/scrumptious-strawberry-short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495675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t0.gstatic.com/images?q=tbn:ANd9GcRv1i3Ng7xtCGj_5CU_Q7C1xLMbnwO9HQBtm__9RQ4-Xwne518n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340202" cy="3124200"/>
          </a:xfrm>
          <a:prstGeom prst="rect">
            <a:avLst/>
          </a:prstGeom>
          <a:noFill/>
        </p:spPr>
      </p:pic>
      <p:pic>
        <p:nvPicPr>
          <p:cNvPr id="34820" name="Picture 4" descr="http://www.liberianeducationtrust.org/photos/map_of_lib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599"/>
            <a:ext cx="3733800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cherries</a:t>
            </a:r>
          </a:p>
        </p:txBody>
      </p:sp>
      <p:pic>
        <p:nvPicPr>
          <p:cNvPr id="22531" name="Picture 3" descr="C:\Documents and Settings\jlbuckmaster\Local Settings\Temporary Internet Files\Content.IE5\OF9JBV73\MP9003996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41120"/>
            <a:ext cx="6324600" cy="5059680"/>
          </a:xfrm>
          <a:prstGeom prst="rect">
            <a:avLst/>
          </a:prstGeom>
          <a:noFill/>
        </p:spPr>
      </p:pic>
      <p:pic>
        <p:nvPicPr>
          <p:cNvPr id="22533" name="Picture 5" descr="http://t0.gstatic.com/images?q=tbn:ANd9GcTkgzxcI5lt7l8bcl7SbQk7HsVXRmYmhLu6NWYWyfVm5cKJo2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4486275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1013</TotalTime>
  <Words>66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Head, Body, Legs:  A Story from Liberia</vt:lpstr>
      <vt:lpstr>gasped</vt:lpstr>
      <vt:lpstr>attached</vt:lpstr>
      <vt:lpstr>frantically</vt:lpstr>
      <vt:lpstr>swung</vt:lpstr>
      <vt:lpstr>breathe</vt:lpstr>
      <vt:lpstr>delicious</vt:lpstr>
      <vt:lpstr>Liberia</vt:lpstr>
      <vt:lpstr>cherry tree</vt:lpstr>
      <vt:lpstr>bounce</vt:lpstr>
      <vt:lpstr>yawn</vt:lpstr>
      <vt:lpstr>mangoes</vt:lpstr>
      <vt:lpstr>(river) bank</vt:lpstr>
      <vt:lpstr>tiptoe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106</cp:revision>
  <dcterms:created xsi:type="dcterms:W3CDTF">2011-05-17T17:56:49Z</dcterms:created>
  <dcterms:modified xsi:type="dcterms:W3CDTF">2012-11-30T04:24:05Z</dcterms:modified>
</cp:coreProperties>
</file>