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AE978E9-CE68-419E-9580-6F8F74362AB6}" type="datetimeFigureOut">
              <a:rPr lang="en-US" smtClean="0"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49615E-3BCD-402D-981F-B1EF5FE9E4E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eople.us/FP-Html-Pictures/Pictures-page06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strongest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Genre: A play- a story that is intended to be performed on a stage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681" t="28125" r="45535" b="43750"/>
          <a:stretch>
            <a:fillRect/>
          </a:stretch>
        </p:blipFill>
        <p:spPr bwMode="auto">
          <a:xfrm>
            <a:off x="685800" y="3048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2972" t="25000" r="28331" b="7292"/>
          <a:stretch>
            <a:fillRect/>
          </a:stretch>
        </p:blipFill>
        <p:spPr bwMode="auto">
          <a:xfrm>
            <a:off x="304800" y="3200400"/>
            <a:ext cx="2286000" cy="3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42972" t="25000" r="28331" b="10417"/>
          <a:stretch>
            <a:fillRect/>
          </a:stretch>
        </p:blipFill>
        <p:spPr bwMode="auto">
          <a:xfrm>
            <a:off x="7086600" y="4254760"/>
            <a:ext cx="2057400" cy="26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 </a:t>
            </a:r>
            <a:r>
              <a:rPr lang="en-US" dirty="0" smtClean="0">
                <a:solidFill>
                  <a:srgbClr val="92D050"/>
                </a:solidFill>
              </a:rPr>
              <a:t>weak</a:t>
            </a:r>
            <a:r>
              <a:rPr lang="en-US" dirty="0" smtClean="0">
                <a:solidFill>
                  <a:srgbClr val="FFFF00"/>
                </a:solidFill>
              </a:rPr>
              <a:t>est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the least power or strength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Weak</a:t>
            </a:r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92D050"/>
                </a:solidFill>
              </a:rPr>
              <a:t>weak</a:t>
            </a:r>
            <a:r>
              <a:rPr lang="en-US" dirty="0" smtClean="0">
                <a:solidFill>
                  <a:srgbClr val="FFFF00"/>
                </a:solidFill>
              </a:rPr>
              <a:t>er</a:t>
            </a:r>
            <a:r>
              <a:rPr lang="en-US" dirty="0" smtClean="0"/>
              <a:t>             the </a:t>
            </a:r>
            <a:r>
              <a:rPr lang="en-US" dirty="0" smtClean="0">
                <a:solidFill>
                  <a:srgbClr val="92D050"/>
                </a:solidFill>
              </a:rPr>
              <a:t>weak</a:t>
            </a:r>
            <a:r>
              <a:rPr lang="en-US" dirty="0" smtClean="0">
                <a:solidFill>
                  <a:srgbClr val="FFFF00"/>
                </a:solidFill>
              </a:rPr>
              <a:t>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484" name="AutoShape 4" descr="data:image/jpeg;base64,/9j/4AAQSkZJRgABAQAAAQABAAD/2wCEAAkGBhAGEBQOEBMQFRIQGBQUEhAXEhcVFhEQFRQYFhUWFhMYHCYfFxolHRceHy8hIycqLCwtFh8xNTw2OCgrLCkBCQoKBQUFDQUFDSkYEhgpKSkpKSkpKSkpKSkpKSkpKSkpKSkpKSkpKSkpKSkpKSkpKSkpKSkpKSkpKSkpKSkpKf/AABEIAL0BCwMBIgACEQEDEQH/xAAcAAEAAgMBAQEAAAAAAAAAAAAABQYEBwgDAgH/xABKEAACAgECAwUEBQcHCgcAAAABAgADBAURBhIhBxMxQVEiYXGBFDJCUpEIFSNigrHBM0RTcpKh0hcYJVRkk6PC0dMWJCZDg6Kz/8QAFAEBAAAAAAAAAAAAAAAAAAAAAP/EABQRAQAAAAAAAAAAAAAAAAAAAAD/2gAMAwEAAhEDEQA/AN4xEQEREBERAREQEREBERAREQEREBERAREQEREBERAREQEREBERAREQEREBERAREQEREBERAREQEREBERASL0riXG1iy2it/wBNQSttDKUsTY9GKNsSp8Qw3B3HWSkrXGHBw1/lycd+4z8frjZS+IP9HZ9+o+BB323PvBCazdWp056q7bFRr25Kg3QPZtvyA+HMfIeJ8plykaXqq9pGDkYOQvcZlP6LJqB9rHyVO9d1fXfl5lDqd/Lbc+JzOC+IH4twXS1jVl0GzFyuXbmqyUHKXUEbdejDptvuPKBa4kLwjrLa1iq9uwvqZ6MlR4DJpY12bDyBI5h7mEmoCIiAiIgIiICIiAiIgIiICIiAiIgIiICIiAiIgIiICIiAiYWtY1ubjXVUWd3dZW61W/0dhUhW6eh6zXlHZ5qeFUbMZ9PxsldihQ5VjWEHfe/IewCwnzDVMP3gNoSm8Q9o1enNZVjKlr0kLfe9oqxcViQAtuQd933P8mgLfCenEOfk6g1Gk1OK8nIr7zMvrJ/8tjLsthqLdQzvuiEjce0fKV/WOD8biHOx9EROTT9Op+kXVISveXWsUqVmHXm2VnLeJ5j67wMrE7PsrUcz88NnpVkW1qpOHSvdPXsNt2uLi0bbdSv2VPlPbD7Ps7QMi/Nw88NblbNfXkYyGu51BCk9yU5D1PVR5nfeYPZ3xGvC2hNZmc4XT7rcewD2nr/ThQpG4+r3g+Q6SY7T+J7tGxkxsPc5uoP3GMFPVd9uewHy5QR18iwPkYELwdqGVwpqGXTqiV0JqNq249qMWx3ySOV0W0j2WYBSA+xPL8JcuJ+KF4eFdaobsjILLRjhlQ2FRzOzO3REUdSx8Nx6yt6Fwvm6cfzbqFrahhZdLGyywFjRkKV3TnJLFGB3Uk7gp028/HTOEsfUc76HqQOTZp9e+GbSGW/BubZXsQj27a2U1knofZO253gWXhnis65bdi21LVkYwrZ1S5b6ylnNylbVA6+yQVZQR08Qd5YZhaXouNoilMammlWO5WutUDH1IUDczNgIiICIiAiIgIiICIiAiIgIiICIiAiIgIiICIiAiIgRXEHElPDiobBa73NyU0VIbLbX2JIRB6AEknYCYHDPHuNxRddjVrfXfj/ytVtfKV2IB9pSy7gkAjff3eMyOIuGPz69F6X20XYxs7u1FRiFtTksBWxSOoHQ+UzdD0Wrh7HTFpB5KxtuTuzserO582YkknzJgQnCC/S8vUss78zZAxl91ONUigD09t7D85F8TZhxsjIq0unM+n3Gk5ORVjK9fKlf6NGtyWWpfZbxXfz6b7yX4SIxMrUcU/WXJGQPfVk0owP9tbB+zLNvA0RldmnEOvWWW3nGCZBVr8dr2rTIZPqNcmOOUsOm5Xb6s/cbsr13T7kzL87G3oTu0sszMgGusjblWzu90HXyI33m6Nc1unh3HsyshgtVQLMfM+iqPNiegHmTKfoXCj8ZkalrCc3P7WLpz7mrEpP1S9fg9rDqSw6b7bDwUJjg8amgVcu3BvpFYCX0tabHsBA3ct7LAjckjbqPCOIk+i6jpuQOhd8jFf8AWS3Ha4A/B8dT8zI6vAq4O1bGpxEFdGpJkC3GT2a0vx0WxbkQdFJUlDtsD7PnJLiJvpWo6bjgb8j5GU/6qVY7Ugn9vIUfjA8cztAQ5dmnYmPfk5FABtVWqqRB039u515iNx9UEdZNcPa9VxLjplVBgr8wKsAGR0Yo6tsSNwykdCR6RrnDeJxIgry6a7VU7rzDqpPjysOq7+ex6zKwNPq0utaKUSuusbJWqhVUe4D8fnAyIiICIiAiIgIiICIiAiIgIiICIiAiIgIiICIiAiIgIiIFO43yRwpbVrQI5KwMfMTfrZi2OORkHm9dh5gPMO4mPx5olHEuE2oYi3WZfdAYmRi2FbG5m9gcwYBqwW3O/gObbrPTLH/i7V1o8cbSOW6weVmoWA9yp9e7Td/czDeZlvCNuju12l2rRzktZh2KXxbHPiVQENQx8ynT1UwNUY/ZZxHY1eXfclr1EMtNuT31iEfc71HqD+h3OxluwxhXMU1DU9Wx7x9fGys0Ym3vQ1BEsX0KsZbxxJmYnTI07J3H28e2m+s+8cz12fik88rVbdaXkGl3OCf50ceusH1I57H/AAQwKjw7Xh36rZn491z4Om47q+Vdk23VnJsPt93Zax9kVj2ivTcj3E2ngtxxC9usnblyQKcVdwTXh1O23Nt4O78zsPLZAeqmeuJwpZmsj5z1MlRDU4NKcmLU4O4ZgfavYHqC2yg9QoPWYOP/AOi9T7nwwtVZmq+7j6jtu6D0W0DmA+8pA8YF1iIgIiICIiAiIgIiICIiAiIgIiICIiAiIgIiICIiAiIgJj6hmrp1Vl7/AFakexv6qKWP9wmPn65Vp11WO/Nz5AuavYbjalQz7ny6ESiajxBfqnC1+bcQbMmq7oAAFS65kRBt5BGC7+J2gT/ZhgNjadXfb/LZxfMvb71mQecfgnKPlLZPLExxiVpWvRUVVA9Ao2H7pXNb1299TxNNxmC7h8rLblDFcVDyqg38Odzy7+I26QLRERASsdpOlNqum393uLqAMmhh4rdQe8Xl955Sv7U9uGtftyrsjAyggysUg8ygquRjWbmq5VJO3gVYbnZlPqJYGUMNj4HxHugYei6mutY1OUn1b60sHuDqG2+W+0zZq7SNRv4c0K/uGPeaRkX17EAiymjJ5mRtx4Gpttx1HQy+aVxHVq9+RjJzc+J3POSOjLfULUKn4bj5QJWIiAiIgIiICIiAiIgIiICIiAiIJ2gI3mk+0Lt8OHY2LpfIxTdXy2HMvMPHuV8GA+8dwfIbbE6ry+0fV81uds/MB8dluasf2UIA/CB2BE5V0Ltn1jRGBOQb0HjXeO83/b6OPk03r2e9qWLx6vIB3WSg3fHY77jzatvtr8gR5jwJC6xEQERECJ1bh9dUyMbJ5ypxTd7O2/eV3VGtlJ36deVt+v1ffKRqOiZGjcKvi3qBbjVNzKGDArVkc6kEeRRQfn1mzZiavpy6vj24z/Vvrsqb3K6lT++Bk1uLAGHUEbg+oPUSl8ED86ahqmeev6dcKv8AVrxUAfb3F2J+Ikj2eag2dp1K2fy2Nvi3jfci7HY1Nv8AHlDftTB7Khy4l4P1xmZof+v3533+W0C5xEQKdxgn5ozsDU16DvPoWRt9qjJ6Vlj6LaFP7RlwMrvaJpx1PS8utd+damtr28e9p2tTb38yCSmhaquuYtOUv1b60s+HOoJHyJ2+UCg6Tp1msYOv4tQ5rLczPStdwN3aqvYbnoOvrL7pOkpp6h+RBc6Urc4HVzUnKu589tyBK52Wt9Kx8rKH1MzNzL6z96s2d2p/4cucBERARE1D22dqNmgf6NwnK3uoN9wPtUow9lEPk7Drv5AjbqdwF14n7S9M4SJTIvXvR/7KA2WD4qvRP2iJVqvyidKduU15qj75qr2/AWE/3Tm9mLkkkknqSfEn1n5A7J4c4yweLFLYd9dnL1ZOqug/WrYBgPfttJqcTabqd2j2pkUO9dtZ3R1OxB/iPUHofOdRdlnaIvHmMefZcqjZb0Hg2/1bFH3TsenkQfduF3iIgIiICIiAmtu3bituHtO7io8tuaxq3HQikDe0j4ghfg5myZov8pepubBf7O2QPg29R/d+6BpCIiAmXpOqW6JfXk0MUtpYOjDyI9fUHwI8wSJiRA7Q4a1xeI8OjMQbC+tX5fHlYj2l39zbj5TPfISvxZR8SBORNF4F1XiCtbMbGyHqbfkf6qMASDysxAPUHwkmnYvrln8zPzuoH77IHUT6pRX421D42KP4zxbiDETxyMcfG5B/Gczr2I64381UfHIo/wC5PevsI1qzxppX431/wJgdFvxbgV+OXhj45FQ/5pE8QdpOBpNDPTfRkXnZKcaq5LHuuc8qKFUkgbnqfIe/YHSa/k+6w3+qj/5j/BZ74vY3rHCliagEx7PobJf3a27s4qYOQAVG52EDd3A/Dj8O4zG9ubJyrHyctgfZ+kWbFgg8AoAC+/beUyzjrT+EMuy7Gzce3Gy8gNlYo6tRdYAtmRTYv103UFl6+ZU+R2Dhahj8XYfPU/NVk1kbqRzKrrsQdvqsN9iPIic3at2P5mm51WnrbjWWZDEVbOeYVAFjbZXtvWoA6+PXoN4G+B2s6Kev02n8H/wzxs7ZNEq8c1PlXc37kmlde7FsnQ7cfG+kY9l+ZZ3dNKB+bkHV7X3Hsoo6k9Z7/wCQ++rNGBbk1V2WLz0Oa35MhVG9grb76+anY7dfCBsHjPtr0+/FarByf01zLWbDRb+hqc7WWgMgDFV32G/iZdeAXwn06hcBy+Mi8isd+bcE8/ODts3NuSNvPp02mkeJewW/hzFfLOTXYKeU2ItL7issA7jqd+UEsfcpm2eyXh2vhbBNCZNOSLLGuFlRBXlZUUAdT5Jv84EZi8QUdkbnTsxiuE/PbgXBGcqpfe3HcKCd1Z9w3mG6+kyH7dtEXwutPwx7P4iQfaLw9/lQ1WrTqbQiYND233he8FdlrqFr2DD2iEB238N/SYdP5NNK/XzbT8KFX97mBYm7fdGX7eQfhQf4mef+cFo/+1f7kf4pGJ+Tdgjxyss/AVj/AJTPsfk36f8A6zmfjV/24Eh/nBaP/tX+5H+Kc76/q76/lXZb7819jufcGO4X4AbD5TfDfk36f5ZOZ/wv8E0Fq2mWaNfbjWjayl2rYfrKdunu8/nAxIiICXTsf1xtD1jG5SeXIb6PYv3lt6L+D8rfsyly5dkWjNrWsYoUHah+/c/dWr2gT8W5V/agdYxEQEREBERASldrnB7cY6c9dQ3voIupHm7KCGT9pSdveFl1iBw86GskEEEdCD0II8iJ8zpvtB7FsbjBmyaGGPlN1Zgu9dx9XUdQ36w+YM1DqPYhrWAxC462qPt12oQfkxVvxEChSR4f0K7iXJrxMdeay1th6KPtMx8lA6k+gl20TsG1fU2AuSvHTzeyxWO3uSskk+47TePAnZzicBVkUgvc4AtyWA53HjygfYTf7I92++0Cc0HR00DGpxK/qUItYPm3KNix95PU/GZ8T4tQ2KVDFSQQGGxKkjxAII3HvG0D7ifijlABO/v9ff0n7AxsvUK8Jq1c7G9+6rGxPNZyO+3u9lGPylR1ji97cLWLl5VTC77Hpcb8zXLQvOW8ulj7Db0l0spW3YsASp5lJAPK2xG49DsSN/eZq3i/RbtD0fWBYBy35hyKyCDvRddjltx5bHmHX0gTeldk2lti4624qd6lVQe1Gep2sCDmYtWykkncyY0jhLTeB0tyKKUq2VmtvYs792o5m3scltum+wO3SWESl9qeS9+NTptRIs1S5MbceK0b817/AACjY+5oHj2e4L67ZZr+SpFmYOTErP8ANsAE8gH6z/WJ89x6mTnGfDZ4jx9qm7vJoYXYl/nVkJ1Xf9U/VI9D7pNYuOuGi1IAqVqqqo8FVRsB8gJ6wIPg7iH/AMTYi3OvJcparJp86sms8tiEeXXqPcwnhm9nWk6gS1mFi7tvuy1BCSfE7psd/fI9QeGta28KNXTf3Ln469fcOer8TXLnA1t2f6c+maVlYuEKq8zEvyKWsNYPfXU2c1feDzDIVXfyDbiWfhXjBeKACtbKGx8fJDb7qRcbFZN/Iq9TKfXxkdws/wBG1fVsfwVjiZCj32Uclh/GsSf4a4fq4Xxa8OouyVBgGcgseZ2c7kADxY+UCUiIgJqLto7Kn4h/0lhLzZCgC+keN6KNgyetgHTb7QA26jY7diBw9ZWaiVYEFSQQRsQR4gjyM+Z2DxF2fabxUefKxq2f+lG9dh9N3Qgt895XF7BNGDc3d3kfc79tv+v98DmvTNLu1m1aMet7LXOyoo3J/wCg9SegnT/ZV2cLwHjlrOVsq/Y3OOoRR9WtT6DxJ8z7gJZNA4VwuF15MSiqoH6xUe039ZzuzfMyWgIiICIiAiIgIiICIiAiIgIiICIiBg63rNPD2PZl3ty1UqWY+foAB5kkgAepEomr1612hYj4/wBGxMPHylG7XWvZeKyQwPdouysdh0PhvJPtao77BqLfyCZWK+UfEDFFo5yR5gEgn4S442VXmKHrdXU+DKwZT8COhgYmg1ZFGNWmWazei8tjVlijFTsGHMAeoAJHkSZWclPztxFUp6pp+I9o91+TZ3f/AOamXO65cdS7kKqglmJACgeJJPQCUTs+yhr+oapqdZJx7Xx8fHfysGPWRYy+q8zdD74F+iIgVbtJxydPfJQDvcBkzKj6NjtzsPmnOv7UseFlrn1pdWd0tVXQ+qMAyn8DGZipnVvTYN0sVkdfVGBVh+BlI7MOIasXDTTcm1K8vCL0NTYwrc1o5FTKjbFl5OXqNx0gfCcD6o+ZfqI1Cqi68BO6rxFtrFFZPdKzWEFjt4kAHcnyk7w1xDdk3W6fmrWuXjhX5q9+7yMdyQt1YbqvUFWU77EeJ3mTrHGen6CpbIyqE2+zzhnb+rWu7N8hIHheq/iLUrNZspeigY4xcWuwctt1Zt71rnT7A3Gyg+R3+IXiIiAiIgIiICIiAiIgIiICIiAiIgIiICIiAiIgIiIHzZWLQVYAhgQQRuCD0II8xKnl9lWl5DF0oahj9rHtso/+lbBf7pbogU0dlOBbsL2zchF6rVfmXWVgjw9jmAPzlsxMOvT0WqpEStBstaqFVR6BR0E9ogIiICR2r8O4mvADKoouC/V7ytWK/wBUkbj5SRiBEaZwjgaKQ2Pi41bD7aUoG/t7b/3yX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hAGEBQOEBMQFRIQGBQUEhAXEhcVFhEQFRQYFhUWFhMYHCYfFxolHRceHy8hIycqLCwtFh8xNTw2OCgrLCkBCQoKBQUFDQUFDSkYEhgpKSkpKSkpKSkpKSkpKSkpKSkpKSkpKSkpKSkpKSkpKSkpKSkpKSkpKSkpKSkpKSkpKf/AABEIAL0BCwMBIgACEQEDEQH/xAAcAAEAAgMBAQEAAAAAAAAAAAAABQYEBwgDAgH/xABKEAACAgECAwUEBQcHCgcAAAABAgADBAURBhIhBxMxQVEiYXGBFDJCUpEIFSNigrHBM0RTcpKh0hcYJVRkk6PC0dMWJCZDg6Kz/8QAFAEBAAAAAAAAAAAAAAAAAAAAAP/EABQRAQAAAAAAAAAAAAAAAAAAAAD/2gAMAwEAAhEDEQA/AN4xEQEREBERAREQEREBERAREQEREBERAREQEREBERAREQEREBERAREQEREBERAREQEREBERAREQEREBERASL0riXG1iy2it/wBNQSttDKUsTY9GKNsSp8Qw3B3HWSkrXGHBw1/lycd+4z8frjZS+IP9HZ9+o+BB323PvBCazdWp056q7bFRr25Kg3QPZtvyA+HMfIeJ8plykaXqq9pGDkYOQvcZlP6LJqB9rHyVO9d1fXfl5lDqd/Lbc+JzOC+IH4twXS1jVl0GzFyuXbmqyUHKXUEbdejDptvuPKBa4kLwjrLa1iq9uwvqZ6MlR4DJpY12bDyBI5h7mEmoCIiAiIgIiICIiAiIgIiICIiAiIgIiICIiAiIgIiICIiAiYWtY1ubjXVUWd3dZW61W/0dhUhW6eh6zXlHZ5qeFUbMZ9PxsldihQ5VjWEHfe/IewCwnzDVMP3gNoSm8Q9o1enNZVjKlr0kLfe9oqxcViQAtuQd933P8mgLfCenEOfk6g1Gk1OK8nIr7zMvrJ/8tjLsthqLdQzvuiEjce0fKV/WOD8biHOx9EROTT9Op+kXVISveXWsUqVmHXm2VnLeJ5j67wMrE7PsrUcz88NnpVkW1qpOHSvdPXsNt2uLi0bbdSv2VPlPbD7Ps7QMi/Nw88NblbNfXkYyGu51BCk9yU5D1PVR5nfeYPZ3xGvC2hNZmc4XT7rcewD2nr/ThQpG4+r3g+Q6SY7T+J7tGxkxsPc5uoP3GMFPVd9uewHy5QR18iwPkYELwdqGVwpqGXTqiV0JqNq249qMWx3ySOV0W0j2WYBSA+xPL8JcuJ+KF4eFdaobsjILLRjhlQ2FRzOzO3REUdSx8Nx6yt6Fwvm6cfzbqFrahhZdLGyywFjRkKV3TnJLFGB3Uk7gp028/HTOEsfUc76HqQOTZp9e+GbSGW/BubZXsQj27a2U1knofZO253gWXhnis65bdi21LVkYwrZ1S5b6ylnNylbVA6+yQVZQR08Qd5YZhaXouNoilMammlWO5WutUDH1IUDczNgIiICIiAiIgIiICIiAiIgIiICIiAiIgIiICIiAiIgRXEHElPDiobBa73NyU0VIbLbX2JIRB6AEknYCYHDPHuNxRddjVrfXfj/ytVtfKV2IB9pSy7gkAjff3eMyOIuGPz69F6X20XYxs7u1FRiFtTksBWxSOoHQ+UzdD0Wrh7HTFpB5KxtuTuzserO582YkknzJgQnCC/S8vUss78zZAxl91ONUigD09t7D85F8TZhxsjIq0unM+n3Gk5ORVjK9fKlf6NGtyWWpfZbxXfz6b7yX4SIxMrUcU/WXJGQPfVk0owP9tbB+zLNvA0RldmnEOvWWW3nGCZBVr8dr2rTIZPqNcmOOUsOm5Xb6s/cbsr13T7kzL87G3oTu0sszMgGusjblWzu90HXyI33m6Nc1unh3HsyshgtVQLMfM+iqPNiegHmTKfoXCj8ZkalrCc3P7WLpz7mrEpP1S9fg9rDqSw6b7bDwUJjg8amgVcu3BvpFYCX0tabHsBA3ct7LAjckjbqPCOIk+i6jpuQOhd8jFf8AWS3Ha4A/B8dT8zI6vAq4O1bGpxEFdGpJkC3GT2a0vx0WxbkQdFJUlDtsD7PnJLiJvpWo6bjgb8j5GU/6qVY7Ugn9vIUfjA8cztAQ5dmnYmPfk5FABtVWqqRB039u515iNx9UEdZNcPa9VxLjplVBgr8wKsAGR0Yo6tsSNwykdCR6RrnDeJxIgry6a7VU7rzDqpPjysOq7+ex6zKwNPq0utaKUSuusbJWqhVUe4D8fnAyIiICIiAiIgIiICIiAiIgIiICIiAiIgIiICIiAiIgIiIFO43yRwpbVrQI5KwMfMTfrZi2OORkHm9dh5gPMO4mPx5olHEuE2oYi3WZfdAYmRi2FbG5m9gcwYBqwW3O/gObbrPTLH/i7V1o8cbSOW6weVmoWA9yp9e7Td/czDeZlvCNuju12l2rRzktZh2KXxbHPiVQENQx8ynT1UwNUY/ZZxHY1eXfclr1EMtNuT31iEfc71HqD+h3OxluwxhXMU1DU9Wx7x9fGys0Ym3vQ1BEsX0KsZbxxJmYnTI07J3H28e2m+s+8cz12fik88rVbdaXkGl3OCf50ceusH1I57H/AAQwKjw7Xh36rZn491z4Om47q+Vdk23VnJsPt93Zax9kVj2ivTcj3E2ngtxxC9usnblyQKcVdwTXh1O23Nt4O78zsPLZAeqmeuJwpZmsj5z1MlRDU4NKcmLU4O4ZgfavYHqC2yg9QoPWYOP/AOi9T7nwwtVZmq+7j6jtu6D0W0DmA+8pA8YF1iIgIiICIiAiIgIiICIiAiIgIiICIiAiIgIiICIiAiIgJj6hmrp1Vl7/AFakexv6qKWP9wmPn65Vp11WO/Nz5AuavYbjalQz7ny6ESiajxBfqnC1+bcQbMmq7oAAFS65kRBt5BGC7+J2gT/ZhgNjadXfb/LZxfMvb71mQecfgnKPlLZPLExxiVpWvRUVVA9Ao2H7pXNb1299TxNNxmC7h8rLblDFcVDyqg38Odzy7+I26QLRERASsdpOlNqum393uLqAMmhh4rdQe8Xl955Sv7U9uGtftyrsjAyggysUg8ygquRjWbmq5VJO3gVYbnZlPqJYGUMNj4HxHugYei6mutY1OUn1b60sHuDqG2+W+0zZq7SNRv4c0K/uGPeaRkX17EAiymjJ5mRtx4Gpttx1HQy+aVxHVq9+RjJzc+J3POSOjLfULUKn4bj5QJWIiAiIgIiICIiAiIgIiICIiAiIJ2gI3mk+0Lt8OHY2LpfIxTdXy2HMvMPHuV8GA+8dwfIbbE6ry+0fV81uds/MB8dluasf2UIA/CB2BE5V0Ltn1jRGBOQb0HjXeO83/b6OPk03r2e9qWLx6vIB3WSg3fHY77jzatvtr8gR5jwJC6xEQERECJ1bh9dUyMbJ5ypxTd7O2/eV3VGtlJ36deVt+v1ffKRqOiZGjcKvi3qBbjVNzKGDArVkc6kEeRRQfn1mzZiavpy6vj24z/Vvrsqb3K6lT++Bk1uLAGHUEbg+oPUSl8ED86ahqmeev6dcKv8AVrxUAfb3F2J+Ikj2eag2dp1K2fy2Nvi3jfci7HY1Nv8AHlDftTB7Khy4l4P1xmZof+v3533+W0C5xEQKdxgn5ozsDU16DvPoWRt9qjJ6Vlj6LaFP7RlwMrvaJpx1PS8utd+damtr28e9p2tTb38yCSmhaquuYtOUv1b60s+HOoJHyJ2+UCg6Tp1msYOv4tQ5rLczPStdwN3aqvYbnoOvrL7pOkpp6h+RBc6Urc4HVzUnKu589tyBK52Wt9Kx8rKH1MzNzL6z96s2d2p/4cucBERARE1D22dqNmgf6NwnK3uoN9wPtUow9lEPk7Drv5AjbqdwF14n7S9M4SJTIvXvR/7KA2WD4qvRP2iJVqvyidKduU15qj75qr2/AWE/3Tm9mLkkkknqSfEn1n5A7J4c4yweLFLYd9dnL1ZOqug/WrYBgPfttJqcTabqd2j2pkUO9dtZ3R1OxB/iPUHofOdRdlnaIvHmMefZcqjZb0Hg2/1bFH3TsenkQfduF3iIgIiICIiAmtu3bituHtO7io8tuaxq3HQikDe0j4ghfg5myZov8pepubBf7O2QPg29R/d+6BpCIiAmXpOqW6JfXk0MUtpYOjDyI9fUHwI8wSJiRA7Q4a1xeI8OjMQbC+tX5fHlYj2l39zbj5TPfISvxZR8SBORNF4F1XiCtbMbGyHqbfkf6qMASDysxAPUHwkmnYvrln8zPzuoH77IHUT6pRX421D42KP4zxbiDETxyMcfG5B/Gczr2I64381UfHIo/wC5PevsI1qzxppX431/wJgdFvxbgV+OXhj45FQ/5pE8QdpOBpNDPTfRkXnZKcaq5LHuuc8qKFUkgbnqfIe/YHSa/k+6w3+qj/5j/BZ74vY3rHCliagEx7PobJf3a27s4qYOQAVG52EDd3A/Dj8O4zG9ubJyrHyctgfZ+kWbFgg8AoAC+/beUyzjrT+EMuy7Gzce3Gy8gNlYo6tRdYAtmRTYv103UFl6+ZU+R2Dhahj8XYfPU/NVk1kbqRzKrrsQdvqsN9iPIic3at2P5mm51WnrbjWWZDEVbOeYVAFjbZXtvWoA6+PXoN4G+B2s6Kev02n8H/wzxs7ZNEq8c1PlXc37kmlde7FsnQ7cfG+kY9l+ZZ3dNKB+bkHV7X3Hsoo6k9Z7/wCQ++rNGBbk1V2WLz0Oa35MhVG9grb76+anY7dfCBsHjPtr0+/FarByf01zLWbDRb+hqc7WWgMgDFV32G/iZdeAXwn06hcBy+Mi8isd+bcE8/ODts3NuSNvPp02mkeJewW/hzFfLOTXYKeU2ItL7issA7jqd+UEsfcpm2eyXh2vhbBNCZNOSLLGuFlRBXlZUUAdT5Jv84EZi8QUdkbnTsxiuE/PbgXBGcqpfe3HcKCd1Z9w3mG6+kyH7dtEXwutPwx7P4iQfaLw9/lQ1WrTqbQiYND233he8FdlrqFr2DD2iEB238N/SYdP5NNK/XzbT8KFX97mBYm7fdGX7eQfhQf4mef+cFo/+1f7kf4pGJ+Tdgjxyss/AVj/AJTPsfk36f8A6zmfjV/24Eh/nBaP/tX+5H+Kc76/q76/lXZb7819jufcGO4X4AbD5TfDfk36f5ZOZ/wv8E0Fq2mWaNfbjWjayl2rYfrKdunu8/nAxIiICXTsf1xtD1jG5SeXIb6PYv3lt6L+D8rfsyly5dkWjNrWsYoUHah+/c/dWr2gT8W5V/agdYxEQEREBERASldrnB7cY6c9dQ3voIupHm7KCGT9pSdveFl1iBw86GskEEEdCD0II8iJ8zpvtB7FsbjBmyaGGPlN1Zgu9dx9XUdQ36w+YM1DqPYhrWAxC462qPt12oQfkxVvxEChSR4f0K7iXJrxMdeay1th6KPtMx8lA6k+gl20TsG1fU2AuSvHTzeyxWO3uSskk+47TePAnZzicBVkUgvc4AtyWA53HjygfYTf7I92++0Cc0HR00DGpxK/qUItYPm3KNix95PU/GZ8T4tQ2KVDFSQQGGxKkjxAII3HvG0D7ifijlABO/v9ff0n7AxsvUK8Jq1c7G9+6rGxPNZyO+3u9lGPylR1ji97cLWLl5VTC77Hpcb8zXLQvOW8ulj7Db0l0spW3YsASp5lJAPK2xG49DsSN/eZq3i/RbtD0fWBYBy35hyKyCDvRddjltx5bHmHX0gTeldk2lti4624qd6lVQe1Gep2sCDmYtWykkncyY0jhLTeB0tyKKUq2VmtvYs792o5m3scltum+wO3SWESl9qeS9+NTptRIs1S5MbceK0b817/AACjY+5oHj2e4L67ZZr+SpFmYOTErP8ANsAE8gH6z/WJ89x6mTnGfDZ4jx9qm7vJoYXYl/nVkJ1Xf9U/VI9D7pNYuOuGi1IAqVqqqo8FVRsB8gJ6wIPg7iH/AMTYi3OvJcparJp86sms8tiEeXXqPcwnhm9nWk6gS1mFi7tvuy1BCSfE7psd/fI9QeGta28KNXTf3Ln469fcOer8TXLnA1t2f6c+maVlYuEKq8zEvyKWsNYPfXU2c1feDzDIVXfyDbiWfhXjBeKACtbKGx8fJDb7qRcbFZN/Iq9TKfXxkdws/wBG1fVsfwVjiZCj32Uclh/GsSf4a4fq4Xxa8OouyVBgGcgseZ2c7kADxY+UCUiIgJqLto7Kn4h/0lhLzZCgC+keN6KNgyetgHTb7QA26jY7diBw9ZWaiVYEFSQQRsQR4gjyM+Z2DxF2fabxUefKxq2f+lG9dh9N3Qgt895XF7BNGDc3d3kfc79tv+v98DmvTNLu1m1aMet7LXOyoo3J/wCg9SegnT/ZV2cLwHjlrOVsq/Y3OOoRR9WtT6DxJ8z7gJZNA4VwuF15MSiqoH6xUe039ZzuzfMyWgIiICIiAiIgIiICIiAiIgIiICIiBg63rNPD2PZl3ty1UqWY+foAB5kkgAepEomr1612hYj4/wBGxMPHylG7XWvZeKyQwPdouysdh0PhvJPtao77BqLfyCZWK+UfEDFFo5yR5gEgn4S442VXmKHrdXU+DKwZT8COhgYmg1ZFGNWmWazei8tjVlijFTsGHMAeoAJHkSZWclPztxFUp6pp+I9o91+TZ3f/AOamXO65cdS7kKqglmJACgeJJPQCUTs+yhr+oapqdZJx7Xx8fHfysGPWRYy+q8zdD74F+iIgVbtJxydPfJQDvcBkzKj6NjtzsPmnOv7UseFlrn1pdWd0tVXQ+qMAyn8DGZipnVvTYN0sVkdfVGBVh+BlI7MOIasXDTTcm1K8vCL0NTYwrc1o5FTKjbFl5OXqNx0gfCcD6o+ZfqI1Cqi68BO6rxFtrFFZPdKzWEFjt4kAHcnyk7w1xDdk3W6fmrWuXjhX5q9+7yMdyQt1YbqvUFWU77EeJ3mTrHGen6CpbIyqE2+zzhnb+rWu7N8hIHheq/iLUrNZspeigY4xcWuwctt1Zt71rnT7A3Gyg+R3+IXiIiAiIgIiICIiAiIgIiICIiAiIgIiICIiAiIgIiIHzZWLQVYAhgQQRuCD0II8xKnl9lWl5DF0oahj9rHtso/+lbBf7pbogU0dlOBbsL2zchF6rVfmXWVgjw9jmAPzlsxMOvT0WqpEStBstaqFVR6BR0E9ogIiICR2r8O4mvADKoouC/V7ytWK/wBUkbj5SRiBEaZwjgaKQ2Pi41bD7aUoG/t7b/3yXiICIiAiIgIiICIiAiIgIiICIiAiIgIiICIiAiIgIiICIiAiIgIiICIiAiIgIiICIiAiIgIiICIiAiIgf//Z"/>
          <p:cNvSpPr>
            <a:spLocks noChangeAspect="1" noChangeArrowheads="1"/>
          </p:cNvSpPr>
          <p:nvPr/>
        </p:nvSpPr>
        <p:spPr bwMode="auto">
          <a:xfrm>
            <a:off x="0" y="-860425"/>
            <a:ext cx="2543175" cy="1800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data:image/jpeg;base64,/9j/4AAQSkZJRgABAQAAAQABAAD/2wCEAAkGBhISEBQQERQUFRUWGRYWEg8XGBUXGRYWFBQVFBcVFRUXGyYeFxkjGRcVKy8gIycpLCwtFiAxNTAqNSYrLCkBCQoKBQUFDQUFDSkYEhgpKSkpKSkpKSkpKSkpKSkpKSkpKSkpKSkpKSkpKSkpKSkpKSkpKSkpKSkpKSkpKSkpKf/AABEIAMgA/AMBIgACEQEDEQH/xAAcAAEAAQUBAQAAAAAAAAAAAAAABgMEBQcIAQL/xABJEAACAgIAAwUDCAUJBAsAAAABAgADBBEFEiEGEzFBYQcUUQgiIzJScYGRM0JicqEVQ1SCk6KxwdM0U2PSJCVzg5KUo7LR8PH/xAAUAQEAAAAAAAAAAAAAAAAAAAAA/8QAFBEBAAAAAAAAAAAAAAAAAAAAAP/aAAwDAQACEQMRAD8A3jERAREQEREBERAREQEREBERAREQEREBERAREQEREBExfH+02LhV97l3JUp+rzHqxHiEQbZj9wM1lxf5SGKhIxsa27XTndlqB9QAHOvvAMDcMTSGN8pcc30mCQvxS7Z/JqwD+cnfZb2u8NzmFddpqtP1abgEYnw0rbKMfQNv0gTSIiAiIgJAu3Xtiw+HE0jeRkDxoQgBD/xLNEKfQAn0Exvtp9pRwKhiYzaybl2XHjTUdjmB8nYggfDRPwnNruSSSSSepJ6kk+JJgbK4p8oDiljbq7mhfJVrDn8Ws5tn7gPulrje3fi6nbW1v+y1NYH9wKf4zXsQN+9lflFVWFa+IU90T0ORVtk38WrO2UfcWm4MPNrtrW2p1dGG0sUhlYfEEdDOIpPPZX7SrOGZASxi2JYQLa+p5CeneoPIjzA+sPUDQdTxPim5XUOpDKwDKwOwQRsEHzBE+4CIiAiIgIiICIiAiIgIiICIiAkP9pftCr4Vjc+g99mxj0nwJHi7668i7Hh1JIHTexMDORPaT2qPEOI3X826wTXQPIVISFI/e6sfVzAw/HOPX5lzZGTY1ljeLHyH2VHgqjyA6THxEBERA3V7Hfa+4dOHZ7llYhMbJbqUY9BVY3mp6AMeoPQ9Ncu+Zw5OrfY/2rbP4ZW9hLW1E02sfFigBVz5klGXZ8yDAm0REDjPtbx9s3Nvy2JPeOSoPkg+bWv4IFH4TEREBERAREQOmPYJ2lbJ4Z3DnbYzd2D/AMJhzV9fT5y/cgmy5yF2Q7b5+CtqYLa7zlaz6NbCOQMAfnA6Hzv8JJK/aZ2kYbVriPIjEqI/MUwOmYnNS9r+1NnVRmn93EAHX92mPfu1TfO1xD4/oyvl9nlHwgdKbns5q917VMN74h10frsvj6bGvCeL2c7U2dd5/wAeuSU8fQ2iB0tG5zWvYLtO46nK+5sxfu6fTS1yvZNx3rbaDrRZ7GyazoAdSxL+QEDp3cpWZda/WdR97ATlLhvs64pktUgQjvqveKe8sUB6gVXnHU9fnr0OjpgdTOJ8n3ip/o4++w/5JA6NfitIGzbWB8S6j/OW1vabDX62Tjr99tY/xaaDHydOJ/73DHpz3f6MvMb5NuWR9JlY6n4KLH/iQsDdB7b8O/puJ/5in/nlC32i8LXxzsX8LUb/ANpM1Ivya7/PMq9fo3/5pUX5NVuxvNr15numP8OfrA2cfapwn+m0/mf/AIltZ7Y+DjxzE/BLj/hXIIvyZ111zzv0oH+rPR8mdP6c39gP9WBJ+O+2vhXu14pyS1vdWCpRVeNuUPIOY16HztdTOY5vZfk0J55zef8AMAdddP534zSGdhvTa9Ng09bMjr8GRirD8wYFCIiAiIgJvT5M955c5N9AcdgvqRcCf7q/lNFzoL5N3CimJk5JBAtsRF9RSpOx+NhH4QNwxEQOKOMcLfGyLcewaep2RvLqpI2PQ+I9DLOb09vfs8ZieLY43oKuWg8dL81bh8dDQb0APxM0XAREQERJZ7OuwNvFMoVgMtKEHIv+yv2VJ6c7ddD8fAGBub5P3ZzuOHNlMunyX2D1/RVbROn73en1DD0m0ZRw8RKq0qrUKiKqIg8FVQFAH3ACVoCeansQEREBMd2g4jj049j5Vi11FSrM3nzAjlUDqzHyUbJmRmvuI5nJxbIvvx7sr3dcQYtda94aUyBd3t1dQ8W56gC31gBofAhHsXtTXVRwc8r++YpXFfAINVzpdQaPmLdy8wLpQ296Hn4TZXZztAckWrZU1F1Liu6hmR+UtWlqkOhIZSjr1+II8pFu2HaLG4hjNhYYa7Kfl7pe7uQ4784IvsdkHccmt9dE6AAO5muyaKMzin2/ea+Y/s+5YxQfhtvzgZri/D2uqKJdZQ2wVur5eZSOo2GBVl+KkaP8ZiODdo7FvGBnqqZBDNRavSrKRfFqtnaWKNc1R6jxBI6jN8R4jVRW11zqiL4ufXoAPMknQAHUk6EgvbLGu4jjc5QYNNLDITiF5YX191tjZXjp1T5oP13DdfqA60GewOPW1ZzYGZy/Sc9mDkAcotQdXpZd9La9+X1l0dAgyQHLTvBVzr3hUuK9jmKAhSwXx5QSBv1EhHGexOfmV1c/Ea91sl1Nq4fIyuvVWB7/AGNjexr9Y9PDVh2x4jxHHOLlX46N7tcrWZuMzMvu7g13pZQ/z0BUqdguAUBJGhA2XEpYuUlqLZWyujDa2KQysD4EMOhEqwE579vfYJqbzxOkE1XEC8Afo7dABjr9V9Dr9rf2hOhJRy8RLa2qtVXRwVdGGwykaIIPiIHEUTcfbv2A3Vu13DPpKz191Zh3ieekZujr955v3vGan4jwi/HfkyKrKm+zYjIfyYDcC0iegSX9lfZVxHOdeWl6qjrmyLQUUL8VDaNn3Lv8IGB7O9n7s3JrxaF5nc69FH6zsfJQOpnX3ZrgFeFiVYlX1Kl5dnxYnqzn1ZiT+MxHYP2d43C6itQ57WH0uSwHM3noD9RN/qj8ST1kqgIiIHhE1P259gdGSTdgMuPaeppIPcsfQKN1H7gR6Dxm2Ygcn8V9kHFqCd4r2DyekraDrz0p5h+IEx+P7OeKOeUYOUD+1U6D83AHnOwI1A527KfJ8y7WD5zLj1gjmrUq9rDoSAVJVN+GySR8JvrgfAqMOlcfGrWutfBR5k+LMT1Zj8T1l/EBERAREQEREBI32m4PYHPEMWwV5FdTKyuvPXdUvNYK7F2CNNvTqQRzHxB1JJKGbRz1On2lZf8AxAj/ADgWvBOJHJw6MkAKbqa7Qp2QpsrVwD8QNzC+zgmzEbMsbduVY9141oVuuqO5UHryoKguyTsgnzl17Pbg/CcEjyx6VP311rWf4qZGLLmrw+K4XMA3vZqTx+ZVxS2oo4HkAcizw80MDJ25Zsrfi9gR0rBPDqLHSqsL9UZVj2EKrWb2GPVayABzMwNtwqunNvrGXn15jgd6mJj6XE5q2Xf1SxvZGKHldzrYJUbE87Z5KUZmCltHe4qpYKKealK/elNS1cxvsSva1d7yAneydAkdI7S1OfxTKa3hmUTUlKpShoodSDZu8t7xXzkkcquhYcq9D87qGzuOdo8bDQWZNq1gnSL1LO32a0XbOfQAypwbivvFXe91dUCSAlyd2+unXk2SB189GauzfdPcMvKThnEEs5GQZmSU75LV0KjW9+QbRq0165Aeo0AT0m2sTm7tO81z8q8+vDm0ObXpvcCHZFX8k5db1DWBk2cl1X6uLkWHSW1+SVWN0ZegDEEeOpN5jO03B1y8O/FYbFtbKPRiPmsN+YblI9RKHYvixyeHYuQx21lNZc/t8oD/AN4GBmoiICfNlQYaYAjzBGx+Rn1EC3x+HVV9a60T1VVX/AS4iICIiAiIgIiICIiAiIgIniuD1B34+HodH+M9gIiICIiAiIgRX2eKK8e/E1o42Tk16/Ze05FZHoa7UmO9ovBbU3xGgjSLQ2ZSdgvVh5KZa2Vkfzi8tg69Cth6jQ3kOIv7jne9H/Zsvuq8huuqshdV03N8EdSqMfIrX8TJTZWGUqwBBBBU9QQehBHwgY3jnEMNKQMx6FptPJ9MU7t9gsFPP807AJ/CYlexuBYi2YPJjMCSmVhd2h665gSoKWKeUbVgR0Hn1nzwfVAPCshQ5VW9yNmiuRQvVayxBHeVAhWGiSoV+uyF1q/s4z63dzgYrVlmZUrSi5qkZmcIm2odyu9bLk6AA1qBs2jskwsW/OzbslaT3lSWCmqpGXwsdakUOy+RY6HjrfURbO49lZPFMduHZViY1rtXz2BbKbzTU9lhx6eUMahyBWt5xtrRy+GzE24Hg1/7RkDFO+td/DczYPj9W6+ykn4dGHwmw+wXDLnyLM2573qVBRgm+uulu7PK9ti01ogrRmWsLsb0nwIgSvj/ABRcbFvyW8Kq3sPryKSAPUkAD1MsOwPDjRwvDpYaZaa+Zeo0zKGYEHzBJmI45f8Aynkjh1J3jUur8RuH1WKMGXDU/rMWAL6+qBrxOpNhARPANdBPYCIiAiIgIiICIiAiIgIiICIiAiIgIiICIiAiIgUM3CS6t6bVDo6lXQ+DKw0Qfwkd4HxGzEtXh+Y5bfTCzGP6dBvVVjf0hB4/bA5h15gJTMP2ux6GwrmygTXWjWllOnQ1AuHrYdVsBGwR5wKXELcfLvfAdGc1qttlqnl7hyR3QWxSGS4jmYFeoA2dcw3QFPEcfohqzawPm943cXj0Z1Rq7Trz5a/Unxn12E4U9OGjXlmvv+nyXY7Y2WKvzSR0+YgRBrQ0kkUCOt2iy+U64bkc3kDdhBfxYXkgf1T90tLeFcSzNrk2ph0HW6MVme5x5q+SyqEH7i7/AGhJbECNn2e4SqoorbGZF5Vux3emzX7bqfpf+85usoZGRm4H0lrtm4o/SNyKMmlemrNVALkIP1gFVgOo5vCSuIFHEy0tRbamV0cBkdSCGB6ggjxErSIWL/Jd5cf7Be+7B5Yd1h/SD4UWMfneSMd+DHUvgIiICIiAiIgIiICIiAiIgIiICIiAiIgIiICIiAkX9pzf9U5Q1vmVU9ALLEQk+gDb/CSiYDt9gNdwzLrQczGlyi63tkHOoAHmSo16wM8J7Lbhmel9Nd9Z2lqLYh/ZdQw/gZcwEREDFcexMghbcWzlsr2e5Y/RXKdbrs81PQcrjqp+IJB++AcdTKqLoCrKxS6huj1Wr9atx8R8R0III6Ge9oeMpiYt2U/UVIW5R4sfBUHqzEAepkS4d2UyMKivNoHNmEGziFGwFyzY7W2J8BajOwrf4DlPQ9AnOVjJYjV2KGR1Kuh6hlYEMpHmCCZHux2Q9Zv4daSzYhQVWHqbMa0E0Mx82UK6E+Zq35zNcJ4rVk0pkUtzVuNqfA+OiCD1DAggg+BBEwLbXjy/CzAbfqacpOX8u+b84EqiIgIiICIiAiIgIiICIiAiIgIiICIiAiIgIiICIiBFOyZ90us4W/RVL3YLeT47uSawftVO3KR9lqzJXIX20qsyczDxMZxVfX3mWcrXMaURDSo5f1lsezRXfVUb0mb7Occe9WrvqanIq0t9Wm5Nnenpc9LK20SCDseB0RAzMRECI8ZPvnEqcIdasXly8r4Gz5wxaTo/aDWEH/dr8ZLpFOyFYTO4qhYs3vFVmzrfJZi0lB0H1RpgP3ZddteO2Y1NfdGtHutSkX2DddIYO7WuNjm0qNobG2K76QLfsWO7u4jjDfLXls6D4DJpqyCB08Od7D+M+7rebjdSgH6LCuZm/wC3yaAo/wDQf8pX7I8HSutslb7Mhsvu7nyLAqFx3SqhWtUUIvIF6a38Za8PGuN5fN1LYuI1Z+zWtuSrKfUv1/8AyBKYiICIiAiIgIiICIiAiIgIiICIiAiIgIiICIiAiJ4x0Nn8YEW7L/S8Q4lk73qyrETw6Lj0h20fWy99/cJm+NWZK1c2Ktb2KQTVYSodP1lVxvkf4EgjpojrsYX2abbhyXkANkWX5LdNfp77LF3/AFCv5TOca4qmLj25Nn1KkZ2+JCjeh6nwHqYEbX2oYy3+6ZFWVTkAbOP3RuYjW9qcY2Ajp4yUcOze+qW3ksQNshLFKOBsgFkPVdgb0dHRGwD0kAyOA24/Df5RsG81LRxHII8d61dQN/qLjF0C78V3NiUXq6K6EMrAMrDqCrDYIPwIgROhDRx+zyTMxVYEnxtxLOQgfDVdynX4y+7f8EbLwLMdEFhLVMaiQpdK7ksdEZuiuVVgCemz4jxFr2oqH8p8Js8xZlJ5a0+HY2vv2g/jJZAjtHbzAA5LbkxmUDdGT/0Z16eAW3lDD1XY+Blp2Rs95y8viQ2arO6x8RiCvNTQGZrFB8Va6yzR8woPnJW9YPQgH0PWfUBERAREQEREBERAREQEREBERAREQEREBERAREQExXazMarAy7kOmrovdT8ClTsD+Yl1xbitWNS+RewSusczt4+gAA6kk6AA6kkCQvtLxTOz8HIoxuH3Kttbolt9lVDnmBGxSxLAfvFd78oEt7N4YqwsalfCumpAT46WtV6/lMJ2v/6Rl4XDvFXc5OSvj9Di6ZFYfZa81D+qZKqU5VUa1oAa+Gh4SLdlx3/EOIZh6hHTCp2OoXGXnt0fgbrG/sxAlF9IdGRhsMCrD4hho/wkc9ml7NwrGV/r1K1Dg+IbHsagj+5JPIp2L1XkcTxt9UyzaF+CZVNV2x6F+9/HcDzt5YEs4ZYfLPpX+1pvq/xYSWSB+0TtHjBsfGDd5dXlYl1lNava9VdVy2O7rWrFfmA9D1O+m5LOD9oMbKUtj2pZy6DhT85CfJ0PzkPj0YDwgZCIiAiIgIiICIiAiIgIiICIiAiIgIiICIiAieET2AiIgRbtro3cNWzpUcxTYT4c603GhW++7u9b/W5fSSmW+fw+u+tqbkWytxp62AII9QZgR2KZOlGfn1L4CvvK7go8gpyK3cAfvQMvxzjdOJQ+TewVEGyT5nyVR5sT0AHiTMd2D4a9OBSLRq2zmvvGtEW5Dtc4I9C+v6spYHYKhblvvsyMuxDup8lxYKjvfNXWqqitvXzuXY0NGSWAkRa73fjum0qZmMoRiej5GLY5K/vdzYD6hD8JLpYcZ4HRl1dzkIHXYYeIKsPB0YaZGHkwIMC5pxEQsyIqlzzOVABdtAczEfWOgOp+EivbNFqzOHZFYUXtkrQSAeazHsrs71G19ZV0rddhSoPTcrjsfkgci8UzRXojlIxnsG/he9Jf89n1l3wfsbRj2+8E2336KjJyLGtcKfEJzfNrB/YAgZ6IiAnik+Y1/wDfGex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data:image/jpeg;base64,/9j/4AAQSkZJRgABAQAAAQABAAD/2wCEAAkGBhISEBQQERQUFRUWGRYWEg8XGBUXGRYWFBQVFBcVFRUXGyYeFxkjGRcVKy8gIycpLCwtFiAxNTAqNSYrLCkBCQoKBQUFDQUFDSkYEhgpKSkpKSkpKSkpKSkpKSkpKSkpKSkpKSkpKSkpKSkpKSkpKSkpKSkpKSkpKSkpKSkpKf/AABEIAMgA/AMBIgACEQEDEQH/xAAcAAEAAQUBAQAAAAAAAAAAAAAABgMEBQcIAQL/xABJEAACAgIAAwUDCAUJBAsAAAABAgADBBEFEiEGEzFBYQcUUQgiIzJScYGRM0JicqEVQ1SCk6KxwdM0U2PSJCVzg5KUo7LR8PH/xAAUAQEAAAAAAAAAAAAAAAAAAAAA/8QAFBEBAAAAAAAAAAAAAAAAAAAAAP/aAAwDAQACEQMRAD8A3jERAREQEREBERAREQEREBERAREQEREBERAREQEREBExfH+02LhV97l3JUp+rzHqxHiEQbZj9wM1lxf5SGKhIxsa27XTndlqB9QAHOvvAMDcMTSGN8pcc30mCQvxS7Z/JqwD+cnfZb2u8NzmFddpqtP1abgEYnw0rbKMfQNv0gTSIiAiIgJAu3Xtiw+HE0jeRkDxoQgBD/xLNEKfQAn0Exvtp9pRwKhiYzaybl2XHjTUdjmB8nYggfDRPwnNruSSSSSepJ6kk+JJgbK4p8oDiljbq7mhfJVrDn8Ws5tn7gPulrje3fi6nbW1v+y1NYH9wKf4zXsQN+9lflFVWFa+IU90T0ORVtk38WrO2UfcWm4MPNrtrW2p1dGG0sUhlYfEEdDOIpPPZX7SrOGZASxi2JYQLa+p5CeneoPIjzA+sPUDQdTxPim5XUOpDKwDKwOwQRsEHzBE+4CIiAiIgIiICIiAiIgIiICIiAkP9pftCr4Vjc+g99mxj0nwJHi7668i7Hh1JIHTexMDORPaT2qPEOI3X826wTXQPIVISFI/e6sfVzAw/HOPX5lzZGTY1ljeLHyH2VHgqjyA6THxEBERA3V7Hfa+4dOHZ7llYhMbJbqUY9BVY3mp6AMeoPQ9Ncu+Zw5OrfY/2rbP4ZW9hLW1E02sfFigBVz5klGXZ8yDAm0REDjPtbx9s3Nvy2JPeOSoPkg+bWv4IFH4TEREBERAREQOmPYJ2lbJ4Z3DnbYzd2D/AMJhzV9fT5y/cgmy5yF2Q7b5+CtqYLa7zlaz6NbCOQMAfnA6Hzv8JJK/aZ2kYbVriPIjEqI/MUwOmYnNS9r+1NnVRmn93EAHX92mPfu1TfO1xD4/oyvl9nlHwgdKbns5q917VMN74h10frsvj6bGvCeL2c7U2dd5/wAeuSU8fQ2iB0tG5zWvYLtO46nK+5sxfu6fTS1yvZNx3rbaDrRZ7GyazoAdSxL+QEDp3cpWZda/WdR97ATlLhvs64pktUgQjvqveKe8sUB6gVXnHU9fnr0OjpgdTOJ8n3ip/o4++w/5JA6NfitIGzbWB8S6j/OW1vabDX62Tjr99tY/xaaDHydOJ/73DHpz3f6MvMb5NuWR9JlY6n4KLH/iQsDdB7b8O/puJ/5in/nlC32i8LXxzsX8LUb/ANpM1Ivya7/PMq9fo3/5pUX5NVuxvNr15numP8OfrA2cfapwn+m0/mf/AIltZ7Y+DjxzE/BLj/hXIIvyZ111zzv0oH+rPR8mdP6c39gP9WBJ+O+2vhXu14pyS1vdWCpRVeNuUPIOY16HztdTOY5vZfk0J55zef8AMAdddP534zSGdhvTa9Ng09bMjr8GRirD8wYFCIiAiIgJvT5M955c5N9AcdgvqRcCf7q/lNFzoL5N3CimJk5JBAtsRF9RSpOx+NhH4QNwxEQOKOMcLfGyLcewaep2RvLqpI2PQ+I9DLOb09vfs8ZieLY43oKuWg8dL81bh8dDQb0APxM0XAREQERJZ7OuwNvFMoVgMtKEHIv+yv2VJ6c7ddD8fAGBub5P3ZzuOHNlMunyX2D1/RVbROn73en1DD0m0ZRw8RKq0qrUKiKqIg8FVQFAH3ACVoCeansQEREBMd2g4jj049j5Vi11FSrM3nzAjlUDqzHyUbJmRmvuI5nJxbIvvx7sr3dcQYtda94aUyBd3t1dQ8W56gC31gBofAhHsXtTXVRwc8r++YpXFfAINVzpdQaPmLdy8wLpQ296Hn4TZXZztAckWrZU1F1Liu6hmR+UtWlqkOhIZSjr1+II8pFu2HaLG4hjNhYYa7Kfl7pe7uQ4784IvsdkHccmt9dE6AAO5muyaKMzin2/ea+Y/s+5YxQfhtvzgZri/D2uqKJdZQ2wVur5eZSOo2GBVl+KkaP8ZiODdo7FvGBnqqZBDNRavSrKRfFqtnaWKNc1R6jxBI6jN8R4jVRW11zqiL4ufXoAPMknQAHUk6EgvbLGu4jjc5QYNNLDITiF5YX191tjZXjp1T5oP13DdfqA60GewOPW1ZzYGZy/Sc9mDkAcotQdXpZd9La9+X1l0dAgyQHLTvBVzr3hUuK9jmKAhSwXx5QSBv1EhHGexOfmV1c/Ea91sl1Nq4fIyuvVWB7/AGNjexr9Y9PDVh2x4jxHHOLlX46N7tcrWZuMzMvu7g13pZQ/z0BUqdguAUBJGhA2XEpYuUlqLZWyujDa2KQysD4EMOhEqwE579vfYJqbzxOkE1XEC8Afo7dABjr9V9Dr9rf2hOhJRy8RLa2qtVXRwVdGGwykaIIPiIHEUTcfbv2A3Vu13DPpKz191Zh3ieekZujr955v3vGan4jwi/HfkyKrKm+zYjIfyYDcC0iegSX9lfZVxHOdeWl6qjrmyLQUUL8VDaNn3Lv8IGB7O9n7s3JrxaF5nc69FH6zsfJQOpnX3ZrgFeFiVYlX1Kl5dnxYnqzn1ZiT+MxHYP2d43C6itQ57WH0uSwHM3noD9RN/qj8ST1kqgIiIHhE1P259gdGSTdgMuPaeppIPcsfQKN1H7gR6Dxm2Ygcn8V9kHFqCd4r2DyekraDrz0p5h+IEx+P7OeKOeUYOUD+1U6D83AHnOwI1A527KfJ8y7WD5zLj1gjmrUq9rDoSAVJVN+GySR8JvrgfAqMOlcfGrWutfBR5k+LMT1Zj8T1l/EBERAREQEREBI32m4PYHPEMWwV5FdTKyuvPXdUvNYK7F2CNNvTqQRzHxB1JJKGbRz1On2lZf8AxAj/ADgWvBOJHJw6MkAKbqa7Qp2QpsrVwD8QNzC+zgmzEbMsbduVY9141oVuuqO5UHryoKguyTsgnzl17Pbg/CcEjyx6VP311rWf4qZGLLmrw+K4XMA3vZqTx+ZVxS2oo4HkAcizw80MDJ25Zsrfi9gR0rBPDqLHSqsL9UZVj2EKrWb2GPVayABzMwNtwqunNvrGXn15jgd6mJj6XE5q2Xf1SxvZGKHldzrYJUbE87Z5KUZmCltHe4qpYKKealK/elNS1cxvsSva1d7yAneydAkdI7S1OfxTKa3hmUTUlKpShoodSDZu8t7xXzkkcquhYcq9D87qGzuOdo8bDQWZNq1gnSL1LO32a0XbOfQAypwbivvFXe91dUCSAlyd2+unXk2SB189GauzfdPcMvKThnEEs5GQZmSU75LV0KjW9+QbRq0165Aeo0AT0m2sTm7tO81z8q8+vDm0ObXpvcCHZFX8k5db1DWBk2cl1X6uLkWHSW1+SVWN0ZegDEEeOpN5jO03B1y8O/FYbFtbKPRiPmsN+YblI9RKHYvixyeHYuQx21lNZc/t8oD/AN4GBmoiICfNlQYaYAjzBGx+Rn1EC3x+HVV9a60T1VVX/AS4iICIiAiIgIiICIiAiIgIniuD1B34+HodH+M9gIiICIiAiIgRX2eKK8e/E1o42Tk16/Ze05FZHoa7UmO9ovBbU3xGgjSLQ2ZSdgvVh5KZa2Vkfzi8tg69Cth6jQ3kOIv7jne9H/Zsvuq8huuqshdV03N8EdSqMfIrX8TJTZWGUqwBBBBU9QQehBHwgY3jnEMNKQMx6FptPJ9MU7t9gsFPP807AJ/CYlexuBYi2YPJjMCSmVhd2h665gSoKWKeUbVgR0Hn1nzwfVAPCshQ5VW9yNmiuRQvVayxBHeVAhWGiSoV+uyF1q/s4z63dzgYrVlmZUrSi5qkZmcIm2odyu9bLk6AA1qBs2jskwsW/OzbslaT3lSWCmqpGXwsdakUOy+RY6HjrfURbO49lZPFMduHZViY1rtXz2BbKbzTU9lhx6eUMahyBWt5xtrRy+GzE24Hg1/7RkDFO+td/DczYPj9W6+ykn4dGHwmw+wXDLnyLM2573qVBRgm+uulu7PK9ti01ogrRmWsLsb0nwIgSvj/ABRcbFvyW8Kq3sPryKSAPUkAD1MsOwPDjRwvDpYaZaa+Zeo0zKGYEHzBJmI45f8Aynkjh1J3jUur8RuH1WKMGXDU/rMWAL6+qBrxOpNhARPANdBPYCIiAiIgIiICIiAiIgIiICIiAiIgIiICIiAiIgUM3CS6t6bVDo6lXQ+DKw0Qfwkd4HxGzEtXh+Y5bfTCzGP6dBvVVjf0hB4/bA5h15gJTMP2ux6GwrmygTXWjWllOnQ1AuHrYdVsBGwR5wKXELcfLvfAdGc1qttlqnl7hyR3QWxSGS4jmYFeoA2dcw3QFPEcfohqzawPm943cXj0Z1Rq7Trz5a/Unxn12E4U9OGjXlmvv+nyXY7Y2WKvzSR0+YgRBrQ0kkUCOt2iy+U64bkc3kDdhBfxYXkgf1T90tLeFcSzNrk2ph0HW6MVme5x5q+SyqEH7i7/AGhJbECNn2e4SqoorbGZF5Vux3emzX7bqfpf+85usoZGRm4H0lrtm4o/SNyKMmlemrNVALkIP1gFVgOo5vCSuIFHEy0tRbamV0cBkdSCGB6ggjxErSIWL/Jd5cf7Be+7B5Yd1h/SD4UWMfneSMd+DHUvgIiICIiAiIgIiICIiAiIgIiICIiAiIgIiICIiAkX9pzf9U5Q1vmVU9ALLEQk+gDb/CSiYDt9gNdwzLrQczGlyi63tkHOoAHmSo16wM8J7Lbhmel9Nd9Z2lqLYh/ZdQw/gZcwEREDFcexMghbcWzlsr2e5Y/RXKdbrs81PQcrjqp+IJB++AcdTKqLoCrKxS6huj1Wr9atx8R8R0III6Ge9oeMpiYt2U/UVIW5R4sfBUHqzEAepkS4d2UyMKivNoHNmEGziFGwFyzY7W2J8BajOwrf4DlPQ9AnOVjJYjV2KGR1Kuh6hlYEMpHmCCZHux2Q9Zv4daSzYhQVWHqbMa0E0Mx82UK6E+Zq35zNcJ4rVk0pkUtzVuNqfA+OiCD1DAggg+BBEwLbXjy/CzAbfqacpOX8u+b84EqiIgIiICIiAiIgIiICIiAiIgIiICIiAiIgIiICIiBFOyZ90us4W/RVL3YLeT47uSawftVO3KR9lqzJXIX20qsyczDxMZxVfX3mWcrXMaURDSo5f1lsezRXfVUb0mb7Occe9WrvqanIq0t9Wm5Nnenpc9LK20SCDseB0RAzMRECI8ZPvnEqcIdasXly8r4Gz5wxaTo/aDWEH/dr8ZLpFOyFYTO4qhYs3vFVmzrfJZi0lB0H1RpgP3ZddteO2Y1NfdGtHutSkX2DddIYO7WuNjm0qNobG2K76QLfsWO7u4jjDfLXls6D4DJpqyCB08Od7D+M+7rebjdSgH6LCuZm/wC3yaAo/wDQf8pX7I8HSutslb7Mhsvu7nyLAqFx3SqhWtUUIvIF6a38Za8PGuN5fN1LYuI1Z+zWtuSrKfUv1/8AyBKYiICIiAiIgIiICIiAiIgIiICIiAiIgIiICIiAiJ4x0Nn8YEW7L/S8Q4lk73qyrETw6Lj0h20fWy99/cJm+NWZK1c2Ktb2KQTVYSodP1lVxvkf4EgjpojrsYX2abbhyXkANkWX5LdNfp77LF3/AFCv5TOca4qmLj25Nn1KkZ2+JCjeh6nwHqYEbX2oYy3+6ZFWVTkAbOP3RuYjW9qcY2Ajp4yUcOze+qW3ksQNshLFKOBsgFkPVdgb0dHRGwD0kAyOA24/Df5RsG81LRxHII8d61dQN/qLjF0C78V3NiUXq6K6EMrAMrDqCrDYIPwIgROhDRx+zyTMxVYEnxtxLOQgfDVdynX4y+7f8EbLwLMdEFhLVMaiQpdK7ksdEZuiuVVgCemz4jxFr2oqH8p8Js8xZlJ5a0+HY2vv2g/jJZAjtHbzAA5LbkxmUDdGT/0Z16eAW3lDD1XY+Blp2Rs95y8viQ2arO6x8RiCvNTQGZrFB8Va6yzR8woPnJW9YPQgH0PWfUBERAREQEREBERAREQEREBERAREQEREBERAREQExXazMarAy7kOmrovdT8ClTsD+Yl1xbitWNS+RewSusczt4+gAA6kk6AA6kkCQvtLxTOz8HIoxuH3Kttbolt9lVDnmBGxSxLAfvFd78oEt7N4YqwsalfCumpAT46WtV6/lMJ2v/6Rl4XDvFXc5OSvj9Di6ZFYfZa81D+qZKqU5VUa1oAa+Gh4SLdlx3/EOIZh6hHTCp2OoXGXnt0fgbrG/sxAlF9IdGRhsMCrD4hho/wkc9ml7NwrGV/r1K1Dg+IbHsagj+5JPIp2L1XkcTxt9UyzaF+CZVNV2x6F+9/HcDzt5YEs4ZYfLPpX+1pvq/xYSWSB+0TtHjBsfGDd5dXlYl1lNava9VdVy2O7rWrFfmA9D1O+m5LOD9oMbKUtj2pZy6DhT85CfJ0PzkPj0YDwgZCIiAiIgIiICIiAiIgIiICIiAiIgIiICIiAieET2AiIgRbtro3cNWzpUcxTYT4c603GhW++7u9b/W5fSSmW+fw+u+tqbkWytxp62AII9QZgR2KZOlGfn1L4CvvK7go8gpyK3cAfvQMvxzjdOJQ+TewVEGyT5nyVR5sT0AHiTMd2D4a9OBSLRq2zmvvGtEW5Dtc4I9C+v6spYHYKhblvvsyMuxDup8lxYKjvfNXWqqitvXzuXY0NGSWAkRa73fjum0qZmMoRiej5GLY5K/vdzYD6hD8JLpYcZ4HRl1dzkIHXYYeIKsPB0YaZGHkwIMC5pxEQsyIqlzzOVABdtAczEfWOgOp+EivbNFqzOHZFYUXtkrQSAeazHsrs71G19ZV0rddhSoPTcrjsfkgci8UzRXojlIxnsG/he9Jf89n1l3wfsbRj2+8E2336KjJyLGtcKfEJzfNrB/YAgZ6IiAnik+Y1/wDfGexAREQER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4" name="Picture 14" descr="https://encrypted-tbn1.gstatic.com/images?q=tbn:ANd9GcTeVvoUOnejEJHyJB630Ex2tAkUPdFM8HlqvErQ8zYHZGbEeQ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2400300" cy="1905000"/>
          </a:xfrm>
          <a:prstGeom prst="rect">
            <a:avLst/>
          </a:prstGeom>
          <a:noFill/>
        </p:spPr>
      </p:pic>
      <p:pic>
        <p:nvPicPr>
          <p:cNvPr id="20498" name="Picture 18" descr="https://encrypted-tbn3.gstatic.com/images?q=tbn:ANd9GcTQjf1PaytlDNT6w4uwAfNTwId-zc7em7i8gnsS4txu0ZlnQS5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2438400" cy="1714500"/>
          </a:xfrm>
          <a:prstGeom prst="rect">
            <a:avLst/>
          </a:prstGeom>
          <a:noFill/>
        </p:spPr>
      </p:pic>
      <p:pic>
        <p:nvPicPr>
          <p:cNvPr id="20500" name="Picture 20" descr="https://encrypted-tbn2.gstatic.com/images?q=tbn:ANd9GcS3x6wbQSYynRntlS3lCqnqq4jBZFMvVh341LT5xKrPYUD3h4K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384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00B050"/>
                </a:solidFill>
              </a:rPr>
              <a:t>gnaw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bite or chew on something repeatedly</a:t>
            </a:r>
          </a:p>
          <a:p>
            <a:endParaRPr lang="en-US" dirty="0" smtClean="0"/>
          </a:p>
          <a:p>
            <a:r>
              <a:rPr lang="en-US" dirty="0" smtClean="0"/>
              <a:t>A mouse </a:t>
            </a:r>
            <a:r>
              <a:rPr lang="en-US" i="1" u="sng" dirty="0" smtClean="0"/>
              <a:t>gnaws</a:t>
            </a:r>
            <a:r>
              <a:rPr lang="en-US" dirty="0" smtClean="0"/>
              <a:t> holes in the wall.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dog </a:t>
            </a:r>
            <a:r>
              <a:rPr lang="en-US" i="1" u="sng" dirty="0" smtClean="0"/>
              <a:t>gnaws</a:t>
            </a:r>
            <a:r>
              <a:rPr lang="en-US" dirty="0" smtClean="0"/>
              <a:t> on the bone.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7620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s://encrypted-tbn3.gstatic.com/images?q=tbn:ANd9GcRy5F_NOJIlP5cBpmvJUOUTIma6D1D6-FwrmPokyUjw6F7iYg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2143125" cy="2133601"/>
          </a:xfrm>
          <a:prstGeom prst="rect">
            <a:avLst/>
          </a:prstGeom>
          <a:noFill/>
        </p:spPr>
      </p:pic>
      <p:pic>
        <p:nvPicPr>
          <p:cNvPr id="19460" name="Picture 4" descr="https://encrypted-tbn1.gstatic.com/images?q=tbn:ANd9GcSnUImA7oM42DloAYP2Y8Xi7JHh1K7TnrtkqkCBS5ySyZCuNbO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s://encrypted-tbn2.gstatic.com/images?q=tbn:ANd9GcR51-4mTNTgDMGO7aDThl6PYg1XbzNkgflVq_BAFxmFWg0PDO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2419350" cy="1885950"/>
          </a:xfrm>
          <a:prstGeom prst="rect">
            <a:avLst/>
          </a:prstGeom>
          <a:noFill/>
        </p:spPr>
      </p:pic>
      <p:pic>
        <p:nvPicPr>
          <p:cNvPr id="25604" name="Picture 4" descr="https://encrypted-tbn0.gstatic.com/images?q=tbn:ANd9GcRSVaNttua5esM0WtqqVj_s_d32hFg_OzrJOHp4bwwn9AFjvHU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81200"/>
            <a:ext cx="1343025" cy="3400426"/>
          </a:xfrm>
          <a:prstGeom prst="rect">
            <a:avLst/>
          </a:prstGeom>
          <a:noFill/>
        </p:spPr>
      </p:pic>
      <p:pic>
        <p:nvPicPr>
          <p:cNvPr id="25608" name="Picture 8" descr="https://encrypted-tbn2.gstatic.com/images?q=tbn:ANd9GcR8F0kihQFkj81mLYDAkqWRzsZXLKV-PBeU1Jv4TjRmxOoxEMLO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572000"/>
            <a:ext cx="3790950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New Mexico</a:t>
            </a:r>
            <a:r>
              <a:rPr lang="en-US" sz="2000" dirty="0" smtClean="0"/>
              <a:t> is a state located in the </a:t>
            </a:r>
            <a:r>
              <a:rPr lang="en-US" sz="2000" dirty="0" smtClean="0"/>
              <a:t>southwest </a:t>
            </a:r>
            <a:r>
              <a:rPr lang="en-US" sz="2000" dirty="0" smtClean="0"/>
              <a:t>and </a:t>
            </a:r>
            <a:r>
              <a:rPr lang="en-US" sz="2000" dirty="0" smtClean="0"/>
              <a:t>western regions </a:t>
            </a:r>
            <a:r>
              <a:rPr lang="en-US" sz="2000" dirty="0" smtClean="0"/>
              <a:t>of the </a:t>
            </a:r>
            <a:r>
              <a:rPr lang="en-US" sz="2000" dirty="0" smtClean="0"/>
              <a:t>United States. It is inhabited by indigenous (native) people of America, mostly Navajo and Pueblo tribes.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Navajo Indians                                                       Pueblo Indians</a:t>
            </a:r>
            <a:endParaRPr lang="en-US" sz="2000" dirty="0"/>
          </a:p>
        </p:txBody>
      </p:sp>
      <p:sp>
        <p:nvSpPr>
          <p:cNvPr id="2050" name="AutoShape 2" descr="data:image/jpeg;base64,/9j/4AAQSkZJRgABAQAAAQABAAD/2wCEAAkGBhQSEBUUEhQVFBUVFxcVGBYWFxgYFRcUFRgYGBUWFxUXHCceGBojGRQYHy8gIycpLCwtFx4xNTAqNSYrLCkBCQoKDgwOGg8PGiwkHyQsLC0sLCwsLCwsLCwsLCwsLCkpLCwsLCwsLCwsLCwpLCksLCwsLCwsLCwsLCwsLCwsLP/AABEIALABHgMBIgACEQEDEQH/xAAbAAACAwEBAQAAAAAAAAAAAAAAAwECBAUGB//EAEMQAAIBAwIDBAUJBgYBBQEAAAECEQADIRIxBEFRBSJhcRMyUoGRFEJicoKSobHBByMzssLRBlOTotLwFbPT4eLxQ//EABoBAAIDAQEAAAAAAAAAAAAAAAABAgMEBQb/xAArEQACAgICAgECBAcAAAAAAAAAAQIRAyESMUFRBAUTMmGRoRQiIzNScbH/2gAMAwEAAhEDEQA/APrFFFFbjnGTjOGJZbikgpuBs6we6R1zIPLPWub2jbIi5q0hjOlm7kjvIHYYCnSc5y43Fd2uL21/hsHh2PpdNkgXHR4JU4Ym3cYwJzhpEnkMVCTSkrJpNxdf7OhwXFektq4+cAcRGekE0+sn+GOzkucHbd0KuwY6spcjU2mWWCREHpmt7dksPUunyuKHA8tOlviTWSbUZNembIPlFP2hVTVbli6u6BwPYcT5lX0gfE0n5cojVqSRq76sojGdRGnmOfOi0yRooqlm8riUYMOqkEfEVegAooooAKKIooAKDRRTQmrIBqZoioqd6orrdk0UTUTUCwmg1FBNAWTRUA1NIYUltQY6ANpM4Bblt5ZPiN+TqKlFtO0RlFSVMz8LbIJOYMYb1gwwZ5HznpyinipqIpN2FV0QasBUGpoGuyCarccKCx5Z6n3Dmam4xAkAsegiT8SBSWukkDSVO+YI5xseWT5gVJKyMnSLoxkmIJAxvpGT3j172w+POpuLgksdjmTj3DFXVIGP++PnSPknVmPWd/cREZ6eMQc1Lnf5IhwrdWx9idI1ZMZON/diarxPFrbEtOTGASfgKzcPxSW0RWOncHUdm3JYkzkmc9anjONtY1AP0hdXn+nxHWtRjN1FFFIZW7c0qSdgCcb4E1S1wPynhLStdIgLqa2UaSF0uurTHMgwBTRbLEKOZBP1QZb47farZctMH1oqmRBk6SY2MgGenhWbPOqS7NGGF230NsWQiKqiFUBQOgUQPwFXpA4kjDW2HlDKfI7/ABAo+Vxurj7JP8s1jNQcd/DYe1CT0LkKD/uqEP74g+wun7zav6fwqj8SruiqwPeLEAiYVTEjcZIPuq3FoRFxRLLyG7IfWXOJjI8QOpoAm/wFq4Ze2jEcyoJHkYkUk9ip803F8rjEe5WJX8K12LwdVZdmAYSCDBEjByMHY1eiwOaeyXHq3ifrorfyaKW3A3ht6J/e1v8AR661QTT5MDkGzeG9qfqOp/n00s3WEarVxZMD1GzBPzGPIGu2s86TxA79vwYn4Iw/qFPmwOSeKjdLv+jd/MLR8sXnqHmjj8xXb1wc/GrA0+bA4J7Qtjd1HmYqv/lLX+bb+8v969BNZ+GPfuj6QPuNtBPlIPwNHMKOLw/aKu7KudOzAgq2FLaSDy1AHzrVW/i+BS6RrU92YYMVYTEgMpBAwJzyFYb3YEQbV11YHJcm4rDnKEiD0K6c7ztUuaI0RNBFUPC8QMt6EDI9ZzPRgdOPqwd/WxnNa9LcBki0ASO4dbEgwcugAEg/NJPhzsht6ITaS2bKms5u3E9ddY9pB3h52z/SST0FMs31cSpBgweoPQjcHwNTcK6Ixy32Mooomqi4KKgmgrTEBUGpFQBFTQATWFE9IyzqAusFE90i2oLsMQRqCHfI1VtFLsvPE21ByqvcbnCxoHkSzY8Fak3SYVbL8b2Slq2biA60hmcsSzIPXDHmAhYgbAgGrTXV9HKwcgiCPPevPX+Ha0/oVaUIwctctqYA1EmTnVDHpmYzHHcnQSkoq2L7UIkAxD91pMALvqgggkZABGZqqcAHkjEkZ9Eo1RMEhwZ3wa0WAGJESinSCclmGGJnkI0jyPhS7HBekWbkFM6EEqAswhwc92D4aj7tav8ACn0ZZNfia7OjRRVLpgZMDadoBMST0Ez7qtKTV2aA0v5qD4D1iPtY+zW2oWIEbco2jwqZrmTlydnRjHiqCiiioEjNeOp1UboQzHpjC+bA/Ceoqe0bRa06rksCu8GDhoJxOkmJxMTUcAmGPJrjsPATG/OSC3kwGwrTQArhb5ZZI0kEqRMwVMbwPPbnTayNadLjMgDB4JBbTDgBZHdO6gfd8c0PEXTc0lQi6S2oEPJXSIIgQO9jy5UxG6ikAXBzRvcy/jLVIuvzQfZef5gtIY6kP/FT6lz87f8AepHEnnbcfdP8rGkd25dyp7ifOVljW3KQP8vlQBuqs0n5Ev0vc7j8mqBwYBwX2/zHP5saYjRWdcXm8baR9lrk/wAw+NW+TfTf4/3FIWyRfBJYjQwWdO5KlgYAOyrHv8KBmthMVW/d0oWAmBgdff50ysvFrLW1+aWMgYkgFlmN17pkc5HKQQRl43g7jKzHLAHTbUkLtiWxqJPkPzpnZ9m2FCq4JVQAJ7wgbkHM+ddCKXd4dXEOoYdGAI+Bqf3HVEPtq7EXOCM4Px3rPxnZKNnVpuAd1+YgzGCCVxlZg0u+HtFkSFt+uGbIQR3rYWQfW7wzABIEQBTez0ZwrMInP9pnbljxiTE1cnJxtsqaipUkc+3xLK/o7sSSdLqIRhGqACxaRkZ9nxArUDW7jOCRkIKg+BEgx1G1cnhO6zpJ7pDLJJOhxgSc+srjyipQUZIJylFmmoqTUVFreiyLdbClozOT6NCwBI1kqqSNxJMnOJCkbjcUvinJZbanSzmJxqVB6zAHnsATgFhvtXes2QihVEKoAA6AYFQm3EkmmcjhuEuuWDMlvS2khQXPqqwIdoGzez1q3ZPCraMjIul5cgBnIYuhMAfNLe5RW5ZF47aXUEHnrTBHkQRH1WrOHA4a2Z0kLbKzmWgQsDJJ9XGe8aqbbJCe0e0tbNZsswdCNbgd1JExJwWiMD3xM1ThOEFtYEkkyzMSzM22pmOSYAHgABsKtw7SoPWWP1iSW/EmmV0YQUFSOfKTk7Zj4jgC0gOQjEal8OelhBXVsd9zEVsAooqZEKEEuq+IbyCnVJ94A99FO4I98+K5+ycfzGoZHUW0TgrkkPPBpMgaScypKk+emJ99R6Jx6rhvBxk+GpYj4GtBFK4m7pRmG4BgdTyHvNc03irPFsRJtnc5UhhgkTmDmJwDRe7SRVJmCASA0qTA2AaCafZtaVC+yAPgIq5FIZSxa0oq+yoHwEVekfIU5Lp+oSnx0ETS9DekhbjQFkhgrCSYXMA/NbnQBrmkJm63QKo95LE/hpqFa59BvvJt96jgiTrYiJc4mfVAQ580NMRooooJpDCk2/4jnwQfDUf6hTqyW0YvcIaO8BEAjCJ79550Aa6gLE0nRc9tP9Nv/cqQLnVD9lh/UaYh1Jueun2vyFV9JcG6Bh9FoI89UY98+FZbr6+IRWV1hLh3IU5txDIYJgHG8TigDpUu/wAPqjJBBkEbgwRscHBO451T5Ev0vvv/AMqn5Ensz5kn8zSGFm8Z0OIaJBHqsAYkZkbiQdpxO9OrHesLbIuKnqhg2kd7SRMx86CowM9KYvHKQCNZByD6N4IOx9WmIzdsH93G2run7RC/1Vs4X1B/3nXO7avk2yQj4VowBkCQe8RzrdwJ7p86va/pIpX9wbeQkQMdfKuTx9oLftx85HkeClM+4kfeNdqvO8T2grXndmH7ubSqMtJILGBksxVQFHTxxHG3dInNLtmqkcJwq3b1xX1MFCkAE6FJnUrAYLYDZ5NVRw11wpY+iQsAQvrwxgS8xMkeqMZhjvXT4PgWtroRkVQTHdJaCSZJ1ZbqSDJqUnx0nsiv591ovw3Z1u1/DRV8gB+VaopHyWfWdz7wv4oAfxpfE8FbCliIKjVr3cacyGOeVUNt9lqVdB2gM28Me/spg+o/OR+dZbr+hTUlhVEHEqHhVLR3QRnTA725pHaXH3UWyDoLuVONQIKwzHTk6QAVMSTrGBSVsvcfXcY6QMIQJLZljM6cERAU9egvx4XLfgpyZVHS7F8Pf7yC2HW0AMOratLL3VyCZBBksQRzB1AjpUUVuMYUUUUAFM4a5Difnd337j9R8KXSuJtypzBGQ3NW5MPKozjyi0Si6dnYpHFnKL7Tj/aC4/FBVeB4MooktOkAgsWXUNyNWRtygeFPvWgykHnzG4IyCPEEA+6uY9M6C6LAVNK4a6TIb1lw3TwYeB3+I3BptIYUixl7h8Qo8lUH+Z2rRWfgf4YPtEv7nJYfgRQA1bcEnrypCWHWdLKRLGCpnvMWPeDePStNTTuxUZLXEXDPcXBjD5Mb4KgeG/KrjiTztuPuH8FYmjgvUnqWb3MxI/Ain0hiPlq9H/03/PTSeH41AGLMqy7esdPOBv4AVtqaAF2rytlSGHUEEfEVeslu/D3O6x7wyBP/APNOmedM+WDo/wDpv+i0APrL2k2lNf8AlkP9kYuY5/uy1X+XL0uf6Vz/AI1S/fRlZTrhgVP7t9iI9mmBrqK5/AX2dYNyHHrLoAOMagrZ0mJB6GtJ4dv8x/cE/VTSAvxF/QAYJkhQBG5MDJMDNV4OyVSDEySQNhqJMDAwJ6Ug2m9KgZyy6WaCFkupWMqBgapiN88q20AZe07Wq3pJIDMimN4Zgp/AmrLwCgRL/wCo4/I1PHfwyemlvusG/Sn07dUKt2YrfBprcFdXqsA0sBIjZvFT8a0fJEkHQsgQMDA6DwqoEXT9JB/sZv8AmKfRbQVZk7VuhLLuRhAHx9Ahv0rXWPij6Qm0BIBUu3ICdWjqWIEeAafA14jgW0qBcbByWaIWDmEABMxv/wDFAG12AEkgDqcCsfGdr2kTUTqBxC96Sfmz6s+BNYOD7F73pEYjvd1rgLuyaAO9qMwWBMbxEaSTPN7S43XctXWNvQvpVbOpbZXXougsIVsISIDQRB5NOEOTITnxR2OITQttTklyVG+i2FMgNvEQJ6sBtFWrNw4GtgFKABSBKmA0mIUkDI+GmtNbsUaiY8juQUUUVYQCiiigAqG2xU0UAbuDA9GsbARnfxHxp1Y+z2MsOWCPM6p/Kfea2VzMi4yaOhB3FMRxCEQ6iSu4Hzl5jz5jxxiTTkcEAgyCJB6g7VNZ17jx81ySPBzkjyOSPGeoFQJl+Lci2xG+kx5xj8YpiJAAGwAA8hWPiL2tvR6WjUstHd7pDnIOOQzG+NjTvkkeqzr9ot+DyKYh9UuXYUtyAJ+AmlGy/K4CPpICfipX8qxdvce1nhr1x1UoqMW0sQ0RBhSsTnrSGk26R0eFtaUVeiqPgAKZXjrH7V+Cb1vTW/rWyf5C1dCx+0DgG24lF+uGT+cCizRL4uaPcH+jPQ0VzuH/AMScLc9TibDeV1CfhNbU4hG2ZT5MD+VBQ01pleGGXPV/yVV/pp1I4L1T9e5/O1PigQUURRQBmupF1GHzv3ZB6AM6kdMgg9ZHQVppPE+tb+v/AEPTqAF3rIYQeRkEbg9Qev8A+bUvg7zEEOAGWASpkEwDzAjfbxGa0Vl4oejm4DAwXB9UjALfRIUb7Yz1AAdqNFl+pGkD2mbCr7yQPfWl7gG5AnqecE49wJ91c3iWHENbVHYBT6Qup0ypV1XSSMyTMjEZBrT/AOLtk94F+UOzOAMfNYkctznJzmmISvDG6wuMSoAYIBKsAxUh2JO8ICBA9YyDybes3QCVuaiASFKr3iBhWPQ+EcvfsisfGdqW7eCy6j6qahqaPyGRJOBQMt2daUJKwdZLswGnUxOSRvPKDkRB2qnE2xcuBDsq62EkSXlU25QHkeVZVCBp13NVw970atodgCQB3TEAHIIJAyTFarChBpS0wHUlRJ6sSxYnxOaBGyvP9v20R1cJ3tShmKd3SSA37wwF7sjBM7aSSCOzNw8kX3s/4Qv50viLVzTOoucd1Aig5HtzHXep45cZWQyR5Ro5fZnDBE9UKWMmIzHdUmCZOlVrXXM7MuXFd7d0QSxcZmC8sySSSwnUQ2BuIECenXSMAUUUUAFFFFABRRRQAq4XBlI8e8VOPcQ2+xGPfXQ4bi5hW9bOeRj9Y/WsbLP/AGNvKqFJbMwBjPOd45ERv41XkxqaJwm4M7FVu2gykHY/HwIPIg5mqcJe1IDvuCR1UlT+Iqbl7SpYg45Dc8gB51zmqdG9O9iezp0tqILa3BxGzEAx4rB99aqRwdgqst67QXPLVABjoBEDwFPpDCvK/tO4jT2bcHttbT3F1JHwU16qvA/tg4iOHsJ7V4sfJEb9WFJ9Gr4ceXyIL81+2z5bRRRVB7chlB3Fe8/ZJ2fqu8Sw0iEtrlQw7xcnGPZFeFBr6b+x63+64lutxF+6k/11OHZzfqkmvjSXuv8AqPaf+M8LH+j/APepscIssCiYjKrp3n+1baRw7S9zwZR/sU/rVx48n5EnQ/eb+9R8jX6X33/vT6KQzFxPDhdDKJIces7R3gV5z7XSnzc6IPtMf6RUcaO59pD7w6kU+aAExc6oPssf6hWDjuNuodGJYKquLbBQ7uFHNgYEsQY2HXHVrDeLNeGlVYWpnUxX94wERCmYRmn6/wAGIlezyLap6RoXTtCk6Y5rkTGYjenfIl5yfrMzD4MTVL924FmEG3Nm3IHQVfRc5snuQz+L/pQBH/j7X+Wn3V/tUPe0nRbWWgYGFE7Fm5bbCT4VQo3pNJuNBWRATdSA26n2l/GoudmAqwDOC0nUHYd44mFIz/blQBFsIjTcua7gHMjug+zbHqjG+/UmtNvilaYPq7zgidpBpXB3As2yFRhJhdmB+evXJzzB8wS9rKkyVBI2JAJ9xoAsjgiQQR1GRWPtW6AmkyS0wBOY3EgiMHcmrcWujvJ3WJiPmuehHWB6wyAOYEVlJJYsx3gADYAcvjV2LG5O/BVlycVXkw9lcKyovpMMMAdAO6Ce8QW0gZkxsIrfRRXQMS0FFFFIAooooAKKKKACiiigDIOGUs+CDMyrMpMjqpB/6KXxFo4RbjZklHdiLiQQy6m1FdwZEkY61qcw48QR8MjPvNVNsFs9MdRkzH4fCs0oXOjVGdQs6HCdpLcOnKv7DQGjqIww8QT4wa11wblgEhWGpcsCSdSkRz3mTMggin2eMuW95up7hdHvwHHnB8WNZ543Fl0ZKSs69fLf2wcRN/h09m27H7bKB/Ia+iL21a561+tbcD72mPxr5R+0C/8AKO09Nshu7atIQe6WaTAO27x5+VUyTo6n0yl8hSb0k3+x5WKiu5c/wVxinNk77qVYDxhTPwFbB+zbjSoZFtXFYAgrc3B2MOFqrhL0el/jfj/5r9Ty9fWv2SWo4K43tX2PwRF/SvBXf8Dceu/CufFTbb8mr6b+zrs57PAIl1GtvrusVYQwlzEjyAqUU0znfVM+OeBKEk9rpp+GempN/hFeCRkbMMMIMiDTqKsPNGVrV1fVcPvi4APKGRfMbc55QaW79/51q2CdoukgHPrEoMQNwCc7DettFAGDibl3T3rYOV/htqIAYEkhgsiAdpPga22roYAjY9RB+B2q1YuE4RSpMv69za5cAw7DYNA2pgarzwpIEkAmBzgbZpXZ9rTbXOosNTN7TNkt/bwgVJ4Jfp/6j/8AKqdlN+4tzyUCfagQGHgYkeBpAX409z7SD4uop9I431R9e3/6i0+gDPxZgK3ssCfqt3TPgA0/ZrRVbiAqQRIIII6g7ilcAT6K3J1HQst1MDNAFuJ4cOsGQeTD1lMRqU8jms13tNbSMb5C6IltJhg0BSqiTknTGc+YrdXK7WAa7aUiYDOfslNI8tXe87YqzHHlJIryS4xbIuOXYMRCr6g55EFj0OSI6eJxaiiuikoqkYW23bCiiimIKKKKACiiigBPytfpHyRiPjFHypfpfcf+1V4L1Ymdz5Akx+VaKBme5xeO6DMjdHiJE8uk1Y8Wv0vuP/amOCQQMYwcYPl4UrVqxryQAAMqXPXBMGRkbc6TdIFsXc4tTETIzGl+YI6dCaBxQkGHyAD3HkdOXiZrsLw4ZB6RV1RmNgxEMVJz1zvWS7YKb5HI/kD47CedZ45FOXpl8oOMfaMVzi17p7wHMlHEAg7yuMxWil8eJtONu62emKtbeR0OxHQ8xTyryPC9UWoInfNFFUmgKQnEfJtTgTaMtcUfMO7XVHTcso33GZ1PoIpNWB16K5fY/GgKll+66AIJ2uBRAZDzwMruM4iCa3O2XLsLSIyoxTU1wrqdfWC6UaAGlZPNSI51TT6GdaisXZ/afpCysuh1+bMgrydWgSOXga20hhRRRQAVlsLpuuvzWAuDwYyrDyOkHzLVfiePS2VDmNUx0xG55ZIHvrNb4z947aWg6VBxkKCZgkHdiIjl41NQk+kQc4rtmjtBSbZCrqkqCMZQsNYyQPVmhuKIBPo3wJ3t8vJ6Tc7WUEDS5nmFJA8+f4VHGcUhtK/pCqxqBWZK8zAyYGfDnT4PVoXNeB3FPNkt0UXPuw428qz8Z2wts95kRNtbzGsNoKx5kZnM+FcPs7hyxIdi4mF1YPo1ESAuAS0GBgCBjaunb4RFMhVB6xn4+4fCtC+MvLKH8h+EarPHhyQL1owQMKd22AJeDMcqZZR7ahe4VXAZmKnT80EaYkDG+Y8ax37CuulgCPH8x0PjUC0xILubkerIUAYgmAMsZOT7ozQ/j70xrP7R0yLnVB7mb9RXPfhXUq9xpY6gYJKjU0rpkAwML7xV04o2xtKDJHNRzK4zj5tdG6gIg8wR/wBPI1VTxSTZZayRo5tFKs3wWdc6rbaWkRyDKR4FSD76bW8xBRRRQAUUUUAFFFFAGayhKDSQGzBIn52x8Kat32u6don8jzqvCeoPf+ZproCIIBB5HI+FCAhkkQf7ePKtXZTj0YUbpjSd16AyTOOfOuZc7OUxoLW9MRoMCAZI0eqZ2yKLnDXMAXO5MsCqlmgiBIA5COe9V5MfNUTxz4OzvzWHtS7IFsfOy31BuPeceWrpWHheFNu4GV20wFKHSFIznuqJbbJ6eJos8V6RnYyG1FSDuAuAPKDPmxrJLE4M1wyKaFcZbOhzqY904x02mJq10XCZRYOJEggjnOJGD4cpq/Gfw2+qfyp5QZxvWmFyTsoy1BqhAd/Y/wBw/tU639j/AHCnmqaiJkfjMDxOKf24kfvSF639j/cKrcvsqlimACT3hsMmtCvNJ47+Fc+o38po+3GgWaVk3rCuNLAMOh6jIPmDzqbVoKoVQAAIAGAAOQq5qKzGwz8bKgXFBLWjrAG7CIdR1lSQB1jpXds3g6hlIZWEgjYg7EVyqjshtF57c9xl9Ii9HLN6aMbSyNEnLHaoTXkaOxXKvduzcKWVW7E6mDwqsIwSFI59ZwcYp/bXEMllmUAnbLFY1YBBUTOorjHPNZOF4YW1CrsJ8ySZZj4kkn31ZhxKSuRnzZHF0i9xdbB2A1Ad3chZ3ieeYnpVqKK2JJKkZm72wpPyNJnSP0+G1OopiFiwurXA1ERq5x0npTKKKACiiigCl1ZUgbkEfEVu7P4g3LKswALAyBMDJGx2ONuW1ZKQHa3dFzVFqCHUkwMg6wNh4k8h4mqc0Oa0W458Xs19oW4IuDwVx9H5rEctJ/AmdhSiY3roAoylgQVZfWBkERvIxXKgMihhOoDBHOJ91LBK1XoeZU79lH7QQE5kLlmWCFnrBnl0xzitAMiRVLluRp2BkY5Y8o+NU1+jAEHSqjvCIEdRvWgoH0UUUhhRRRQAnhPUHv8AzNOrLw/EqFALAETg+ZpnyxPaHxpDHUUn5YntD40fLE9ofGmIdXmO0Lvou07TGAt1NJ2kldY8zkr+Feh+WJ7Q+NcntsA/vEYMUNshN50udUL1KtI2yo5UaaaDaaaOpxn8Nvqn8q0Vi4rilNtoYSVOOe1PPGJ7QqnFqy/Ptqh1FJHGJ7Qqflae0KuM9DFTkJyRjlPkOn6UvtK2VtuD7D+/B2oTjkkHUNwd/wDvKqdpdoC5bcSPVaAN5KkAeJ8qqk3eui2MVW+xxqKk1FZjaFK4iwWgqzIymVZYkGCDhgQQQdiKbRQBn4vjbxtOj21uAqRqttpczt+7fu4xP7zOfKn2GJRS25UE+cZqtwTA6mPdufwEe+nVowqkZcz2FFFFXFAUUUUAFFFFABRRRQAUTRRQBja4zq62nIV5UkKIU/OdGbckHlIkcsmtYEVS9xCoJZgo6kgDpz8xVbXFI3qsrdQCCcidvIg0V6C/Zl7Tusk3NBdQAIXLyWgyDgrB92/iNJRWtwqgoVjTgAqeQ5DH/RTyKrbthQFUBQBAAEAAbAAbCmIQXAckOInSy794xpO/dMfGRTkOJbHPMCB0MGMdai9aVsMAdQK+JB3E0jirD6ALbsD46WmdtRYGVHxMb0Aa6KoUMjvYzIgZ9/KlNffMII2Gp9JPjAU4/HwoGf/Z"/>
          <p:cNvSpPr>
            <a:spLocks noChangeAspect="1" noChangeArrowheads="1"/>
          </p:cNvSpPr>
          <p:nvPr/>
        </p:nvSpPr>
        <p:spPr bwMode="auto">
          <a:xfrm>
            <a:off x="0" y="-812800"/>
            <a:ext cx="2724150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upload.wikimedia.org/wikipedia/commons/thumb/f/fe/New_Mexico_in_United_States.svg/800px-New_Mexico_in_United_Stat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083034" cy="1905000"/>
          </a:xfrm>
          <a:prstGeom prst="rect">
            <a:avLst/>
          </a:prstGeom>
          <a:noFill/>
        </p:spPr>
      </p:pic>
      <p:sp>
        <p:nvSpPr>
          <p:cNvPr id="2060" name="AutoShape 12" descr="data:image/jpeg;base64,/9j/4AAQSkZJRgABAQAAAQABAAD/2wCEAAkGBxQSEhUUExQWFhUXFxoaGBgYGB8fIBofIB0cHh8dHB0aHSggIBwmGx8fIjEhJSktLi4uHR8zODMsNyotLisBCgoKDg0OGxAQGzQkICU4MjI0NSw0LDQ0LDQ3NCwsNzQ0LCwsLCwsLDQsLCwsLCwsLCwsNCwvLCwsLCwsLCwsLP/AABEIAMIBAwMBIgACEQEDEQH/xAAcAAACAwEBAQEAAAAAAAAAAAAFBgMEBwABAgj/xABFEAACAQIEBAQDBQUGBAYDAQABAhEDIQAEEjEFBkFREyJhcTKBkQcUI6GxQmLB0fAzUnKCkuEkorLxFUNzg7PCNGPSFv/EABoBAAMBAQEBAAAAAAAAAAAAAAMEBQIBAAb/xAAzEQACAgEDAgMHAwQCAwAAAAABAgADEQQhMRJBBRNRIjJhcYGR8KGxwRQz0fEGQlKC4f/aAAwDAQACEQMRAD8AjIx4FxMVx4VxezifNhcyPTj3Tj6Jg6YIJg3+f8v0xIFxwODxNvUye8MSLTixlsuGuxhR1x8aceZuswo1FVA8xK7SOon2wO9mCHp5m6FUuA3EhbitJCYvEweloJnAleZya+mppCaC0bXib3tYAb2k97L/AIw8y3KkEAne4iT6k3Pue2BlRCagb6zcQB26wALe2I1t1bsuDvPqaPDba6m8xPtNNo1FqjVTMjHacJfDOMFX+MFZuB1Yn5knYADeBh6a94iQN8VaXPuk5nzmpqAJYDEh049jEmnHAYYzFcSOMcFxLpx2nHsz2JFpx2nEunHjEC5IGwv62A+uPdU90yplM0lTVpN1Yqw6ggx9MT6cBOJ5U5fMfeUBKspDKD+0Bb/UBHv6kYOZeoHUMOouOx7H1wCu/wBoo3P7w70eyHXj9p5px2nEunHacHzAYkWnHkYmK48049mexItOO04l047TjuZzEhjEOcqlELAE6bkDeBvHyxbjHmnHDuJ0bGUaGYDgFSCrKGU9+/0t9cWOPZ8rwylGy5hNTA9SK0j5ROIV4ecu0gA0ajahH/lvcH/I0/I3x95+iXpeB+w1bWDO3lN/+ZvpidfqFYY7qY/VQVOexEp5Hi9NfBSodId2LEkAhVbV1MQT5f0nDjwLmHLV2NNCIUTNyGvB3A/Pe9sZfx/K0haZY9R+yggD5s0n6YDJlwtwxB3iTf6bY0tXnqX9Zony8KDxP0VmKNGoukhSIlSQCPexB+hwq5vlp1YxUpwT5QSQT6X/AEmcAeVuetNKlSZQWnQzFj5QCIaPhjSSIsZXGpUWouoCsHDDvM+2Fuu3THbibatLve5maNTgkdsdhzzHA1LGKMjuGA/LTjsPDWpiJnRmLFLKs06RMev6TjyvV+7gNUUiTEmw+ckCPngnk8kR5yV+Rk/IDrgPzjzCCgorMz5gZae4Ygx8hPywnqtSd0G4lnwfw032qcfOVs1zRTqHQaA8uzCzKfkSCuJ8vUDrIwu8CoBmNMpMyQYgr167i218EuI8TOUemHQDLEaTUAurkn4wLaSOv/bG9ISq5PEpf8hq0yItKpiwcHsR+doVjH0q4+6S6oK3B2I2OBvH6hRUUkqrVVWoRuE3YLb4iBpHvhx7Aqkz5SqpmYACKPM8ZeuQ1OoPEh6dvjDdV7gtOAufrmQoSorN8KuhBM9h1vjQvCqZrMVMzXBZiDoLNakpkhFRbQAT5rm59cMSZShWytZcyNC06bVA8XpsoJDoTcEEfPY23+eUVu3UBPr7fEtVWoqYjGPzeIHJ3LbofFrAqQfIpifc9v1w4P07kxipy7njmMvTqkXZb+4JB/MYH57ipp1NKtpKElZhiTcW9N98XAVpTaQtLpLfEdQUyBjmNWV4U7CSIHr1xUqU4JHb+uuIOB81V3dVqhWVtivlMd+n1/XBzitNZJuCB1t/CCPbb6YXo1TM/S034j4UdLzBGnHacSaccRFzYYfZ1UZJkcKTxPjTilxnhwzFB6RtqFj2IuD9QMEYx0Y6dxidGQciJ/L3EXAbLZsiQRTUknUT/dJ2Ji4bqI64ZOBZYJVInVqEsCbsAANS9NQAJI3694qcc4Yr/iaZdYH+IAyJi9uh3EnoThS4xxF6BQ06hLAyrDcEH8iDHzgjsJGoJVgp7cGVKQGHUvfkR/jHRhNXndmIqVADrkkKAIIiRH5+s4qnnfU4AWb2HSenuZ/7bQ6NYmIn/RvmPhXHacCuD+PUPiVRpUjyqf1Pr/XrgzGD1uWGSMQDoFOAcyPTjyMSxjyMEzMYkcY6MSRjox7M5iKXO3M4or93SDUa5M2TsT+96dt94KTmOK5hlUPVcqSbTuB3IvvOG7NcjLUq1q9bMaV1loK7ifh1TvG0A9e2GLN5HLmjodE8JR8MAAAbwZsYm4PrN8QtVeoswRL+m058vb9Zm/AuZno6qbIlWmx+FhebkQ8Tues/LcP9XlVK+XXMUSpp6UKlAwUzA0nUSVIgknuY6jC2/J2UNNHp5k6ma4lfL1iDDeknsTh75T41Qp5UZUq60UrHW0GQHZnXVExqA0k2AI9hg9WpZFDD3YOzS+YxUe8JmnNGTfLsIDKdw0QCLgfIxgpyVxeqalMh3GlrgGZnextBuO4+eNF574FSzVM1FhQWUJAsCF+KAYIjyx0ucZTWQ5Ko9EoYtrZgRIJEMOwK7fxw4rCz2uxiTKVHR/2E3rh3Ea70kZVSorKCHkiQbjb0x2ETlKvU+6UvDrMFhoBMR5jI27zjsJmgZ5hutvSNOczJZWp07EKZ7genYn64zjiwqVK4DwIhSBB0gDby7e1zg9zjxF6RdKUqT/aMDc9IH7ojfvhb4RWpoAXDx/eBHXuD0wnUoZ/an2vg9HlVG39uYcXMDL0VNUO4Z9AgBoUg3Jn4bde+I+F5U1WIoMMxlySKtB/ipz0WYIH7jdBbF/MLqfyZjSwABSVOw20kGPUwTg7ylwBJ1+GqPN3pnSGPqoscULWKLtPkLrP6jUNY3c/m3+J3LvLdTKVQtMeJlCpOlz56R9CTdfS+82/aV+cuKBHZQBBrCkJHU2Y+17f4T3xr1dwFgb7YwL7VaI+/fhtpSjRRzqn45sOvnK6d42PXeeHJOMxmte+I25/gmWqAPULsAJKhm03tJA2+WM547lqtRar0swz5QVGApmsxAg2gMSDaDe+Gp+JPUpA02OphP4dRRbsdam/cH64QOKZ1odDIJckiAJO19IAJ9cK6YOI/qAhGTDvLfE61XLjLrUWhTWfErswBC/3UmLx199upivn8scsy5csUywUeIdnmRoDESe9oG3TCXwjKyFBUPLAhCYB7A3FsMvH6rrlgKr0W8yhKVCNFIjUTMXutoPrGK4fKGS6B0ahSNt8/nrKmR465bTYKehmB6+h9dv1xpuUzOqiqyTIVlkzO6sO4IYfTGRcBoeLWVSdIPW1pIA33udsbLRo06dNUWGIXTq7EE7R6k/U74Dp1JbqlDxjUGxQGMny/Dp3I9h/PHPRWNJMWkSeg6xji5p0nYnYH16Sdr+mEzjHOK1Mu50OogAzF5FgIMi8T74+fuXWa/UmsWZQHleBEVNVFWen2j2PeWuC8eo1namk6wSTOzXuRg1GFH7OuAJWYZlCUlmGhgSFiRZpki/8A1Aybh0q0SpKsIIx9pW4wFzvJD14O3Er1KU9/kYwjc5cP1+UVfPI0U5me5awCgCTq6AYd80kj4iB2Xc+k/wAsCMryxSzxr/imkyBqYM6rtpYiSfi0qVgA2du0FTWcDEZ0gOTMrzddU8oSe7km+1wLR7H0wc5IzlKjmAjqpdzpVz0M2ixie/thyyPI3DaYqnMV31KilUqNqkx2pRqvbROodY2wL47yflamurTzC0HSnTc0w61JkgHSEggjbSJMx3wrXYFYYj9lJZDmOoGOjEPDnmmsyDAmRfbFhiBHrYfr+gxZzIeJ86ceRiSMdGPZnsSOMcVxJGOMC52G+PEzwG8zfmDL665Vndio0hrAtczsI+gx6eBv93cNWqqvl00jU6E7Qd7bDBJlBcZnUfDHhggiwLAtIM38xEiLE4+OJN4rMxoqxgX+7NUPpL2A+e2PlmNivjjvPt38l+ADjaLtfhKU6iAMdUiARIn1n1wT5T4m7V3pmA1RGp2aIgEqRcSwqBWEXN43xZlKjPWqCGpKurT3dgB89Ac+hAwN4Xl2ocSpEgAPcTtpMrJhx7kalnrE4LWxZMNMOAjh0Hwj9yrzKpWjRdA1WSqLsqmTBYNYtHrvNpOGytyPlqzCpm18RgxaLgEncaQbiwse22Mj5goGnmaoIIlyw6WJkRH8MahyHzI9bLqjOBUTykhGd2UbG3vEmfbHqtS49nM34p4ZX0DU1jnc/WecX5B8Wqz0mFJDGlF1KBCgWVWAEkTYdcdhkbNX+Cu3rpF/qR+gx2NdIMmLqblAAMy7jmQavmL2BqAN6yZI3soEm3pjs7wqqtXX4ZND4Vkaig2G14B29LWOGDjeSIZfD0AsSxapeNv2didtwelhi9ywmkVDXUMKas+oAICAJPkECYHxR/uYDG8sae4ppw+xGOIq5nJulJajUlLAMK0gAtpM/FHUA/IjB7l3Ok0afhTSEdbhfRRsY21bH88TZ/M1K2VzFOolOnU0FyEBgJZYLN+0IiYvEwMIHLvMKU6hp1KnlWAt4E9TEX9yf9ltQ1nR7MElVN9RtwAQcD94xc6+MxWpVzRSjTEMV8pAadUBRdiNKgep6Yz3hOZo5ytVTMeIS4PhnVeQCFnuwHe1iOuH37RKobh7RBLsgB+c/oDjHeH1ClVHA+Bg3+kz/DGdJl68k/KJWv5R6QNjz8Yx8dpUj4tOlqepSKJTcAiVAaVIkzt2G3ywH4xkKqVWNRGUE6gxUgQbjceuC3B3bxqlYRa8kx8QbaLzAJn0OCv2jZvxMrkCsx4UNc3aEYgjaRI/LD7qUIEU2IJz34+EFcvcPqV58OgK6r8S+KqROxMmcT80lwwprTp06YUMUowVDx5tRXdxtJ6DFXlNqTsKbkr5WIYGDMbAi/f9OuL/AC7ltFZ2BsrCGPUTefljAsG9eN43pdGbLA6nOx2+P53kfJvCxWqCWA8ygT0OtBPaPN/XXWaCSwgbkWP6fXFLg2Qp0xqRFCuSxEd21LB3EW9rbRg1k0AOo/1Ptjdtq6SprXO3b4ydqbDqLBWvb9JR41K0nCsFYC3WSTP9X64y3M5Cs5WlRqqzyGXV5bTEEG0CdrzpNj1bub6xUCXJ/ECuVIAkgtHoAIH0wB4dw+nmc8y1Kmk09JgbudWqATaxmbTvGFPA6eiprGIPUflA6x82BQOI98ByCofKBQHlsigAMCQTAsQbD1HbDHnMn4ggwKgHlPRh2n+o9jOKXjUkyviOwJCw+28wfaSN8I9bmtnZ2NRoUeVF3nsB26d743qdW1dnsDJggBjpPeMmaUKGLWAkN3EAkj0MDGe8q8Q8TiTGNC6TEfshWVwQJHmAUmZucDuaOZ87WVEqkpSGvSNtZU6ST1kRH17YrfZtrfiVDSYPnv8A+2wAMA7mBt1GG7LTaoyMQ9NQrOY90fu+ZVKnhP5FDMTqKq0gEkSZte3ztOFDi+Vo1Kj1g2sNmCqlXJ1CRAuDaCBYYM8PzipQNOrUehUQlBPiBH0HS2koy6vNN5wp5ctUztOlrlTWQydUbg/tmdu5+eJ1Kt1emJc1F9YXYAgzXOEVS9FGaCSLkbGLSPQi+A6cYptmqlJ6qhlBVVnqTBj97T9JjvgRy7xus0UaQgCq4UwJ06yesgQpjbphMoZCc2yOI/EbZrfFuGO4/e674ueaSAF5PrPlzUuSW7ek3OsiIo8wk/liHFbgTk0ApJJUxfcRFidyOona/SMXSuBaPzQpFpywJz+fKZdkbBTiRRjswhWm1RlcU1VmLKIkKCSATaTGn3I2wS4NkPGqhDsBqb2H8zbArnvjCVnTL0j5alXwljpToRVrsI6NUVKf/tNgttuMgQuno62GYicwa20ZCjTB8pcPqkEqk+UTYKZW/WYHlnAGtXzaISjP4YA1Bt0JJUKfpvhw4Jn1SjQYpqea4ZrkqAaVUxHwn8TUT+59CuV4BUNR/EfUr09XhyPMxZCz6oiQhjqAx9LyLX6mAYbS6iBFds75ixy9w5jkTrJl63itIvpUqg/5r+xxf5Y5q+7StWjTrUH+KmUUHezBtMlonc3ncYLccylenVIQIq1SoqSsf2gBMRPmJU3NtjbCRAiOmAXuVbIl3wfT131MrjP+8x/4zwajn3bMUajANYCANMDYiJn1m8zfFDlShXy2aK09LyuxtJmPkfNNuxx3KdZ1oVFggKykGOjA/wD8/mMfOZzbU2FRDFRbg/z9DtGEzaVs3g72srDUZyo23jseacwLHLPI300WYT6NrEj1jHYCLzZl1Cjx6C+RfLoDEeUGCfFFx1tvjsWAm3E+WZvaMLVsyogKIMCWJAA7SSfiJ2HoT3wb4FlEag9NgFFRCrQST5gQZdhJPrGFutSnpMbD1t/IY+KXMKJUZqzBAFCgdQBDO/qxAVR6ieuDW14MoaUnUUdKjjmEuZsgMtlK9StmDUqVUFMMUVfL/dAXaWJJPr7YwHIZVqubQKuoGpfsYuRO2w2w6/aJzeM+6UqTQiyzkDbso9luT0n0OAPB86abqlPTFPVpO4lgBPuAPzwpYQqk/CPafTM9S1r6/r/rk/SMPO+YNTKtSQf2YVmgbQDIHYAET6E4y8gzoBO+NIcMtB+uokMT+9pn6wRgRV5ZpwlUsVA0yCsg+YxMG3lH5rgGkdVXpmtf4ef7i8cfyTF2vVKs4Px2Ei0ECP0kYN86uWy3DZEL908nq2tg8+tlPscAuJw1WpBs1VyG3sWN7WONB5v4dTPD8mpu1LLLp76mKz+h9rjpirqumtU/PhI1atc/SPzvM1yso46MP6jDNwjNksyzCspMeth+n6YVKlNlaHEEYYOCZkCqo/dYC/thZtmDCU/B3KXDtuJr3BKmqkt1Ji+np6G/xd/XBBg2ltBvpMSLfywE5RjwLKQQxk381/p6fLDDl80WldOkhTE7GB3+Y+hwv4tdYumAQc7HPAk3UUKmvsX0P5xM55qyQy2lZ8U1GL1CxMW0wIBsB7yZwV5SrJUosFo6SXbzCPOymRMmTHzH1x9ZzKPLh9LFVBVqhhQQAWOx3YNbtbFfl/maq7qjhYaTZDKgTbSgnocUtICKOhmBYDfGO/Hw4kZ3DWZAODsMw3xmgSjRTv0SLF2sojVc3nfth15K5ZTI5YKwHjMNdVzHxdgRso2/PATlumHzHiHXpojWRoIlm8q73PU+kDDzmVBOlhIZWBB6/DialYXJjlS95iX2m8mgZM5mkTCNKr+47HUI6bo/sWJwrfZhwuoGr5tQCtCjUuRsxXv/AHgJIi9pxvHGuHUstkKiU18gYvBJMlm1QZm0mI7QMKfLnAfuKVadOqXou4PhE3Q6SJMXMi3T9MbDYXpjQXvAnL+XyOc8KkB4gkHzlgQxfUzA928wPsO11DM5FsvnshSOlmVY1KpDvLPGsbzHlHoJHpqOW4Tl6GYp00QoFhiSCCSGUi8Cdh22AxmdTlWvQz9OrUDvRYF/EsfKUMQTI1XgDvHvgGl6w5UtsPX/ADCXAcgQbnwpyx0VhTPiBxJUGoHVSRKqHGlibHyxedib/InB6dW7AhwLfO4Kkel79PyC53Ik0lVgfJ5fkdj6EwLYM/ZvWelmjTckagCuqYIBsB9CPr2w3qbD5TdJwQMj6bxHp9dxnf6zSOEZfw1dTeDb3xc04j8I+KxHwn+r/wAMTxhjw9zZV5zcvv8AoB/EUtQVny14G0t8u1QPvjMwVUppqJ6CHb6Xv7Yx7hXFv+KaqSSAtSnTDdPEDILdCdbVCO+rGrZxBTyGcMamrlaaj97TA+nxfLGEBKoqU6S6pBL6Yi5AGx6kAC+CodnB/Mx2sgFG7DH6RvyGU8fLKVYL/wAe5Q6olStOnYQSwlenre0Y0jSRUpo06lonVoTVEhV8wYSW/f0iY2OEnlPgtTLUsslYDxGzBbSUYwAswXAiQVmFnvOHHPVCc4zM0BaaCbkbttUSwH/qCcTmbfHpG2bqJPrkwrxLhy1KxSXhKVMwlTw5IaoonSATZSIBHxH0jEKwYMwiLneZ/r3xquW4nlaAqa88tR26NUpMVA1EAeEdYEsx264Vc1wrxc3rUr4FRQ4YSQZGrdoJBBF+vfArVLmV/CNXXQWDkgEftNAy/DqbcOplV0vVyyiemoAFSR08wEx64y5aviJJseo7Y1zO5c0cjRW4hYg9JuB8hhK5c5epjMP4gaoNeoBvh0sSekE3kRf4Tjuqo6gGHMm0anpduriI65Wt0RWHQ+Eh/MrfHY1zMZPOUmZKDoaQJKa8wymD5o0oAoUTAAFhGOxtbrlGM/pOmqpjnb7ypm6Z0tYzB0iCZO+y3J9BhSylAVBULr+IJ+IXX2B2MYdOP8TNGkzqRqOpRPTaw7nCJw+nVZlh4aqCTUJB0osSfe4A7eliMapHcZBj/h2nZNP18D94C4bw+maeZU6lqU5kgiG1E3Ye3lgbmPXHxkeB1MugqVIAZ9IXr8OqfzGDVXLZauTSSs9JlOpK7NIeoYBDK1mUgCJ3j1vDxjiNVwtGvTC1qTnU6GUqA31L2MzI9vYEfpbTljzO6QXV+IpURgbn6YMv/cy+WZRuXpKPmZ/+2PrmHKRQzLgAGmAtM28oCSYJ6+UD8hvInyVZ0WmFUEGqQxnYKI+WxMm3lwN4/wAxUDl6tLxFJqM8FTJFmW9ogjYgk3aw3ItMAGH0mvEXY1YPBJP59pnmVy2uFmD5vp6fnhvz9J/AogtqgKm8zGog/Q4XKAIqKCsMFvHUzv2giMaHw3JiolK48tRGkEXAQdQYPuMN60npAMQ8Kci/J4mcc3ZnXXIiNIj3uT/GPlilkKsVEPYg/nhx+0WtRNGjSpqxqpVfU2kwJJ8uo9TAbSPXrhZzPBKlFfElWAjVBupPQyPzFjBg45sFAmENhtZwNgd/hvNp5cUeHKzBvtaf+39WxYylKq8sSFU7CPNHXUehPYbYzThXE6joNI0wAC62JX+6SL22Ee18EstzL4DClTkVWqKrBvhAY7kzuO3++F9W4tTyQpP7AwGoJe9rieT9Y55rLL4YWrtTUlvWbwTv+1jNM7xT7rmlqqQpVAD5Z1W80epO/uL40riVRmStsdQER02Nv0+WMYz5rVQjODpZjaNiD8PuB+WFf+PsVrsJ+H5+sDrVzYp7bz9Fcl50ZihRq0SWSpUJbWBML0AFhDduow3ZgXB6gGPywrfZ/wAN8HK5VSNMUNQHXUzMTN+gYfX0wQ5xr1lpUxQcI716aaiAQqknUSD0j+hig/eapTqKrxKOYzxzPChVqQCyqWgxEVBJkbbYq8QqjyHS4XVYsQ6x1IKgsPnECcfFfKNlOFV6T1PE8PyqyiN9Fh7OTvj3iVbV4Wk3JU+T/ElyJF7nobTtgI+MNaAGIXjJxB+azH/FGD/5BAM6heR8R2G1j+pGCGfKrSfUSgCHUATG3SCDPzB94xR4dSL5uswuFgAgad72HfffsbG2PvmJAKFbTb8Nl0x3WIAPwmDYHaRtOOLzPWcgfCZXzKoSjTqRAejTqlfd463698MnKlOnmcqr058Si0KfoSL974Ffaiv4VN4iaOgWI+Gue4HQjpgl9lx/4IywBJGkd4J3+uBeI5WgXKcFcfbiBwCxQ98/5jvUXqOt/wDv64+Yx9LOnU0DvcY+lWcVtFZWaF6DkASfcjdZzK/Gaf8AwwBmGYxHrv8A8qn5NgfwTlqlSzdSsaOgAEIdXhbkXB1FrAfni1zRmdLUqU2Bv8goj63PscdmqeZVyaWbSiIHlehR7m5Y1lqXBHQbD1wnY5awx+tcViV+I5dKmZoKtWqurxPMleq7CANmYErvuLexjHlPhGX8Z9dIOEgBqwaqSe7VJIk2+IfTEFF8wcyniZil4gp1CtQGpp3AHkeoATfYPBvfbEuSQtUq6mrsQwBdS1ME6QdWrKI4AggDzdJJJJwMpvChtoxmgAnkUD1VVPtekUcfS2PeWMulatUZwHhYuCb/AId/MJ6YEV+DUHX4HqmQ3mzFSo0j1aujx+7piYMSMR8s8XGW4jTy7LpXMIyCZGll0lZ1Et5pZbkmYx1FJYY/Np4kBTHLm/8Ask/xj+OM95540Mmoza09TD8AA/CCfOrMojVpCtF/2jjRObx+APR1/UYz37RMtq4Y2lZYZikfeQ6/S+HOkMuDFgSGzKvC/tTzHhL+FTbe41DqeknbbfpjsUOG8PFOkiAfCoGOxFbVEEgGXV0tZAJEl5u4wlZvDpKQoYguTdztaTZRgZl1PgViP2KTAkbAndJjfSoNu+LHH8mtGsFVrwWb06+8wCSf0jFrleloy4BiXOoz3MWjawAHvijeR0gCXL7K66ESvvvKRyiKpoUlQvoirVqCY1D4UB6kfICPcQ5Tl2RSo0mkrI87XJN5A6AAXAPTEnFENJnrmNJqmAJ7KN/UjptbFnl3mWhQqKa0BmUprMSoMGCRbpuDB+owkyvnp7Sa9z1t5v8A3+Px/OIJ5v4TmV1JUbRl9RgSPMSSSfzwnZjLqgmCf47z67ED54fufudU8qUUV5UEu0SJgxBFiI/3g4z7McdqPqBvJPsJJJ+pJPTDdSv9JFsfJy3Ms8QyGYrstQaT4qrZaiDZRZl1Sot1j64dOHZfV93pgsppMdUW+EAH8xHsx74RMpxZhoVyxpg/CrEWm4F4w5cK4iHcmkxIFBoLW8xhmJ7Xt2tjlxOADH9Cq5LId8ZM+0ydTMVJqsPuy1fERNIlnKKC2qJ0z0ncfPA7nLMLpqKt4i8kkrIBUkkzDQR7WjqU+8A0qmhiadL9o71KlQkhVJ2RQd/UbQcIPFapdiRMCPTv0+WB1h3syeBBuwRCF5Ma/s9y1SoaqCdGgBo2UtOn57kx29MFuZeXaWVpLVqqGUOA67bi228SPzxW+ynMBPE6yV+ekP8AxMfPBzmjLVK+UzqkyxzNMoJ/ZApSBPzP1wi99g12B7uwP12/mI2qprweZZ4ZxAV6RK6iPBUuw21nUGUnefl16SJDZvgv4dVzIRFLKOmo7mDsTvbFn7LkRKzr4dSojU31kEeUsVvo69ibnbDc/BviokEqwO4/0yPVoFxG+CajTPp36ac4PP3gUsWxct9Mx+4Tl/Do0li600X6KMLv2iZc1cutNSRqqLMb6RJb/lBw0u+kflgFm8zTqOoYwpFST+7ocE/74pNxN0N0OGHaAuOJ4eQKgT4lVql9oI8QnfubepxNRZXpZVjaKSsxJuQBJJJ7Mgws89cfVyMvSddKqF0iCQoA3ki5tsdhgvwup4dCmGOnTl5Nip21ESQbQRYMNzgHeHsOcDvKvLNfW1Zm2apudz+1B9BqFu9+mPnm1mNCos6tSFVO5uRYEmWFwYMzvJMKJeXlIo6gp8zMdo2MftbgAC//AFHA/jKeWs02REAXVEM7ET6HywAf73tjiczlnvmAvtCZDRomuH0BqocLGqA1EwCZEyYn54C8l5ugtdXpeItEWKVGBPmaLECCBY39cNPPORaqy5ekFaoyuyBog6qSg72B1UyQTsfbCTy/wutlWK1qRR2cAAiZHW4kWsd5v16UKVWxeg9wYhrCVy4+Bm2lIW229u2PujVFJHrsNWgEqD1bp/3xT5aZmo0tUjWIB3tsfzkHtGPrnrNLSyiqWCq5iOrjsPc7ntiV4K1nS1L8hsfSd1gGPMX0ivzJVDZhYkhaKSOklfMfWbCPUn3JUOMfd38GrUCMAASW0XtP9ll4iTHx+5nFGjkDVq5ffzCjMbmEE7kXjrOLnMApisQ1Mawy+Co0t4SqSCzHcM7hjubKJiTLtqgEtCVkkBZ4yP8Ae6RU1GDq8Mr1YOx+J8wCwHYW28h3Hxksj/xNcfhl9QMhQ7AFR/c8KpuDsfmd8QcSyysdXh09S+eSqsGHZ5W4kGAbD6Y7NM7lKmXprTeIMkU1cdAVpMxFx8QcWmQcZOZ1XB/PrGTN5Jnp6XrSIiGU/pmfGX64ReZsiyNQFIw6EQxNMaL+RpQLTADAWAGwtvgxl+aaprU6aM+zCpqAFws2W9SJ2JcgyDEb0+O0xVZCxq1JYXZgTOoMADFgI2jtjC3eW4PcQzUFk34Ppj1/+R+bjAznD/EIC1B5aqf3KixqW946g9QQeuKXF6SmggZysVFcaepS4BPaYMbkAj2UuVwyV62XUt4b0qUam1EMrBbseyOtuwGGjiefGo+GZVSBqAmBIJkK4MxpIsdwRvgzWg15g1rPmY4lQ5JjHh0wyQIJNIE266lmZ3/ljsdma1OoxeklbQT5dNJ3Bi0hhUAIMSLDeMdhM0L2P59oz5tvpEviaE0a+acE62ZabbDzeU6Rv8AaDbe2C2VXRRAbaW27aj/CMW+cuGPmKaqn4dKmwEd5i4Wegnfvtc4+KhBqaNwFX23OGVGTky3UxtIZv9TquUDQWFo+E3EWtHsMZpzVkaS5hGWdJRGIJJG5nf2iMafxOpCEdYP88ZLx/MeI7dh5R7C36yfng9u2JvX4NHtTRMzw6mEeoyIyChSUAqCNz022AxjlSlJJT4ZtO/ucaPmWb7q1Yk+fL1IvYQFAjt5pxnmXPlwCkkAn4yT4gB1IM9pChIInDPyllUqs9J/hA1N08ou0kewHzwO4FlhUrhWAKhWJB9QQPzIwercPVFrNRFRdVInS3bTqkMDOyncdd8atYEdPeB09VgVrF4HMCcV4tUrliXKKS7JTiBpIgX6mBp+Rx8GkyIajCZCEBhIa/X0Ppi1Sy1R8rSd0VkLvTpaSC5OnqLkKo2Fultzg3zXQAydPQPLpJFtlFViv5EY22EwogqlZwzt8vr+CeciVStX8MqhdgoFzpltr72P5YZedaVKihYE1atUsDqJgSpVmCggAw2ntBNsJvIVEivTJm9RQPfUI/PBrm7KKnjNSYl6j6gZJZSDJUTsJBj0wlXXnxAHOBjOP/LHb+YtqGHlfm0MfZdS8TMsaeY+71FprKTrDiTrB1G37Ji5vIONVztZAJaoC0rYbtBkCO2MY5Fd6GYpAJSq/eCVqhnHl6htUE6rnaZkjc416tTWkVimulpk2GmBMwBtEkm9gfSXNQpBImBwCIQqZSs6atVyJgMRHpjLKuT4nms3mPDUqlAGgH1KNJOkkgE9EjYHe1zjVjzJlC3hDMUhUiyM4Vu1laCdumKPC6sNm1G+talu7JA/+MfXAm2G0OrGZpyxybpVWzDtpkswbT5pM+YGoHWfacG+YuJFQyUzIIIimHBIICgBTSYT7MLdRbGo06cAC4gAWx8V2Ci9z0Hf/AGxk78zvVvmZny+4egCpkRtcERvIcTY/tEAD9kHciuK5J6hdYLXoGTNgtQkm4J6geckkEmb41Cnw+k+pmUE9SJW/+UjaN98JnMOQC0jSRj4tZKrvEAgU6bkGReS+m5vjm+Z3q5iv9pdeiKizUZP+GfW9MAkazUKCCb6gwBuLNuMIX2e5ioteKd7SVNwYkXHzxNlTmTTY06Uk0WeCNWqmfKxUH4ov9D2xZ5AC1WPhJozSCVYE6HUsgKuCTBAJuP5YbUqq+3x3ilwYqQOZs3KmRKCI0AksVmQCdyvof6jCZ9pFd6uZVNgohZ6bRB2k/lbGgcBZhSBqDzqACPU2A/jjO+P5rXmzUO5qJpHswgn0tPsOuM+C1svUWOeT/j9ItrmHSq+s0vlvh2iHMSECj2gXnFTgnLwFarmKkN47FgDMgbA7Arb9m8d72myHEBVo1KJOivoMBv2gZGr19faRYg4KcDrh6NIqZGgAH2xljHgpAz2lPNcrUywKyAfimD7ET6TucUMtyoQHAcgozBPUAAi+q28QR064aq+YVNOpgupgqz1J2A9cUOX65emWPWrVI9tZGMG09QGZ0UDoLY9P5i//AP4RWejUaqVampUAAiRaAdLCRE2Pfvj3M8jIaiHWxIqTaR+wQD8WwJP1w56uuIwZmPm38scIGcz2TjGT9zMe5qzWXyyFBWDZpqppU6aN5lQuBqeSSDAkTEytsRVa6UxQOkSCItsCIaOxKzf88E6nLMZ9q7UhESHKg3qaYiE+JbeYtYTAuTjMM3nXVyzkhw5apTB+FUaNFzuTPyOBWIXYBdo/UVVTnealwvh1Y0kIrZeGGrzKs3vc7k33NzjsBeDVKIy9EVVYv4SSVqEfsiLdDESO8747HSN+T9h/mK7xl870RcOxJNtpgd+18UTR8MktuW+o6f164k4CzUxpebAkT3sf5/lj748NV9jqFv6/q2Gau2ZZ0L4ITtA/Fa0rWYdEKj3aP5/ljLs3l3guVOmd/nE+2q3vjT86oWi0nu59hP8AAYU89U1ZVaYE6Rqb50jV0j/Oy/TGreRC+KuOlVEE8a4s33HL0ADcEs3TSHcov1ufYeuAWXTy4beDUNSaXW2gI09pYEj1BJ+YwrBYEddvpbGAdsCSLUOQzekucs1YzKr1cFPYmCPzGNK4rTSgVfVCLQdbdAqOBtNzqjGYct0i2bo/+opM+hk7+gxpvH8o5y7VpAVZXa7H4f8ASCR9cDsUFxHdBgoyMcAzNuB8QNGogJ8itriB8WmxB6Hpv1w5cyZMrlgjklwpSLdTTJjqYjp3m2M7LamkWkyI6e2NH5e4dXrqVdhV8MOVLsZ85WfMLkeU7zv7YI65IMni4InT9f4nnAqqMgphSHV6YLdxJ1QRf4Zn/FgzzZwtVoJUgbMpjrKgGPmDi1wbglRXZSlJFZCC/iE6QCCbMoiQCsz1GD+YdBTloKqA3zucS9ZqX0+prtxkcRVahZSycTMOSGDZ/LeJAUVC5NT4FAUldQJA8pAMzvG8QdpoPTripNQMssuskQw7iDBWegt/HG+ZciVqMXUiLqovdvP/ANP5jBvkPnE5cChVEKC7hjfQAGYKFAksWtv0iJvj6C9BZWt675x+0V01mSayMYzJMzyzTrlTmwKtZENMspZQ0Ox1RIMnVee2HD7KcsqJmKakwppqFJJhfOQJN4nphTzFeqmYq+Y6CPEUusGCNUWtufoVwz/ZFlHVcxWqagXKAggi/mc79QrKD2xGUv1nJ2lqxEFWwmh1qukScLucz7GSG0gkAbdTbfBiqhefY4V+L0z+GLj8UT7gH9CJ+WJ3iltoZEQ4BzvB6ZFYnMYOF15Qqd4+uFnhROYr5qvEoiPRQ9/h1H+u+LfFM01OmQn9o/kQDu1v6+WCeWyC5bKrRHRbn+8Tdm+Zwx4bc9tAZ+f3grlCscTMMxlhU4J4lhUUEIwOk0wjVGPmmbjoO4wn8mcRq/eCzU/xoWkzGxM7FhF2hfimSQD3kLmOLVqdKtR8ar4bVHUU5BSx81mmDBF1wf5K4TWepRriXV285YkkFesz0Fvn9KeqZVpbq9DzF1U9QE3HLVVYaNjOo9/hH6SfpjOuMZSOIinYLrVieyiCf9Kj64Y+GcRQZiqXeNI0Ceo3PygfOD6Ymz/DQ5OaIGmnReofVgrQPURgfhOoNdGT6TOt0pd1+YnzwjimplgGKlWiNo2IB1Q+xJJ6xPrhs4DQ0UKS9lA2j8hjKOGcV/Ep00WWV6JEEX86xv6jGx0NhgdDEg5lHVr0AAd/4i/zqlSo9NUt4SPWLHppiP44GcmJUGYTxDYZclP8LMD9Zk4M86M65dvDSdZAqsLnSOneJ+Qv3xNy3k2FKg7gpUWmUIPVJlZ7EfxPfC5TOpzv6xlbunRYON8j4w1Go+gx91RaBa2PVthe54zzU8tppgeJWqJSpz0Zjc+6rqYeoGKEkwVm6pIbU+pWclSGMAI0agbR5iBbsIttif2keGc5rpIyr/ZsSPjdAAzT1N4nfymZ3xuWaoinRZI1BERLjfqZnvA+uM358y6pXr0io0uBUQjo4Ek+hOog/wCLAKXw8ZY5XaAP/GaThWKqx0ICWLAyFANgI3GOwrAKbr4gHoYH9TjzDvQIt1GarwjPOEVmct3LC5+t9sEsznNbDTsXUD5C5wiUePFaar4VRmUBQ2nywBAsGmY9cXOA8QqVS2oPIjTKgfFawA6b/PGgBK2kvqLqo5h7mWmfCrDvSMfPc/12wuZWn4nikbCui/LTpI/NfqMNlVdQKsJGnTe9p/ljzIcAQJ5CRLayDe80Sf8A4v8AmOFr7ApGYxrVLhYpZEENR2LFahIkRd2K7G1x9Jwn8QQitUEzeZ72md+uDXMmQqUX8tU9QINo0zbt5i9vX1wuZB5fzGxNyfZsbrAK5Bk2+zcLjiHOUUQZhdZhhOkX/ukzIsBHvjReN1y1xAShlq7hRszlYUR13n3jGd8ApH75S6GfnOiLeuGjjuZVaNWkw+NN/UAn6glTjLe8JusHyywix9n/AAX71WuJVWQNeI1B4M+4H1wb5gy1Zc2KWSqsjkLT0q0BtIJknacDuVOILlKQJLq1RyxKgXChdKmZMSzG0GwvgXnc7VOZatTrQ0kggEETb16WxvcvmIPhRiMnL3E+I5XOI2a8bw0D6tSyt0YDzRG5Gxw38I5ipZigyal8RZQiCDFgTB9Zxng5hz0AfeQwkGGXsZ303HpONE5IyQzGWFastLxjXqSyAXBWYne5ExhTWoHqbI37TSY6gQfpPOd6aqVJtJ0LbrpMfqb+mFPjeWhhWWSppKdIuVOmAvc+a56yxw7HMLmX0tMLWaD30qp993P+nAfOh0zAVB5Q5M9tIPlEdwQcY8M8SNNPkvyoJiuq0pNnWvBO8O8rcDPFOGfjVXWqKr6aoF1iE0xaUgDyyJIB6Yb+CZmpTr1crWgkfiU30gBlPS1pt/yt0Ax3IGXFPKU1/wAbfWox/QjFnmDIrUqZd9qlOqCrdYJAZfYg4auINhIjVD4r6SOR9pZ4xxmllUD1nVQSAJ6n0AubXtgLxjP0qgosrKVLK+sHddSKb+z4W/tlpE0su/RXdSPVgCPyU4Vck5PCa0u0iqqqNJgITJWYi7MSf8o6jACQTgiV9N4eHpS4NuTj+Jp/LbJmqzVy6N4dlpowIpz/AHo/bN5wW4o0hj6H9MZV9krFc6QNjRfV7ArH5x9caTxytppkDcqT/vjVZBG0V8R0n9Ld5ec7ZmC8T5c0ZNK9aQKtaq6wV2aw3MkHTOwsd8P3Bq1LLZGnodGjzKV2M/1BxmAz1euKOVqfiKFVKYkCIFgpMQw2g77YgymeqZVwhYtSJBj5bwbgg9PS/pjV6U6hAvV3zj1gVZVcdQx2jhXfU8lovrJ7RMfTzN9Mas1QLkSJnVT0z1No+piMY61YNTJW+sqq/TUR+SD64nznEnWmAlRgocKonYIqrb3L/mcYobyzxKWt05tU4OAoB++wH2x+sPPk1pUKJ0zmHrChSVWAMwSrtb4QQTvbthop8XrDO6WamHK+Gg1EpT1EWIAln2HT3Awt5fl4vXyrUqms0R+It/LU0jStx2Ukkd/XDvwLlsK61XAil5aa92Hx1G7ktMfLsMesrY9PTt3+kDXbWobrOdvTv/uMvD8qaa+ao9RjuzfwUWUe3znFLib16R10wtVP2kYww/wNsfZvr2LzijxXhqZikadSYMXG4I2Iww6Hp9nmT63HXl+O+3+oqZnmuscwFoAupA/CdIYETIneevXEv31c3naXlYeBTLlWkaXclAIIF9Oq59Ii8xZTlQKXpVAdRk0a6k9ALEdPb0MbYpcsCrTzNc5jV4lTyqzGZ8MC3eYJI7gE4UqNu/X3z9JR1K6fpHldsfX849fWVuaOJvqqLLogqqoCCCxMeclhcDQVhbHYneFn7REcOmYG48Jif8Sqpt2nSP8ANh649kVfQ0sjCxZTBYai2k9xv63wL5w4QrUKqSLZStpXqdApMIHYFB9R3w55iEKBEF2zM0zHCUqt4ieGisAdPhTFhN4veTjsA8vmW0iC4/w7fL9ceYaF1gGNvtBeQh3lmvl6gksGI/vK0j6j+OCvJ9bTVYk2gXY7GYA36z+mAocAyjlP69MXclnC1SmKgpONa+aAG37je/fHt4LT2FLVYTQzmSJBWZ8szEkkC1u+JM7nzQDN9MUODqatVQVML57z3tv6g4h58rGmjflibq26nCifSXOpMzbmHiD1apdv70qOmBqVhABGx/n/ADx85h5OIsUkUBQJBdyzEwnV4q2sOo0tIIPrAv8AXBF0r1QoOty4sokk26DC+LMJEgRbvjT+VX0+E7CWCFp7AIHVR6aL+59MYc9O4ha62t2zsIocUoCnVKCwAVSB0KjS21viBPzxW1YL81IRUUx0KmwuwMt+bSJ6EYDFR6jBKzlYpqRi0yytROzD22wUy3HK9FVWlWqIobVCkRPeP54ELYGIPuDb84xHft+WPFQYEGMnLfHPAzBrVSXLTMn9olNRPS6rHp9cOvAOJ061QE7uTVvFgFKn9Pzxkwqe+L3DSfPpYglCkjfzWP1FsT9Zoa7QW4MZosbIWfprl6jpoUunkB+oBxV5j4iKdXKpEmpWIG2wQk/qNsFsjGhQNgIHythc47Vb77laZujtqX9001qFvrqT/ScFUY2nTBn2j0jUy9JGU+fMUlAG5JmY9dM4qjji0nPDzRoamelTFNQRT01BLqWj4hO8XLD1w118iKmYp1GPlohiB3drT7qlh/jPbGNZp6rZn76QQpzZAP7ysGiN7LH0wNyRuJc8OqS6s1sdlBP/ALHj9BHTkHJrRz2dXQU0qkIxusmSs9VBgA9RBwa5mqHwKzHco0e2L2eyenNJXVT56bUqnr+2hn0IK/5hgHzzmTTyOYfdvDcL8wRPsMbRcbSbrb/PcWHuB+m38ZmB081SanpaJMXn0/nj5+8rOl2kf3hft/KT67Ykp8MQqsiCVB3xFU4P2J/XDPSogbbmbZuRCuUq01pyKqgliQviXXr6dR69MEOIUgtNTTqBvMBYgyTGw1HqBf0wpnhbdCMWOGcPZa1MsAQHWwO9xbGBpg77GNV+JWJX0EZAm58scV08S+6ovldWqsxUzqYSskW/sgo7euNHA8oHXGL8mZzxePlxOjwdKjoCqoI6bCRN+uNd4lmSmsnZQpHUgkvc+llP1xxV2ilrAnYS9j2MBk4oWqMoKlVqaDa4267d/e2IeP8AMP3Wi9UgaaZGuZ2mJEHHemCh6cLnHKZqMdBAeA1N4kK0Ms+0GPXBLJ5s1BNosRGzKRqBjfusdwb4BcLJWnTkjy049QA1W8gDoo+hwK0ezNod8yhUz1QlBVomQ4BNM6l6nVeDGwi5v1F8TZmi1ZK9apSamEy1ZUVyNTa1EkgEgfCAL98fbqzsjJUCwQzL3DEiP0x7xriq0spmXfqDTUT8RbywPmCfS/bAiQDkDHyzDIjM3SO8wfhvDppIW3I7fT8sdijWzFUsSr6V6D06flfHYf8A6S075/SUP6/Qp7PlZxtnPPx+s9IHfHgKrck2P7O/vfEWrrJmf6/qMHeUuDfeahLawigzp3c/3VtEwfzHfHmbpGZCqTrcAQ/wDn3L0Ug0xsBcsGsAANmB2/XA7mHmijnaQ8SlVpOW8oQq4PvISMWuJ/Z9m0B0UlrEhRqUrYRcQSLgxsIMT6Dq32f1fBDIzmsqj8JlX4tMsoNupK4V6a+rPePsXA5+0zzPUNDkTIkwSIJHcrJjEdECb2Eja/5dcXuO5LMU6pXMqy1DeG7dIIsR7Wxf4Lytm6y+LToFkB+K0b9ASJ+WG+oAbxYDJ2kdPK0lzFOKgqKXUMSjLouIDBrX6gE2BxrnOKJRSi6aQR5QCDdmV7mOlmB+loOMo4nwmvlvigMtQOYMldgpYCQvcA3vfFjO8aq1URHaVSY6zPed7kn/ADHGCnVOm9q+IfOdqERpoZhVJgVAhs12m4OrVP8AtYYqZo5aDrylai3elU8v0qKbexwveIOqqf69MWKGc07Fx6aiRjoGIs7lzkyGswk6QSs2nePWOuPA5O+o+gxaGencU2P7y/xBGJNdOx0X703P6MP447mZg9iR/X88MvLfAcxmKTvl1YVFYFai20wRsSQDMNbsb2xU4Jk0rZhAfEa/wtNz0Ej1jH6J5b4WKVFVgREQBA+mMO3aM1ABSx+kq8rZ52pA1YB8NCSIuYOrYC07W74rcQqt/wCI0Ax8hps6DqCodX+oqJ/pOCteiASqjTtbsAZ/O+FrJcRL5yqjyRT0kNEQCDYEXvqJ+WB4zPRnzpJpVAnxFGA3FyLX98K1fmDIMGpqB4oZytMoQxqsumII+I69P17YYMpxFWUT1BNtrYhzGcphtTC4AMwJv6xP/fGek9oam1Vz1A/Q4/iXqyEwrHoJA64TPtWok8PraTFlFhsCy/l0w05nNgQ0723jpIP0OAPN1TxMpmUY28ORNoi4P1WcbUYO8CN2mG5s3HSBiEPj6zz+Ye38cVi3rg7Ce1W1zSc1D6YI8H4VVzJZaSliqljEiAO5G0mFHqcC6aFvQdybfXD5wVzQy7JRZQzoXqeaGhSt57+YQLbmNsdVgmTCabRvqASCABjnvIeT+JNl+LIaoGqoqDbo6I6kTaSNP1Ptja+LlaiVFkCfCkxsPEgz9CMfnGtnafiUq1PXNJk8QbCFK6dJJ30iL+mNnznF6dGlVq2BC09RZjEGp84kPb13jA8YmLayjlTv8uJeymQqU3zjHZ80rpJuy6KJj2Dax3wM+0tQ/Ds0FE/hq1uo1MRf36YK0OY6JerJjwdRqT2IRlIncaIOA3O/FB90qqACTSDQTAI16bkbCOuwsSYxzMzgyP7OeMFMvSDgCkKFETMnV4a9OkiB64N8YqKtSmFBKnVJO0MKjX9Bf64xniHGIo0sqogME16G+IlVgAgkEfCTBgk9cO3LXMf3o1qbMSaKkyBpAUllgCenlnpI9TgdmSIUKRvGlKGk3a5FTt0Pl+c/ywjtSqZlDTqglaSV67KTHmeozU0YTIPnFjHUYaeZs+opVGkQocBTIJYjWtxsQIntc4XeG8x06mQzdZKTTDatYVWqMELHqYUQABJMWA2wFVzDJYa8sOcEfKY3n6pDkA7Bf+kY9wUq5pgYk2gb+mOxSssYOfnEVxgQe2+Ni+yumBQcgCYUzHvjsdhe73YXT+8flH6gfM3+T/pxSfqeviC/X4o/S2Ox2FzzNj3ZnP2u0xpypgT4jiYvF7e1hh05I/8AwqY6R/8Aep/IfTHY7G390TAiTz6IzTgbGhVkezCPpJ+pwgBbHHuOwer3YK/3p8KMfdDf6/pjsdjZgZMox85mmBMAdOmOx2OTojd9ly/jt7D+OP0Llx5Rj3HYXfmMj3RKfFvhPt/HGY8AY/8AiXEL/tUf447HYJV7jfncTLciMbWpNHQVAPbU1sQBjLez/kUjHY7GJuTk/gL/AOkn6tgLzc5+65m5+Cl17sZ+oOOx2NDmaT3hMizYt/p/+2KQH8MdjsGPJg9V/eac6iPliHx20J5muRNze7Y9x2OGaoOzTgxCEA2KrI+QxrnOn9nnPXLUifW6Y7HY4eJ2v3x+esrvY5yLf8Nlj9SoP1Ax1VialMEyDkqkz1/HG/e2Ox2AesI3aCuXkDMoYAgZawIkD4R+lsEOB0wMxnIAHw9P/wBhx7jsCPMbT3D8pdVic/Um8U6RE9CyrqI7EwJPWBhVy6g8PWQD5qp+YoiD7jpjzHY3V7y/OCt/tt9JBmKYDuAAAHaAB+8ceY7HYrtzEF4E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data:image/jpeg;base64,/9j/4AAQSkZJRgABAQAAAQABAAD/2wCEAAkGBxQSEhUUExQWFhUXFxoaGBgYGB8fIBofIB0cHh8dHB0aHSggIBwmGx8fIjEhJSktLi4uHR8zODMsNyotLisBCgoKDg0OGxAQGzQkICU4MjI0NSw0LDQ0LDQ3NCwsNzQ0LCwsLCwsLDQsLCwsLCwsLCwsNCwvLCwsLCwsLCwsLP/AABEIAMIBAwMBIgACEQEDEQH/xAAcAAACAwEBAQEAAAAAAAAAAAAFBgMEBwABAgj/xABFEAACAQIEBAQDBQUGBAYDAQABAhEDIQAEEjEFBkFREyJhcTKBkQcUI6GxQmLB0fAzUnKCkuEkorLxFUNzg7PCNGPSFv/EABoBAAMBAQEBAAAAAAAAAAAAAAMEBQIBAAb/xAAzEQACAgEDAgMHAwQCAwAAAAABAgADEQQhMRJBBRNRIjJhcYGR8KGxwRQz0fEGQlKC4f/aAAwDAQACEQMRAD8AjIx4FxMVx4VxezifNhcyPTj3Tj6Jg6YIJg3+f8v0xIFxwODxNvUye8MSLTixlsuGuxhR1x8aceZuswo1FVA8xK7SOon2wO9mCHp5m6FUuA3EhbitJCYvEweloJnAleZya+mppCaC0bXib3tYAb2k97L/AIw8y3KkEAne4iT6k3Pue2BlRCagb6zcQB26wALe2I1t1bsuDvPqaPDba6m8xPtNNo1FqjVTMjHacJfDOMFX+MFZuB1Yn5knYADeBh6a94iQN8VaXPuk5nzmpqAJYDEh049jEmnHAYYzFcSOMcFxLpx2nHsz2JFpx2nEunHjEC5IGwv62A+uPdU90yplM0lTVpN1Yqw6ggx9MT6cBOJ5U5fMfeUBKspDKD+0Bb/UBHv6kYOZeoHUMOouOx7H1wCu/wBoo3P7w70eyHXj9p5px2nEunHacHzAYkWnHkYmK48049mexItOO04l047TjuZzEhjEOcqlELAE6bkDeBvHyxbjHmnHDuJ0bGUaGYDgFSCrKGU9+/0t9cWOPZ8rwylGy5hNTA9SK0j5ROIV4ecu0gA0ajahH/lvcH/I0/I3x95+iXpeB+w1bWDO3lN/+ZvpidfqFYY7qY/VQVOexEp5Hi9NfBSodId2LEkAhVbV1MQT5f0nDjwLmHLV2NNCIUTNyGvB3A/Pe9sZfx/K0haZY9R+yggD5s0n6YDJlwtwxB3iTf6bY0tXnqX9Zony8KDxP0VmKNGoukhSIlSQCPexB+hwq5vlp1YxUpwT5QSQT6X/AEmcAeVuetNKlSZQWnQzFj5QCIaPhjSSIsZXGpUWouoCsHDDvM+2Fuu3THbibatLve5maNTgkdsdhzzHA1LGKMjuGA/LTjsPDWpiJnRmLFLKs06RMev6TjyvV+7gNUUiTEmw+ckCPngnk8kR5yV+Rk/IDrgPzjzCCgorMz5gZae4Ygx8hPywnqtSd0G4lnwfw032qcfOVs1zRTqHQaA8uzCzKfkSCuJ8vUDrIwu8CoBmNMpMyQYgr167i218EuI8TOUemHQDLEaTUAurkn4wLaSOv/bG9ISq5PEpf8hq0yItKpiwcHsR+doVjH0q4+6S6oK3B2I2OBvH6hRUUkqrVVWoRuE3YLb4iBpHvhx7Aqkz5SqpmYACKPM8ZeuQ1OoPEh6dvjDdV7gtOAufrmQoSorN8KuhBM9h1vjQvCqZrMVMzXBZiDoLNakpkhFRbQAT5rm59cMSZShWytZcyNC06bVA8XpsoJDoTcEEfPY23+eUVu3UBPr7fEtVWoqYjGPzeIHJ3LbofFrAqQfIpifc9v1w4P07kxipy7njmMvTqkXZb+4JB/MYH57ipp1NKtpKElZhiTcW9N98XAVpTaQtLpLfEdQUyBjmNWV4U7CSIHr1xUqU4JHb+uuIOB81V3dVqhWVtivlMd+n1/XBzitNZJuCB1t/CCPbb6YXo1TM/S034j4UdLzBGnHacSaccRFzYYfZ1UZJkcKTxPjTilxnhwzFB6RtqFj2IuD9QMEYx0Y6dxidGQciJ/L3EXAbLZsiQRTUknUT/dJ2Ji4bqI64ZOBZYJVInVqEsCbsAANS9NQAJI3694qcc4Yr/iaZdYH+IAyJi9uh3EnoThS4xxF6BQ06hLAyrDcEH8iDHzgjsJGoJVgp7cGVKQGHUvfkR/jHRhNXndmIqVADrkkKAIIiRH5+s4qnnfU4AWb2HSenuZ/7bQ6NYmIn/RvmPhXHacCuD+PUPiVRpUjyqf1Pr/XrgzGD1uWGSMQDoFOAcyPTjyMSxjyMEzMYkcY6MSRjox7M5iKXO3M4or93SDUa5M2TsT+96dt94KTmOK5hlUPVcqSbTuB3IvvOG7NcjLUq1q9bMaV1loK7ifh1TvG0A9e2GLN5HLmjodE8JR8MAAAbwZsYm4PrN8QtVeoswRL+m058vb9Zm/AuZno6qbIlWmx+FhebkQ8Tues/LcP9XlVK+XXMUSpp6UKlAwUzA0nUSVIgknuY6jC2/J2UNNHp5k6ma4lfL1iDDeknsTh75T41Qp5UZUq60UrHW0GQHZnXVExqA0k2AI9hg9WpZFDD3YOzS+YxUe8JmnNGTfLsIDKdw0QCLgfIxgpyVxeqalMh3GlrgGZnextBuO4+eNF574FSzVM1FhQWUJAsCF+KAYIjyx0ucZTWQ5Ko9EoYtrZgRIJEMOwK7fxw4rCz2uxiTKVHR/2E3rh3Ea70kZVSorKCHkiQbjb0x2ETlKvU+6UvDrMFhoBMR5jI27zjsJmgZ5hutvSNOczJZWp07EKZ7genYn64zjiwqVK4DwIhSBB0gDby7e1zg9zjxF6RdKUqT/aMDc9IH7ojfvhb4RWpoAXDx/eBHXuD0wnUoZ/an2vg9HlVG39uYcXMDL0VNUO4Z9AgBoUg3Jn4bde+I+F5U1WIoMMxlySKtB/ipz0WYIH7jdBbF/MLqfyZjSwABSVOw20kGPUwTg7ylwBJ1+GqPN3pnSGPqoscULWKLtPkLrP6jUNY3c/m3+J3LvLdTKVQtMeJlCpOlz56R9CTdfS+82/aV+cuKBHZQBBrCkJHU2Y+17f4T3xr1dwFgb7YwL7VaI+/fhtpSjRRzqn45sOvnK6d42PXeeHJOMxmte+I25/gmWqAPULsAJKhm03tJA2+WM547lqtRar0swz5QVGApmsxAg2gMSDaDe+Gp+JPUpA02OphP4dRRbsdam/cH64QOKZ1odDIJckiAJO19IAJ9cK6YOI/qAhGTDvLfE61XLjLrUWhTWfErswBC/3UmLx199upivn8scsy5csUywUeIdnmRoDESe9oG3TCXwjKyFBUPLAhCYB7A3FsMvH6rrlgKr0W8yhKVCNFIjUTMXutoPrGK4fKGS6B0ahSNt8/nrKmR465bTYKehmB6+h9dv1xpuUzOqiqyTIVlkzO6sO4IYfTGRcBoeLWVSdIPW1pIA33udsbLRo06dNUWGIXTq7EE7R6k/U74Dp1JbqlDxjUGxQGMny/Dp3I9h/PHPRWNJMWkSeg6xji5p0nYnYH16Sdr+mEzjHOK1Mu50OogAzF5FgIMi8T74+fuXWa/UmsWZQHleBEVNVFWen2j2PeWuC8eo1namk6wSTOzXuRg1GFH7OuAJWYZlCUlmGhgSFiRZpki/8A1Aybh0q0SpKsIIx9pW4wFzvJD14O3Er1KU9/kYwjc5cP1+UVfPI0U5me5awCgCTq6AYd80kj4iB2Xc+k/wAsCMryxSzxr/imkyBqYM6rtpYiSfi0qVgA2du0FTWcDEZ0gOTMrzddU8oSe7km+1wLR7H0wc5IzlKjmAjqpdzpVz0M2ixie/thyyPI3DaYqnMV31KilUqNqkx2pRqvbROodY2wL47yflamurTzC0HSnTc0w61JkgHSEggjbSJMx3wrXYFYYj9lJZDmOoGOjEPDnmmsyDAmRfbFhiBHrYfr+gxZzIeJ86ceRiSMdGPZnsSOMcVxJGOMC52G+PEzwG8zfmDL665Vndio0hrAtczsI+gx6eBv93cNWqqvl00jU6E7Qd7bDBJlBcZnUfDHhggiwLAtIM38xEiLE4+OJN4rMxoqxgX+7NUPpL2A+e2PlmNivjjvPt38l+ADjaLtfhKU6iAMdUiARIn1n1wT5T4m7V3pmA1RGp2aIgEqRcSwqBWEXN43xZlKjPWqCGpKurT3dgB89Ac+hAwN4Xl2ocSpEgAPcTtpMrJhx7kalnrE4LWxZMNMOAjh0Hwj9yrzKpWjRdA1WSqLsqmTBYNYtHrvNpOGytyPlqzCpm18RgxaLgEncaQbiwse22Mj5goGnmaoIIlyw6WJkRH8MahyHzI9bLqjOBUTykhGd2UbG3vEmfbHqtS49nM34p4ZX0DU1jnc/WecX5B8Wqz0mFJDGlF1KBCgWVWAEkTYdcdhkbNX+Cu3rpF/qR+gx2NdIMmLqblAAMy7jmQavmL2BqAN6yZI3soEm3pjs7wqqtXX4ZND4Vkaig2G14B29LWOGDjeSIZfD0AsSxapeNv2didtwelhi9ywmkVDXUMKas+oAICAJPkECYHxR/uYDG8sae4ppw+xGOIq5nJulJajUlLAMK0gAtpM/FHUA/IjB7l3Ok0afhTSEdbhfRRsY21bH88TZ/M1K2VzFOolOnU0FyEBgJZYLN+0IiYvEwMIHLvMKU6hp1KnlWAt4E9TEX9yf9ltQ1nR7MElVN9RtwAQcD94xc6+MxWpVzRSjTEMV8pAadUBRdiNKgep6Yz3hOZo5ytVTMeIS4PhnVeQCFnuwHe1iOuH37RKobh7RBLsgB+c/oDjHeH1ClVHA+Bg3+kz/DGdJl68k/KJWv5R6QNjz8Yx8dpUj4tOlqepSKJTcAiVAaVIkzt2G3ywH4xkKqVWNRGUE6gxUgQbjceuC3B3bxqlYRa8kx8QbaLzAJn0OCv2jZvxMrkCsx4UNc3aEYgjaRI/LD7qUIEU2IJz34+EFcvcPqV58OgK6r8S+KqROxMmcT80lwwprTp06YUMUowVDx5tRXdxtJ6DFXlNqTsKbkr5WIYGDMbAi/f9OuL/AC7ltFZ2BsrCGPUTefljAsG9eN43pdGbLA6nOx2+P53kfJvCxWqCWA8ygT0OtBPaPN/XXWaCSwgbkWP6fXFLg2Qp0xqRFCuSxEd21LB3EW9rbRg1k0AOo/1Ptjdtq6SprXO3b4ydqbDqLBWvb9JR41K0nCsFYC3WSTP9X64y3M5Cs5WlRqqzyGXV5bTEEG0CdrzpNj1bub6xUCXJ/ECuVIAkgtHoAIH0wB4dw+nmc8y1Kmk09JgbudWqATaxmbTvGFPA6eiprGIPUflA6x82BQOI98ByCofKBQHlsigAMCQTAsQbD1HbDHnMn4ggwKgHlPRh2n+o9jOKXjUkyviOwJCw+28wfaSN8I9bmtnZ2NRoUeVF3nsB26d743qdW1dnsDJggBjpPeMmaUKGLWAkN3EAkj0MDGe8q8Q8TiTGNC6TEfshWVwQJHmAUmZucDuaOZ87WVEqkpSGvSNtZU6ST1kRH17YrfZtrfiVDSYPnv8A+2wAMA7mBt1GG7LTaoyMQ9NQrOY90fu+ZVKnhP5FDMTqKq0gEkSZte3ztOFDi+Vo1Kj1g2sNmCqlXJ1CRAuDaCBYYM8PzipQNOrUehUQlBPiBH0HS2koy6vNN5wp5ctUztOlrlTWQydUbg/tmdu5+eJ1Kt1emJc1F9YXYAgzXOEVS9FGaCSLkbGLSPQi+A6cYptmqlJ6qhlBVVnqTBj97T9JjvgRy7xus0UaQgCq4UwJ06yesgQpjbphMoZCc2yOI/EbZrfFuGO4/e674ueaSAF5PrPlzUuSW7ek3OsiIo8wk/liHFbgTk0ApJJUxfcRFidyOona/SMXSuBaPzQpFpywJz+fKZdkbBTiRRjswhWm1RlcU1VmLKIkKCSATaTGn3I2wS4NkPGqhDsBqb2H8zbArnvjCVnTL0j5alXwljpToRVrsI6NUVKf/tNgttuMgQuno62GYicwa20ZCjTB8pcPqkEqk+UTYKZW/WYHlnAGtXzaISjP4YA1Bt0JJUKfpvhw4Jn1SjQYpqea4ZrkqAaVUxHwn8TUT+59CuV4BUNR/EfUr09XhyPMxZCz6oiQhjqAx9LyLX6mAYbS6iBFds75ixy9w5jkTrJl63itIvpUqg/5r+xxf5Y5q+7StWjTrUH+KmUUHezBtMlonc3ncYLccylenVIQIq1SoqSsf2gBMRPmJU3NtjbCRAiOmAXuVbIl3wfT131MrjP+8x/4zwajn3bMUajANYCANMDYiJn1m8zfFDlShXy2aK09LyuxtJmPkfNNuxx3KdZ1oVFggKykGOjA/wD8/mMfOZzbU2FRDFRbg/z9DtGEzaVs3g72srDUZyo23jseacwLHLPI300WYT6NrEj1jHYCLzZl1Cjx6C+RfLoDEeUGCfFFx1tvjsWAm3E+WZvaMLVsyogKIMCWJAA7SSfiJ2HoT3wb4FlEag9NgFFRCrQST5gQZdhJPrGFutSnpMbD1t/IY+KXMKJUZqzBAFCgdQBDO/qxAVR6ieuDW14MoaUnUUdKjjmEuZsgMtlK9StmDUqVUFMMUVfL/dAXaWJJPr7YwHIZVqubQKuoGpfsYuRO2w2w6/aJzeM+6UqTQiyzkDbso9luT0n0OAPB86abqlPTFPVpO4lgBPuAPzwpYQqk/CPafTM9S1r6/r/rk/SMPO+YNTKtSQf2YVmgbQDIHYAET6E4y8gzoBO+NIcMtB+uokMT+9pn6wRgRV5ZpwlUsVA0yCsg+YxMG3lH5rgGkdVXpmtf4ef7i8cfyTF2vVKs4Px2Ei0ECP0kYN86uWy3DZEL908nq2tg8+tlPscAuJw1WpBs1VyG3sWN7WONB5v4dTPD8mpu1LLLp76mKz+h9rjpirqumtU/PhI1atc/SPzvM1yso46MP6jDNwjNksyzCspMeth+n6YVKlNlaHEEYYOCZkCqo/dYC/thZtmDCU/B3KXDtuJr3BKmqkt1Ji+np6G/xd/XBBg2ltBvpMSLfywE5RjwLKQQxk381/p6fLDDl80WldOkhTE7GB3+Y+hwv4tdYumAQc7HPAk3UUKmvsX0P5xM55qyQy2lZ8U1GL1CxMW0wIBsB7yZwV5SrJUosFo6SXbzCPOymRMmTHzH1x9ZzKPLh9LFVBVqhhQQAWOx3YNbtbFfl/maq7qjhYaTZDKgTbSgnocUtICKOhmBYDfGO/Hw4kZ3DWZAODsMw3xmgSjRTv0SLF2sojVc3nfth15K5ZTI5YKwHjMNdVzHxdgRso2/PATlumHzHiHXpojWRoIlm8q73PU+kDDzmVBOlhIZWBB6/DialYXJjlS95iX2m8mgZM5mkTCNKr+47HUI6bo/sWJwrfZhwuoGr5tQCtCjUuRsxXv/AHgJIi9pxvHGuHUstkKiU18gYvBJMlm1QZm0mI7QMKfLnAfuKVadOqXou4PhE3Q6SJMXMi3T9MbDYXpjQXvAnL+XyOc8KkB4gkHzlgQxfUzA928wPsO11DM5FsvnshSOlmVY1KpDvLPGsbzHlHoJHpqOW4Tl6GYp00QoFhiSCCSGUi8Cdh22AxmdTlWvQz9OrUDvRYF/EsfKUMQTI1XgDvHvgGl6w5UtsPX/ADCXAcgQbnwpyx0VhTPiBxJUGoHVSRKqHGlibHyxedib/InB6dW7AhwLfO4Kkel79PyC53Ik0lVgfJ5fkdj6EwLYM/ZvWelmjTckagCuqYIBsB9CPr2w3qbD5TdJwQMj6bxHp9dxnf6zSOEZfw1dTeDb3xc04j8I+KxHwn+r/wAMTxhjw9zZV5zcvv8AoB/EUtQVny14G0t8u1QPvjMwVUppqJ6CHb6Xv7Yx7hXFv+KaqSSAtSnTDdPEDILdCdbVCO+rGrZxBTyGcMamrlaaj97TA+nxfLGEBKoqU6S6pBL6Yi5AGx6kAC+CodnB/Mx2sgFG7DH6RvyGU8fLKVYL/wAe5Q6olStOnYQSwlenre0Y0jSRUpo06lonVoTVEhV8wYSW/f0iY2OEnlPgtTLUsslYDxGzBbSUYwAswXAiQVmFnvOHHPVCc4zM0BaaCbkbttUSwH/qCcTmbfHpG2bqJPrkwrxLhy1KxSXhKVMwlTw5IaoonSATZSIBHxH0jEKwYMwiLneZ/r3xquW4nlaAqa88tR26NUpMVA1EAeEdYEsx264Vc1wrxc3rUr4FRQ4YSQZGrdoJBBF+vfArVLmV/CNXXQWDkgEftNAy/DqbcOplV0vVyyiemoAFSR08wEx64y5aviJJseo7Y1zO5c0cjRW4hYg9JuB8hhK5c5epjMP4gaoNeoBvh0sSekE3kRf4Tjuqo6gGHMm0anpduriI65Wt0RWHQ+Eh/MrfHY1zMZPOUmZKDoaQJKa8wymD5o0oAoUTAAFhGOxtbrlGM/pOmqpjnb7ypm6Z0tYzB0iCZO+y3J9BhSylAVBULr+IJ+IXX2B2MYdOP8TNGkzqRqOpRPTaw7nCJw+nVZlh4aqCTUJB0osSfe4A7eliMapHcZBj/h2nZNP18D94C4bw+maeZU6lqU5kgiG1E3Ye3lgbmPXHxkeB1MugqVIAZ9IXr8OqfzGDVXLZauTSSs9JlOpK7NIeoYBDK1mUgCJ3j1vDxjiNVwtGvTC1qTnU6GUqA31L2MzI9vYEfpbTljzO6QXV+IpURgbn6YMv/cy+WZRuXpKPmZ/+2PrmHKRQzLgAGmAtM28oCSYJ6+UD8hvInyVZ0WmFUEGqQxnYKI+WxMm3lwN4/wAxUDl6tLxFJqM8FTJFmW9ogjYgk3aw3ItMAGH0mvEXY1YPBJP59pnmVy2uFmD5vp6fnhvz9J/AogtqgKm8zGog/Q4XKAIqKCsMFvHUzv2giMaHw3JiolK48tRGkEXAQdQYPuMN60npAMQ8Kci/J4mcc3ZnXXIiNIj3uT/GPlilkKsVEPYg/nhx+0WtRNGjSpqxqpVfU2kwJJ8uo9TAbSPXrhZzPBKlFfElWAjVBupPQyPzFjBg45sFAmENhtZwNgd/hvNp5cUeHKzBvtaf+39WxYylKq8sSFU7CPNHXUehPYbYzThXE6joNI0wAC62JX+6SL22Ee18EstzL4DClTkVWqKrBvhAY7kzuO3++F9W4tTyQpP7AwGoJe9rieT9Y55rLL4YWrtTUlvWbwTv+1jNM7xT7rmlqqQpVAD5Z1W80epO/uL40riVRmStsdQER02Nv0+WMYz5rVQjODpZjaNiD8PuB+WFf+PsVrsJ+H5+sDrVzYp7bz9Fcl50ZihRq0SWSpUJbWBML0AFhDduow3ZgXB6gGPywrfZ/wAN8HK5VSNMUNQHXUzMTN+gYfX0wQ5xr1lpUxQcI716aaiAQqknUSD0j+hig/eapTqKrxKOYzxzPChVqQCyqWgxEVBJkbbYq8QqjyHS4XVYsQ6x1IKgsPnECcfFfKNlOFV6T1PE8PyqyiN9Fh7OTvj3iVbV4Wk3JU+T/ElyJF7nobTtgI+MNaAGIXjJxB+azH/FGD/5BAM6heR8R2G1j+pGCGfKrSfUSgCHUATG3SCDPzB94xR4dSL5uswuFgAgad72HfffsbG2PvmJAKFbTb8Nl0x3WIAPwmDYHaRtOOLzPWcgfCZXzKoSjTqRAejTqlfd463698MnKlOnmcqr058Si0KfoSL974Ffaiv4VN4iaOgWI+Gue4HQjpgl9lx/4IywBJGkd4J3+uBeI5WgXKcFcfbiBwCxQ98/5jvUXqOt/wDv64+Yx9LOnU0DvcY+lWcVtFZWaF6DkASfcjdZzK/Gaf8AwwBmGYxHrv8A8qn5NgfwTlqlSzdSsaOgAEIdXhbkXB1FrAfni1zRmdLUqU2Bv8goj63PscdmqeZVyaWbSiIHlehR7m5Y1lqXBHQbD1wnY5awx+tcViV+I5dKmZoKtWqurxPMleq7CANmYErvuLexjHlPhGX8Z9dIOEgBqwaqSe7VJIk2+IfTEFF8wcyniZil4gp1CtQGpp3AHkeoATfYPBvfbEuSQtUq6mrsQwBdS1ME6QdWrKI4AggDzdJJJJwMpvChtoxmgAnkUD1VVPtekUcfS2PeWMulatUZwHhYuCb/AId/MJ6YEV+DUHX4HqmQ3mzFSo0j1aujx+7piYMSMR8s8XGW4jTy7LpXMIyCZGll0lZ1Et5pZbkmYx1FJYY/Np4kBTHLm/8Ask/xj+OM95540Mmoza09TD8AA/CCfOrMojVpCtF/2jjRObx+APR1/UYz37RMtq4Y2lZYZikfeQ6/S+HOkMuDFgSGzKvC/tTzHhL+FTbe41DqeknbbfpjsUOG8PFOkiAfCoGOxFbVEEgGXV0tZAJEl5u4wlZvDpKQoYguTdztaTZRgZl1PgViP2KTAkbAndJjfSoNu+LHH8mtGsFVrwWb06+8wCSf0jFrleloy4BiXOoz3MWjawAHvijeR0gCXL7K66ESvvvKRyiKpoUlQvoirVqCY1D4UB6kfICPcQ5Tl2RSo0mkrI87XJN5A6AAXAPTEnFENJnrmNJqmAJ7KN/UjptbFnl3mWhQqKa0BmUprMSoMGCRbpuDB+owkyvnp7Sa9z1t5v8A3+Px/OIJ5v4TmV1JUbRl9RgSPMSSSfzwnZjLqgmCf47z67ED54fufudU8qUUV5UEu0SJgxBFiI/3g4z7McdqPqBvJPsJJJ+pJPTDdSv9JFsfJy3Ms8QyGYrstQaT4qrZaiDZRZl1Sot1j64dOHZfV93pgsppMdUW+EAH8xHsx74RMpxZhoVyxpg/CrEWm4F4w5cK4iHcmkxIFBoLW8xhmJ7Xt2tjlxOADH9Cq5LId8ZM+0ydTMVJqsPuy1fERNIlnKKC2qJ0z0ncfPA7nLMLpqKt4i8kkrIBUkkzDQR7WjqU+8A0qmhiadL9o71KlQkhVJ2RQd/UbQcIPFapdiRMCPTv0+WB1h3syeBBuwRCF5Ma/s9y1SoaqCdGgBo2UtOn57kx29MFuZeXaWVpLVqqGUOA67bi228SPzxW+ynMBPE6yV+ekP8AxMfPBzmjLVK+UzqkyxzNMoJ/ZApSBPzP1wi99g12B7uwP12/mI2qprweZZ4ZxAV6RK6iPBUuw21nUGUnefl16SJDZvgv4dVzIRFLKOmo7mDsTvbFn7LkRKzr4dSojU31kEeUsVvo69ibnbDc/BviokEqwO4/0yPVoFxG+CajTPp36ac4PP3gUsWxct9Mx+4Tl/Do0li600X6KMLv2iZc1cutNSRqqLMb6RJb/lBw0u+kflgFm8zTqOoYwpFST+7ocE/74pNxN0N0OGHaAuOJ4eQKgT4lVql9oI8QnfubepxNRZXpZVjaKSsxJuQBJJJ7Mgws89cfVyMvSddKqF0iCQoA3ki5tsdhgvwup4dCmGOnTl5Nip21ESQbQRYMNzgHeHsOcDvKvLNfW1Zm2apudz+1B9BqFu9+mPnm1mNCos6tSFVO5uRYEmWFwYMzvJMKJeXlIo6gp8zMdo2MftbgAC//AFHA/jKeWs02REAXVEM7ET6HywAf73tjiczlnvmAvtCZDRomuH0BqocLGqA1EwCZEyYn54C8l5ugtdXpeItEWKVGBPmaLECCBY39cNPPORaqy5ekFaoyuyBog6qSg72B1UyQTsfbCTy/wutlWK1qRR2cAAiZHW4kWsd5v16UKVWxeg9wYhrCVy4+Bm2lIW229u2PujVFJHrsNWgEqD1bp/3xT5aZmo0tUjWIB3tsfzkHtGPrnrNLSyiqWCq5iOrjsPc7ntiV4K1nS1L8hsfSd1gGPMX0ivzJVDZhYkhaKSOklfMfWbCPUn3JUOMfd38GrUCMAASW0XtP9ll4iTHx+5nFGjkDVq5ffzCjMbmEE7kXjrOLnMApisQ1Mawy+Co0t4SqSCzHcM7hjubKJiTLtqgEtCVkkBZ4yP8Ae6RU1GDq8Mr1YOx+J8wCwHYW28h3Hxksj/xNcfhl9QMhQ7AFR/c8KpuDsfmd8QcSyysdXh09S+eSqsGHZ5W4kGAbD6Y7NM7lKmXprTeIMkU1cdAVpMxFx8QcWmQcZOZ1XB/PrGTN5Jnp6XrSIiGU/pmfGX64ReZsiyNQFIw6EQxNMaL+RpQLTADAWAGwtvgxl+aaprU6aM+zCpqAFws2W9SJ2JcgyDEb0+O0xVZCxq1JYXZgTOoMADFgI2jtjC3eW4PcQzUFk34Ppj1/+R+bjAznD/EIC1B5aqf3KixqW946g9QQeuKXF6SmggZysVFcaepS4BPaYMbkAj2UuVwyV62XUt4b0qUam1EMrBbseyOtuwGGjiefGo+GZVSBqAmBIJkK4MxpIsdwRvgzWg15g1rPmY4lQ5JjHh0wyQIJNIE266lmZ3/ljsdma1OoxeklbQT5dNJ3Bi0hhUAIMSLDeMdhM0L2P59oz5tvpEviaE0a+acE62ZabbDzeU6Rv8AaDbe2C2VXRRAbaW27aj/CMW+cuGPmKaqn4dKmwEd5i4Wegnfvtc4+KhBqaNwFX23OGVGTky3UxtIZv9TquUDQWFo+E3EWtHsMZpzVkaS5hGWdJRGIJJG5nf2iMafxOpCEdYP88ZLx/MeI7dh5R7C36yfng9u2JvX4NHtTRMzw6mEeoyIyChSUAqCNz022AxjlSlJJT4ZtO/ucaPmWb7q1Yk+fL1IvYQFAjt5pxnmXPlwCkkAn4yT4gB1IM9pChIInDPyllUqs9J/hA1N08ou0kewHzwO4FlhUrhWAKhWJB9QQPzIwercPVFrNRFRdVInS3bTqkMDOyncdd8atYEdPeB09VgVrF4HMCcV4tUrliXKKS7JTiBpIgX6mBp+Rx8GkyIajCZCEBhIa/X0Ppi1Sy1R8rSd0VkLvTpaSC5OnqLkKo2Fultzg3zXQAydPQPLpJFtlFViv5EY22EwogqlZwzt8vr+CeciVStX8MqhdgoFzpltr72P5YZedaVKihYE1atUsDqJgSpVmCggAw2ntBNsJvIVEivTJm9RQPfUI/PBrm7KKnjNSYl6j6gZJZSDJUTsJBj0wlXXnxAHOBjOP/LHb+YtqGHlfm0MfZdS8TMsaeY+71FprKTrDiTrB1G37Ji5vIONVztZAJaoC0rYbtBkCO2MY5Fd6GYpAJSq/eCVqhnHl6htUE6rnaZkjc416tTWkVimulpk2GmBMwBtEkm9gfSXNQpBImBwCIQqZSs6atVyJgMRHpjLKuT4nms3mPDUqlAGgH1KNJOkkgE9EjYHe1zjVjzJlC3hDMUhUiyM4Vu1laCdumKPC6sNm1G+talu7JA/+MfXAm2G0OrGZpyxybpVWzDtpkswbT5pM+YGoHWfacG+YuJFQyUzIIIimHBIICgBTSYT7MLdRbGo06cAC4gAWx8V2Ci9z0Hf/AGxk78zvVvmZny+4egCpkRtcERvIcTY/tEAD9kHciuK5J6hdYLXoGTNgtQkm4J6geckkEmb41Cnw+k+pmUE9SJW/+UjaN98JnMOQC0jSRj4tZKrvEAgU6bkGReS+m5vjm+Z3q5iv9pdeiKizUZP+GfW9MAkazUKCCb6gwBuLNuMIX2e5ioteKd7SVNwYkXHzxNlTmTTY06Uk0WeCNWqmfKxUH4ov9D2xZ5AC1WPhJozSCVYE6HUsgKuCTBAJuP5YbUqq+3x3ilwYqQOZs3KmRKCI0AksVmQCdyvof6jCZ9pFd6uZVNgohZ6bRB2k/lbGgcBZhSBqDzqACPU2A/jjO+P5rXmzUO5qJpHswgn0tPsOuM+C1svUWOeT/j9ItrmHSq+s0vlvh2iHMSECj2gXnFTgnLwFarmKkN47FgDMgbA7Arb9m8d72myHEBVo1KJOivoMBv2gZGr19faRYg4KcDrh6NIqZGgAH2xljHgpAz2lPNcrUywKyAfimD7ET6TucUMtyoQHAcgozBPUAAi+q28QR064aq+YVNOpgupgqz1J2A9cUOX65emWPWrVI9tZGMG09QGZ0UDoLY9P5i//AP4RWejUaqVampUAAiRaAdLCRE2Pfvj3M8jIaiHWxIqTaR+wQD8WwJP1w56uuIwZmPm38scIGcz2TjGT9zMe5qzWXyyFBWDZpqppU6aN5lQuBqeSSDAkTEytsRVa6UxQOkSCItsCIaOxKzf88E6nLMZ9q7UhESHKg3qaYiE+JbeYtYTAuTjMM3nXVyzkhw5apTB+FUaNFzuTPyOBWIXYBdo/UVVTnealwvh1Y0kIrZeGGrzKs3vc7k33NzjsBeDVKIy9EVVYv4SSVqEfsiLdDESO8747HSN+T9h/mK7xl870RcOxJNtpgd+18UTR8MktuW+o6f164k4CzUxpebAkT3sf5/lj748NV9jqFv6/q2Gau2ZZ0L4ITtA/Fa0rWYdEKj3aP5/ljLs3l3guVOmd/nE+2q3vjT86oWi0nu59hP8AAYU89U1ZVaYE6Rqb50jV0j/Oy/TGreRC+KuOlVEE8a4s33HL0ADcEs3TSHcov1ufYeuAWXTy4beDUNSaXW2gI09pYEj1BJ+YwrBYEddvpbGAdsCSLUOQzekucs1YzKr1cFPYmCPzGNK4rTSgVfVCLQdbdAqOBtNzqjGYct0i2bo/+opM+hk7+gxpvH8o5y7VpAVZXa7H4f8ASCR9cDsUFxHdBgoyMcAzNuB8QNGogJ8itriB8WmxB6Hpv1w5cyZMrlgjklwpSLdTTJjqYjp3m2M7LamkWkyI6e2NH5e4dXrqVdhV8MOVLsZ85WfMLkeU7zv7YI65IMni4InT9f4nnAqqMgphSHV6YLdxJ1QRf4Zn/FgzzZwtVoJUgbMpjrKgGPmDi1wbglRXZSlJFZCC/iE6QCCbMoiQCsz1GD+YdBTloKqA3zucS9ZqX0+prtxkcRVahZSycTMOSGDZ/LeJAUVC5NT4FAUldQJA8pAMzvG8QdpoPTripNQMssuskQw7iDBWegt/HG+ZciVqMXUiLqovdvP/ANP5jBvkPnE5cChVEKC7hjfQAGYKFAksWtv0iJvj6C9BZWt675x+0V01mSayMYzJMzyzTrlTmwKtZENMspZQ0Ox1RIMnVee2HD7KcsqJmKakwppqFJJhfOQJN4nphTzFeqmYq+Y6CPEUusGCNUWtufoVwz/ZFlHVcxWqagXKAggi/mc79QrKD2xGUv1nJ2lqxEFWwmh1qukScLucz7GSG0gkAbdTbfBiqhefY4V+L0z+GLj8UT7gH9CJ+WJ3iltoZEQ4BzvB6ZFYnMYOF15Qqd4+uFnhROYr5qvEoiPRQ9/h1H+u+LfFM01OmQn9o/kQDu1v6+WCeWyC5bKrRHRbn+8Tdm+Zwx4bc9tAZ+f3grlCscTMMxlhU4J4lhUUEIwOk0wjVGPmmbjoO4wn8mcRq/eCzU/xoWkzGxM7FhF2hfimSQD3kLmOLVqdKtR8ar4bVHUU5BSx81mmDBF1wf5K4TWepRriXV285YkkFesz0Fvn9KeqZVpbq9DzF1U9QE3HLVVYaNjOo9/hH6SfpjOuMZSOIinYLrVieyiCf9Kj64Y+GcRQZiqXeNI0Ceo3PygfOD6Ymz/DQ5OaIGmnReofVgrQPURgfhOoNdGT6TOt0pd1+YnzwjimplgGKlWiNo2IB1Q+xJJ6xPrhs4DQ0UKS9lA2j8hjKOGcV/Ep00WWV6JEEX86xv6jGx0NhgdDEg5lHVr0AAd/4i/zqlSo9NUt4SPWLHppiP44GcmJUGYTxDYZclP8LMD9Zk4M86M65dvDSdZAqsLnSOneJ+Qv3xNy3k2FKg7gpUWmUIPVJlZ7EfxPfC5TOpzv6xlbunRYON8j4w1Go+gx91RaBa2PVthe54zzU8tppgeJWqJSpz0Zjc+6rqYeoGKEkwVm6pIbU+pWclSGMAI0agbR5iBbsIttif2keGc5rpIyr/ZsSPjdAAzT1N4nfymZ3xuWaoinRZI1BERLjfqZnvA+uM358y6pXr0io0uBUQjo4Ek+hOog/wCLAKXw8ZY5XaAP/GaThWKqx0ICWLAyFANgI3GOwrAKbr4gHoYH9TjzDvQIt1GarwjPOEVmct3LC5+t9sEsznNbDTsXUD5C5wiUePFaar4VRmUBQ2nywBAsGmY9cXOA8QqVS2oPIjTKgfFawA6b/PGgBK2kvqLqo5h7mWmfCrDvSMfPc/12wuZWn4nikbCui/LTpI/NfqMNlVdQKsJGnTe9p/ljzIcAQJ5CRLayDe80Sf8A4v8AmOFr7ApGYxrVLhYpZEENR2LFahIkRd2K7G1x9Jwn8QQitUEzeZ72md+uDXMmQqUX8tU9QINo0zbt5i9vX1wuZB5fzGxNyfZsbrAK5Bk2+zcLjiHOUUQZhdZhhOkX/ukzIsBHvjReN1y1xAShlq7hRszlYUR13n3jGd8ApH75S6GfnOiLeuGjjuZVaNWkw+NN/UAn6glTjLe8JusHyywix9n/AAX71WuJVWQNeI1B4M+4H1wb5gy1Zc2KWSqsjkLT0q0BtIJknacDuVOILlKQJLq1RyxKgXChdKmZMSzG0GwvgXnc7VOZatTrQ0kggEETb16WxvcvmIPhRiMnL3E+I5XOI2a8bw0D6tSyt0YDzRG5Gxw38I5ipZigyal8RZQiCDFgTB9Zxng5hz0AfeQwkGGXsZ303HpONE5IyQzGWFastLxjXqSyAXBWYne5ExhTWoHqbI37TSY6gQfpPOd6aqVJtJ0LbrpMfqb+mFPjeWhhWWSppKdIuVOmAvc+a56yxw7HMLmX0tMLWaD30qp993P+nAfOh0zAVB5Q5M9tIPlEdwQcY8M8SNNPkvyoJiuq0pNnWvBO8O8rcDPFOGfjVXWqKr6aoF1iE0xaUgDyyJIB6Yb+CZmpTr1crWgkfiU30gBlPS1pt/yt0Ax3IGXFPKU1/wAbfWox/QjFnmDIrUqZd9qlOqCrdYJAZfYg4auINhIjVD4r6SOR9pZ4xxmllUD1nVQSAJ6n0AubXtgLxjP0qgosrKVLK+sHddSKb+z4W/tlpE0su/RXdSPVgCPyU4Vck5PCa0u0iqqqNJgITJWYi7MSf8o6jACQTgiV9N4eHpS4NuTj+Jp/LbJmqzVy6N4dlpowIpz/AHo/bN5wW4o0hj6H9MZV9krFc6QNjRfV7ArH5x9caTxytppkDcqT/vjVZBG0V8R0n9Ld5ec7ZmC8T5c0ZNK9aQKtaq6wV2aw3MkHTOwsd8P3Bq1LLZGnodGjzKV2M/1BxmAz1euKOVqfiKFVKYkCIFgpMQw2g77YgymeqZVwhYtSJBj5bwbgg9PS/pjV6U6hAvV3zj1gVZVcdQx2jhXfU8lovrJ7RMfTzN9Mas1QLkSJnVT0z1No+piMY61YNTJW+sqq/TUR+SD64nznEnWmAlRgocKonYIqrb3L/mcYobyzxKWt05tU4OAoB++wH2x+sPPk1pUKJ0zmHrChSVWAMwSrtb4QQTvbthop8XrDO6WamHK+Gg1EpT1EWIAln2HT3Awt5fl4vXyrUqms0R+It/LU0jStx2Ukkd/XDvwLlsK61XAil5aa92Hx1G7ktMfLsMesrY9PTt3+kDXbWobrOdvTv/uMvD8qaa+ao9RjuzfwUWUe3znFLib16R10wtVP2kYww/wNsfZvr2LzijxXhqZikadSYMXG4I2Iww6Hp9nmT63HXl+O+3+oqZnmuscwFoAupA/CdIYETIneevXEv31c3naXlYeBTLlWkaXclAIIF9Oq59Ii8xZTlQKXpVAdRk0a6k9ALEdPb0MbYpcsCrTzNc5jV4lTyqzGZ8MC3eYJI7gE4UqNu/X3z9JR1K6fpHldsfX849fWVuaOJvqqLLogqqoCCCxMeclhcDQVhbHYneFn7REcOmYG48Jif8Sqpt2nSP8ANh649kVfQ0sjCxZTBYai2k9xv63wL5w4QrUKqSLZStpXqdApMIHYFB9R3w55iEKBEF2zM0zHCUqt4ieGisAdPhTFhN4veTjsA8vmW0iC4/w7fL9ceYaF1gGNvtBeQh3lmvl6gksGI/vK0j6j+OCvJ9bTVYk2gXY7GYA36z+mAocAyjlP69MXclnC1SmKgpONa+aAG37je/fHt4LT2FLVYTQzmSJBWZ8szEkkC1u+JM7nzQDN9MUODqatVQVML57z3tv6g4h58rGmjflibq26nCifSXOpMzbmHiD1apdv70qOmBqVhABGx/n/ADx85h5OIsUkUBQJBdyzEwnV4q2sOo0tIIPrAv8AXBF0r1QoOty4sokk26DC+LMJEgRbvjT+VX0+E7CWCFp7AIHVR6aL+59MYc9O4ha62t2zsIocUoCnVKCwAVSB0KjS21viBPzxW1YL81IRUUx0KmwuwMt+bSJ6EYDFR6jBKzlYpqRi0yytROzD22wUy3HK9FVWlWqIobVCkRPeP54ELYGIPuDb84xHft+WPFQYEGMnLfHPAzBrVSXLTMn9olNRPS6rHp9cOvAOJ061QE7uTVvFgFKn9Pzxkwqe+L3DSfPpYglCkjfzWP1FsT9Zoa7QW4MZosbIWfprl6jpoUunkB+oBxV5j4iKdXKpEmpWIG2wQk/qNsFsjGhQNgIHythc47Vb77laZujtqX9001qFvrqT/ScFUY2nTBn2j0jUy9JGU+fMUlAG5JmY9dM4qjji0nPDzRoamelTFNQRT01BLqWj4hO8XLD1w118iKmYp1GPlohiB3drT7qlh/jPbGNZp6rZn76QQpzZAP7ysGiN7LH0wNyRuJc8OqS6s1sdlBP/ALHj9BHTkHJrRz2dXQU0qkIxusmSs9VBgA9RBwa5mqHwKzHco0e2L2eyenNJXVT56bUqnr+2hn0IK/5hgHzzmTTyOYfdvDcL8wRPsMbRcbSbrb/PcWHuB+m38ZmB081SanpaJMXn0/nj5+8rOl2kf3hft/KT67Ykp8MQqsiCVB3xFU4P2J/XDPSogbbmbZuRCuUq01pyKqgliQviXXr6dR69MEOIUgtNTTqBvMBYgyTGw1HqBf0wpnhbdCMWOGcPZa1MsAQHWwO9xbGBpg77GNV+JWJX0EZAm58scV08S+6ovldWqsxUzqYSskW/sgo7euNHA8oHXGL8mZzxePlxOjwdKjoCqoI6bCRN+uNd4lmSmsnZQpHUgkvc+llP1xxV2ilrAnYS9j2MBk4oWqMoKlVqaDa4267d/e2IeP8AMP3Wi9UgaaZGuZ2mJEHHemCh6cLnHKZqMdBAeA1N4kK0Ms+0GPXBLJ5s1BNosRGzKRqBjfusdwb4BcLJWnTkjy049QA1W8gDoo+hwK0ezNod8yhUz1QlBVomQ4BNM6l6nVeDGwi5v1F8TZmi1ZK9apSamEy1ZUVyNTa1EkgEgfCAL98fbqzsjJUCwQzL3DEiP0x7xriq0spmXfqDTUT8RbywPmCfS/bAiQDkDHyzDIjM3SO8wfhvDppIW3I7fT8sdijWzFUsSr6V6D06flfHYf8A6S075/SUP6/Qp7PlZxtnPPx+s9IHfHgKrck2P7O/vfEWrrJmf6/qMHeUuDfeahLawigzp3c/3VtEwfzHfHmbpGZCqTrcAQ/wDn3L0Ug0xsBcsGsAANmB2/XA7mHmijnaQ8SlVpOW8oQq4PvISMWuJ/Z9m0B0UlrEhRqUrYRcQSLgxsIMT6Dq32f1fBDIzmsqj8JlX4tMsoNupK4V6a+rPePsXA5+0zzPUNDkTIkwSIJHcrJjEdECb2Eja/5dcXuO5LMU6pXMqy1DeG7dIIsR7Wxf4Lytm6y+LToFkB+K0b9ASJ+WG+oAbxYDJ2kdPK0lzFOKgqKXUMSjLouIDBrX6gE2BxrnOKJRSi6aQR5QCDdmV7mOlmB+loOMo4nwmvlvigMtQOYMldgpYCQvcA3vfFjO8aq1URHaVSY6zPed7kn/ADHGCnVOm9q+IfOdqERpoZhVJgVAhs12m4OrVP8AtYYqZo5aDrylai3elU8v0qKbexwveIOqqf69MWKGc07Fx6aiRjoGIs7lzkyGswk6QSs2nePWOuPA5O+o+gxaGencU2P7y/xBGJNdOx0X703P6MP447mZg9iR/X88MvLfAcxmKTvl1YVFYFai20wRsSQDMNbsb2xU4Jk0rZhAfEa/wtNz0Ej1jH6J5b4WKVFVgREQBA+mMO3aM1ABSx+kq8rZ52pA1YB8NCSIuYOrYC07W74rcQqt/wCI0Ax8hps6DqCodX+oqJ/pOCteiASqjTtbsAZ/O+FrJcRL5yqjyRT0kNEQCDYEXvqJ+WB4zPRnzpJpVAnxFGA3FyLX98K1fmDIMGpqB4oZytMoQxqsumII+I69P17YYMpxFWUT1BNtrYhzGcphtTC4AMwJv6xP/fGek9oam1Vz1A/Q4/iXqyEwrHoJA64TPtWok8PraTFlFhsCy/l0w05nNgQ0723jpIP0OAPN1TxMpmUY28ORNoi4P1WcbUYO8CN2mG5s3HSBiEPj6zz+Ye38cVi3rg7Ce1W1zSc1D6YI8H4VVzJZaSliqljEiAO5G0mFHqcC6aFvQdybfXD5wVzQy7JRZQzoXqeaGhSt57+YQLbmNsdVgmTCabRvqASCABjnvIeT+JNl+LIaoGqoqDbo6I6kTaSNP1Ptja+LlaiVFkCfCkxsPEgz9CMfnGtnafiUq1PXNJk8QbCFK6dJJ30iL+mNnznF6dGlVq2BC09RZjEGp84kPb13jA8YmLayjlTv8uJeymQqU3zjHZ80rpJuy6KJj2Dax3wM+0tQ/Ds0FE/hq1uo1MRf36YK0OY6JerJjwdRqT2IRlIncaIOA3O/FB90qqACTSDQTAI16bkbCOuwsSYxzMzgyP7OeMFMvSDgCkKFETMnV4a9OkiB64N8YqKtSmFBKnVJO0MKjX9Bf64xniHGIo0sqogME16G+IlVgAgkEfCTBgk9cO3LXMf3o1qbMSaKkyBpAUllgCenlnpI9TgdmSIUKRvGlKGk3a5FTt0Pl+c/ywjtSqZlDTqglaSV67KTHmeozU0YTIPnFjHUYaeZs+opVGkQocBTIJYjWtxsQIntc4XeG8x06mQzdZKTTDatYVWqMELHqYUQABJMWA2wFVzDJYa8sOcEfKY3n6pDkA7Bf+kY9wUq5pgYk2gb+mOxSssYOfnEVxgQe2+Ni+yumBQcgCYUzHvjsdhe73YXT+8flH6gfM3+T/pxSfqeviC/X4o/S2Ox2FzzNj3ZnP2u0xpypgT4jiYvF7e1hh05I/8AwqY6R/8Aep/IfTHY7G390TAiTz6IzTgbGhVkezCPpJ+pwgBbHHuOwer3YK/3p8KMfdDf6/pjsdjZgZMox85mmBMAdOmOx2OTojd9ly/jt7D+OP0Llx5Rj3HYXfmMj3RKfFvhPt/HGY8AY/8AiXEL/tUf447HYJV7jfncTLciMbWpNHQVAPbU1sQBjLez/kUjHY7GJuTk/gL/AOkn6tgLzc5+65m5+Cl17sZ+oOOx2NDmaT3hMizYt/p/+2KQH8MdjsGPJg9V/eac6iPliHx20J5muRNze7Y9x2OGaoOzTgxCEA2KrI+QxrnOn9nnPXLUifW6Y7HY4eJ2v3x+esrvY5yLf8Nlj9SoP1Ax1VialMEyDkqkz1/HG/e2Ox2AesI3aCuXkDMoYAgZawIkD4R+lsEOB0wMxnIAHw9P/wBhx7jsCPMbT3D8pdVic/Um8U6RE9CyrqI7EwJPWBhVy6g8PWQD5qp+YoiD7jpjzHY3V7y/OCt/tt9JBmKYDuAAAHaAB+8ceY7HYrtzEF4E/9k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Navajo Indians - Shiprock, New Mexico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648200"/>
            <a:ext cx="2641600" cy="1981200"/>
          </a:xfrm>
          <a:prstGeom prst="rect">
            <a:avLst/>
          </a:prstGeom>
          <a:noFill/>
        </p:spPr>
      </p:pic>
      <p:sp>
        <p:nvSpPr>
          <p:cNvPr id="2066" name="AutoShape 18" descr="data:image/jpeg;base64,/9j/4AAQSkZJRgABAQAAAQABAAD/2wCEAAkGBhQSEBQUExQWFRUWGBgYFRcYGRgaGBgYHxgdGBgcFxcYHCYeHBwkGhgcHy8gJCcpLCwsFx8xNTAqNSYrLCkBCQoKDgwOGg8PGiwkHyQsLCwsLCwqLCwsLC0sLCwsLCwsLCwsLCwsLCwsLCwpLCwsLCwsLCwsLCwsLCwsLCksLP/AABEIALMBGgMBIgACEQEDEQH/xAAcAAAABwEBAAAAAAAAAAAAAAAAAQIDBAUGBwj/xABDEAABAwEFAwkECAQGAwEAAAABAAIRAwQFEiExBkFREyJTYXGBkaHRFjJCsRQkUnLBwuHwB2KCoiMzNJKy0kNz8RX/xAAaAQACAwEBAAAAAAAAAAAAAAABAwACBAUG/8QALhEAAgECBAUEAgICAwAAAAAAAAECAxESITFRBBMiQXEygZGhQlJhsdHwFCTB/9oADAMBAAIRAxEAPwDaX1f1dloqtbUIaHQBDchA4jrUP2ltHSHwb6JO0DfrVb735WqrtFNxYQ33oyzjguRUqSxtX7nThCOBO3YthtNaOlPg30R+0to6U+DfRUAZVBA5pALRiOpG/LimqdOuInCdAfxPb+4Qxz/b7Dgh+v0aP2ktHSnwb6I/aS0dKfBvos7WFUPJbGHLJx8Y4foEVLl/5Tnn2SdM+EKY5/t9kwR/X6NH7SWjpT4N9EDtLaOlPg30VHZBVnn4YjdrM9ukJDRX3hmo46b4zQxz/b7Dgh+v0X/tJaOlPg30Q9pLR0p8G+iz1MVwBOEnmg9xM98R5ozyxpzAD8WmmXXnv7d6mOf7fZMEP1+i/wDaS0dKfBvoj9o7R0h8G+izrhXn4Yzgbjwnv7E/R5XEMWHDGcTM8NePyUc5/t9hUIfr9F2NpLR0h8G+iI7SWjpD4N9Fn6lSuA6Gh2sbz72WhG6PXcnbWavN5MNymZ3mDGp0mNPLfMU/2+yYIfr9F2dpbR0p8G+iP2jtHSHwb6KgqOrZwxuRPfw+LKU/Zy+DjABk5Azlu71Mc1+X2HBDb6Lf2itHSnwb6IDaS0b6p8G+irQs5f20jqbzTpgSIlxzic4A9UYSqTdkwOEFm0bb2ktEf5h8G+iL2jtHSnwb6Lm1C/rQ4ZPJPUG+i0Wz9ue9uGp72oOWmWsb1abqR1l9hjSjJXUcvBpjtJaY/wA0+DfRA7SWjpT4N9FBhJDVTmy3YOXHYsPaO09KfBvogNo7SP8Aynwb6KDCMtyU5s9ycuGxOG0do6U+DfRGdorR0p8G+ipbfeTKLQXnXQDU8VTDa2dKfn+ispVJaNgwQ2Rs/aO0dKfBvoh7RWjpT4N9FSXdeLKzZbkRqDu/RTqY4qrqTWTbDy4bIshtFXj/ADPIeiS7aSu0FzqsASSThAgcclEcGqHe1mLqLsADnAtdhPxYXBxbPWAoqkr2v9gdONtC1ftXVazG6oQ3I6Z5wAMOGZJIy1zSHbX1OS5XlTh7M5BwxhLZnFkqayUKj6VQVRixDmte1rc43hswMWk571WXjd9VrG0WtLw1rYIloDgMzpBE5psZNuzl9i5RSV1H6Lj2/rBpJfVJy+FgEk5BoLZ8VJse3VZ1NpL3BxeKeHmTJMAnLQCf9pVCNm6zmyThdlE7hOZgZZCTG8qxp3RhqUsIAp0w4jiXkYQTxhpdnxKvOqksn9lYU76o0VK/bQ4xyh8G+i3IXPbKDiC6EEzhZuV7sVxEVG1kc9vwfWq33/yhQYU6/f8AVVvv/lChBYKvrfk2U/QvARaklqWNUCFQuM4EoNSgEpEIGhET+/1TgCq9orcaNme4CSeaOqdSe5RK7siXtmRNo9o+QhjINQ556NHZxPBZ1u0do15Q68BHhConPJMp6lVyzXQjRjFWtczOpdm6uC/uXLmPADxmI0I396ui1c3u+18nWY4bnDwnNdKKyVoKLyHQldCJQIQRylFwnBElOTZcgEp71vKoypAgCJByM8exZ2zW3EXSDMmTlnnqVoL9sjnOLohrWzPeSs7RpFocYzxEnKd/AJ9NJpmnmYVFxt/JNpGcgD8gpV1vcK7QAIIcXHgP3CiNtVTDOAGDwOnZqrK4g81ATAkEugQY3DPTP5BBxtqWnXlKNkaIDJAo5SSUsxAQRSlYlLEuYS/7XjtD5OTThHd+qj03NA8PVMPpmo57s/ez455p1t0OIadx1jULo9MUk2JWJ5pEy57w5O0MM5Ehruw/qt7hXNa9mFKqwTimD5/oumNHhErLxCWTQyndXTEYUWFO4UkjzWUYJAUW2tJIAOZHNAJGf2jG4D5qWkGiCZIkxCtF2dwNXRDpMc57mOdUhoECQJGhJIzzKscRTVGiGzAj5ntlOj9+CEndkSsGyo6dSukt0XNaRzXSgt3Bd/Yx8X2Od7QH61W+9+UKGwqZtB/qq33vyhQAVlqet+TRT9C8DrUaQHJZKWWEuQCDikiFA3HAmrQ2WOETzTA4mMksVQqy+r8bRECDUPut/E8B80VFt5Euc45MzB71cMu1kBwkcd/fmMlF+gPON7Wy1sF0RkCcskuhbBAElvZMHwXRk3LNFIxUG1IetFka1zMJkue3CO+e9dCc1Yu52YrU1j6ZxMc4jjMTzgdwhbQlY6ss1F6lrZsSUQKDnpouVErkuPFybNRNmora6LsDxieJG4aK8YXKSnYg07G6qCA2QRB4R2rO7RtFOrAMEN13SDBA4wcl0qswBsDLgBosftDdQrUSZAqCq80zORESWE8TGQ4p0YIXGs8RkrPXJBEHq92dO1bS67vcygxxAOIBxI69xWSui6qlR+GI36DIbz3BdQsdRnJN5My0DCP6cv3xyKDgmNqVrWRnHJtz1eXpdGIFzBztSBv7OtZh9RUwFVO5JxpQeqi8LzbSZJ94+6Fnqm09ckQ4Dsa30R5Un6SY0tRVuu51Cq4SCHyRHkD1wU7Qe7AJOQ38PJWe0NBzrHQe55e8YXaR75G7L4SB3FQLFcoe6GuNTDHKAe7rBh2/PhKdhbj1alY1UhNhud1pr4h/ltjM7wDnHfK3xVPamYX4WgNwBowwCDlLv7nEDsU1tqLY5ojg3IjuOR8kqpSqys7ZFYcRC7u8yQ4pOJLxAiQZB0SSFlsarglGkwggEMOQQAQlAgbNV0pui5u0ZrpIXR4L8vYw8X2OdbQO+tVvvflCrmlT9oXfW633/wAoVeHZrLU9b8min6V4HWo5TbXIy5ULMDnJt1RE+omOW5w7f35K1rK5RyJtOCJI04zroole5aNScVMSTJcMnTxlSnOyS2PDWlzjAGpWDFJyutRDm28iisezL7PW5SnVDqcEPZUkAsOocRqOrKYUS89kXcq91nZjDcy2ecAfdLftNI78iDorextdaqsnKk0zh6vX9dFD2mvo1JqWUO/wCGGqwnC5hBjLLIOHZmurSxtZu5pzpO0nn/RbWCqzGx5AD6lJs/aBYcLm558PBSrQ2M9yz940nPs1N1W0coGkOLsJkMqe8Z1cGuGnBHRtb6Tgx8xAO/nNObXNlZ6tBqfMRIwx5xea7Fs8qPUdmlcqCJaZB3puZTooq2OWZhc4ALX2ZkMaBwWdudkvP3SVf1xDWEZCMLuoEQD3H5pyRnqPMeJxNaRoT5KlZYcRLXO92qXkAagiAOqMX73S7jtmJuB0Y25ETvBg5cJCThw2kzo/m6b/AHgMtND4K+jsK1EfQRSqPOpcMzpDZkzulw4dZyUixWWC92cnI7gThzMd/ahbXQ2NSczn3Dz/AOJ1UiizDTE5E/P95Idgt3d2PMf5R8pWOv8ApYK7+Bg+IlamyV8ZeRoXmOxoDJ/3A+Cyf8R3loGH3ntawDeZJ07pQtmWizn9627lHk7tG9n7zUeluQttldTdhcI/e5LsNkfVcQxuIxp/9Wq1iXudCv2wfVxTJAikwgzhHNawzmNIB3btyXsgZs9NzoL3ue6YAljSBzoEnMnVPsrO+i0SxjXFjAHsaZdzIDi0iAAIzyMzG9S7C1k80YA0YWsOWEAy4EccU/qqWFXysYnaK+HtttRw+HCCDv5onzlX923g2qwPG/dvBWR2rtPKWuq4bnYeHujDp3T3qVsjXOJ7J3T6+SbTfYFWCw3NhZHYXROTsx94eo+XWpqr6hwgH7JB88/KVNeVg4uGGd9zVwk8ULbAJQSJTsLEbBOJDEiwojogEWx2a6WFzNjc10xdDgvy9jDxfY5vtEfrdb7/AOUKvxKw2kd9brfe/KFWFyz1F1vyPg+leBUwk8qkOKafVUUQtiq1TrTVCoMZ4wI7zr5JirUQs1M8qDugz5R8yrVI9DEzeRdikdQR4KnvK0lzyzUNA7MRE+QhXTdJ8FQMzteHc58deWXesVBXkN4RdTk+yuWV7W76DZGtaTyj9HNLZDhBzadxEjfCydxWOq91XEx8VKT2+6cz7wDQRBMjiN5Wl2sptqWpmKm48kwfFTAJJLhqHTEHI+Q1K1k0WNcaYOIn4qkDM/G0tE83Qbl1MagtCRpSqZ3zZD2foVqVF3L0HENg0Q52BxJObMz7uQOekcSkXLeYtbTZ65w1Wk8k8kkySYaSRk0dueUKwo3y6ryk02ktpPLPfPOAkDnOPgss4upn/EZgL5dGQOZn3cy0bu7VRSxpuwXSdKaTdmaCxU30y+k8Q5pnqI0JHETnPWpJMKosV+5tY/NoAaxxgGkJMjIEuaZ38ArPlUFGxWpPFK5f7PU8y5xABECTqVNva2YaLy10wBk2DIJg5ZzxWYva/XNseGnLXtdDiBEszzB3ZloMZ59ayD706v31plrCVDHm3Y3d629tOzta0gVHkudpLd+/QyY7lmxb6hIL3uOfvEwZ4hzSR3FRblo16tZho4WkTDnRhPHUEHshau13ZTsVBryG1KziBJDcIPvFzWgbt09SrJPVjIuMVhWZdXOwADG55JJwufo45yQRlJHyyVtanwx2XwkzuECf32Llde83PMucSesq6uHaJ5BoOdIeC1p1LSct+7NDVipU7I2t2UgGCBGQgawOErN7bMxWiyjgS4+P6FaCxMcxrWjDDQAATnpvy1VFtTnaKYzBayTlzTziMjv94zwyRXqXkV+L8GP2rspLZA05377llW1Ml0+vdfLAta0kxuEx27gO1ZqldJp1RS5EueZIwtxuIk8DLYy3jvWuo7ZleG6uluxYWO/GDkqVKsGkU2c6cLSS2HNJOWIGXCftHsMu97+a2tgkPc/A1jYbFNxwCRG7C3ITOfeW5wAh1Os0QRpGYyaBJMTniJnqAUe9XU6drAIE4g/3mukAg/DMHI5ErNzrmyPDJvXVZeTO35laKnaJ8An9lXxWd93wzU68bto1qjiHlpMQ+OaYAHObAIHX5Jq4rsLXOxxPuxrMHXXNPpyUnkIr05U4datc1AOJhHEfNTbM7Exp4tHyCh6NJnQEn5pd0PPItB1GSz8bbIrwXcmQlApsOTgK5rOkFhSCM04CklQgGHMdq6Wuas1C6UF0OD/L2MXFdjmW1Dvrdb7yqsas9qR9br/e/K1VKTNdb8jYPpQHPTVV0pTgZTT2FXigNjbgnrF70b49OpMYDKk2FvOM8Br++pCvlTYt6FxTdlnuB+Sz1wDHaqZjMFxd4HPr50eKur0qYKDzocMeJA/FQ9l6LXVi8ahpyGpnhumYWPhVm2aaOVGcvb/fkYvKyt+sWhuCOWwZAkExJJBd1cMyqkXg8se4OY0NLQIDWEkkgRhEnf2Kot99VDyrJOF1VzzLQHYtM40MajRCla6gs+RAYHzAiS6MMnLMdXWV1MO4qM+xpbotIOKraHtexrSY5R8yBkGgEQXGB3rN1Rr25960txXOx9N5rgYS3J8g4ZYYMtyEEtzWXD5bP7lRIDl1NXDbUg6qwue254HHI+71Hh2fveqpm9KpTjBHb4ZlWAzXtydMBwgtc12hadR1aDNU1o2fxuHJMdgkYzjaXROYaDG5X9CgXuwtzO79TwV5clzNZzyC9/2iIaOpgPV8SF7FG7GdrWK0MFPkxaOTb78EjEMR92c2wyB2jvMO8rE4OxDlnMwyXVQ8EZtHxHPNwzHFdBfa2+6cjwP7hY+8mhhqND2ikQ5pxSQMUEhoGpEDy3yqa6hjUaySM8WQlUKbjJbMhrnTwDRiJ7o8wg40S6BUqgZ/C3LgBmTCsLE2nyb6dJzXPqNLS5+JryMTSQCctBECNSc1W1tRzldZEZtfEQXmeBIBBO4h24q3v69iyz0GOJLw1zgTmQ0HQzrlGv2fGFclzOfX5N+JpIMxkdMidxz3iJSdp7jq0CHVDjBa8YxJEkQAZ0RtYrOSm7F9Q2xo06LKQfEloc/eQRL3GNIMgCNAkXbVqWm8Ys1UU20qTQ57RiBBMu5pyMuPdHFcvD81qf4e07Q61xZ3hjsMvc7MYJEyN+ZT5rK5mjGxorbZqgrA1amKnygxH3RGLewfqqfay9aT7e2pZWTDYdALA52cnKDoQJ6ld0LPUFtpGuZHKCH/AADnbh8Jy3+JVLtTaqLrzeaUFsAEiMJqbzPCY7wsdHQ2S/FXXt57/wAlrdTGVmEVyGVJBYHEFh/lc+MQJ01jtWsbaKTmci5gpFuRBHukfZjOev5rlm0T3U38meaR7w8CPLNWdTbb6s0ZmuyA15jSN5HvZ5iRIk5ne+mssxPEXlLJ3L6/qbKcNY7FijI5OAxAkkDdG8wpNmI5w61Q3CceIvJc6oJLjqd5Vy33yJgnv+a5vEV8VVfwMoUsER9KaUybMftu8G/9Us0P5neXog2abDrSiKaFD+Z3igaI4u8T6qXJYca/MLpq5YyxNJGROfE+q6mujwff2MPFdjme01nc611oIHO4GdAq4Xe/7TfA+qur/wD9TW+/+AUQHJZKsmpvyPp+lED6A77QPcfVNm73Z84eH6q1aIRimDCrGoy7iikdd5+1HcPxT1gspa486ZgCR37h1qTtJbG2ZjYbiqP0mcLQNSY11AA39ii3C15ph7jiL3F0iMs4A8Bu4qV5NQzYma6MVshd/O/wXAn3nNHmPwChXRaG0LDXqkYjJptGLC7eAWkZ6OJ7k9tSYpsz+LPwKrr0t7aTLLRa0/4jeVdmPeccMEO5pkNzBiMswpwt8GRf00F/LMTi4qwpWFxZ70AmQ0z3FWN82R9HmMpUoqe6cLTVgiS0Zk5aTHBV1nvfC0NwyRlK3OcpxTgTh1SxPm6f7sW+z17swMpVOa+m4lrpAa9hMuY6euSO0jgpO0FloGnjoluMEB7GmQ9p0e0DRw0cN+vFZWnZn1SS1pcdSYy7zoO9SeQDPergHgyXkd4hvgU5RtmZ3O7100EPqxlv68k/dDmvrNYdDPflIHeorhSJJL6jjxwN/F6esVWiyox4L5a4HNrY69HI2yBiOm7PWalTY98AOJwkAAGJyHetQxgAyXPaN4gHDOfKsgdUxPZmtsLVFJpJ1CTKOSYtvNlRtLbAKjKbRz3A4TOkZme7Nc6ve8eUqF2g0aODRotVe9tD7VQadSx7ZkzObWrEV6RktOoyI6xlmilmNhoJ5aEplZNYY1CDQr2LXNzsTb8dRoc4lzTzSc+YRBE9sa9S2d+2MVrNVp7y0+Oo8wsHsHRPKzulrfOfwXRQecRxakPVlJdmefnK82OvA0bSHCuKGRl7mlwI+yWjWfwVLXZDj1Eo6boWpq6AbNu1DeXpms8VKeIEhoIaBOeNh1PaSFntobbSqWqo+g3BSJ5oiOE5bgTnHWoja6Q6oJS4U1DQu5XSQitVJMme9IxEoVCptxU2utFNrzDS4T++s5K8nhVyqzZstmWDkmA7oPiIKvbayHsPEfiAmL0sPJuFRmUkSNxmSrKA+iM8wMvmvL1KmKSqLRnQWSGnBCErEEWNbCXCwoig6okGorIFx6nu7l0lcxZUzHaunLo8H39jDxXY51tA761W+/8Ag1V+NTdoR9arff8AyhV4G9ZqvrfkfT9KHxVTtKsogYUYCVYYN7bUT/hQNQQZ3EGSPNC5mRSZByjxM5+aPa4zZaRG54HZLTrPYkXA4/R2zuLgOyf1hDillcE3fh4rZldtVUnABPxHuyHqoO39DA2xkicLIJ3GMJiP3qVL2hfFYCcgwA95JTH8Taoc+gwBpcA+YPPzcIDgPEbzJWrhV0opUypwXlkK9LRRbaW1yXSWMc1rWggHDzTOIDLIwqM3gwHmUxP2qnPPc3Jg8CpVoo8rEAkU6bQ4gSGmAMyP5jCqn08JI4EhaaMFFLwZ55tsdr299TJziRuHwjsaMh4KPCMMRhqeBISD2ISgaaVRpS4BQhoqDTFN+9uEz2FdHvgEUWa5a94XPbOwuwtG8gDxhb+9b4s4puY6syYjIyQd2kpTeaKSRhr7/wAxhnMYh8iPxS2UBXBcC3lJzboT1yd5VbfNqa8SDzgeBzCrhaiOrgVKkb6DqMklmWdawn7J6styTRuOo/MNgfaOQH4kdiKjf1UCBUPl8ym6l6uIAc8uy0nq8ISkpIe2mbHZuoxlenSp87CHue+NThgx1SQFqqdo+sgfy/iuabPbQtoOc7ky9xAAMxA37jvjwV1Q22PK4+THZiP/AF6kUrameabeRiL/ALJyVqrM+zUeB2TI8lBDVcbU20V7TUqtbhxRImcw2DnA1hVDGrRHQo8gwxJcxOsag4ZohGQEtmSMhAhQFzqdgtX0izUXanEJ7RkfkpLuY5zRpos5sJaSxoZUENecbO7I/vtV++rjqEjTWepeZq0XCs4Wy/ydCEsUbhvSHuSnOzSStiQBtziiDkHtSS2FewB1hzHaurwuSMdzh2rra38Llcx8T2OdX8361WP8/wCUKCRxVjfrPrVb7/4BQsKxVX1vyaaa6UE0JZAScKASrjLEmrZeWoVKW8jmzpi1HXqFn9nq+RY7jIHCdfNaGy1MLgf2FR3hZ+St8jJtQYo6zkf7h5pkuun4F2ylH3XsVu0AHLPO8BvkBPkm7VdVS1Vn1XOw02uNMlrcT2taObG8yD5qf9A+kVXEZYi7Pg0ZDxA81f0bwo0KzqZeGzBxTLXZYSHkSWuyGusdafQWGBOIdlGPdIrHvslOxVKNGo3Njt/OLo1OUzKwwuWtXqv5Km5wxOz3an4jkuqW+xsqUqnJMpue5pDS0tMkiNf3ojuWgKdmphwa3mgkuIAk5nU9aenZ3Ml8jCXb/Dau889zGCOtx7gPVaCz/wAMaIBx1Hk8RhA/FaWraxGIBzyB8HNZPW8/gs7Wvm0OJLKVNjY4TlrmSY8grXlIGIXav4d2YtYAHAg5nEZI7DOc8IVRf+y1Cz02lg55IAzcTGcyCY8kmntbWLpw0jwJaeH3lDt95PrwX4RGgaIE753nvU6iIoLweRUjdAIG49fXmkG0GFp7ru2jaq9BtTIU6dQOboXkVCWwd4550M81JtexBNvFGk4tpubjk54WzBHXnkO1ZnxdOMnCWTSb+GPwNGVcwouTMLV7Q7FOocnyVQ1GvcGc4AEOOmmUFSr62BFOzOe2q9z2CXAgYTpMAZjj3ILjqTw566BwIwrdTCtrmsNOrLamMQWkvZBwszD+addQZ6lf7TULO2lSZQDSaQh72jXTV2jjMlVWz950qT6wrYgH0i1pAnOdCOviE6FR1KeOKsV9LsyV7Kh1pFOjWY6mRIqVMVOD9kgjN2/LjuR19majLS2iX0ueJFQP5gAmZMTPVCtW1aD7uDxWpBzRiLS7n494wxv07CFKuK66VosjnCpTBcSSXOhzCJwyIygeMniqY590MvCzab10t23M9fWxjqL6eKvScx7g1zmElzAd5ZqRE5hZ69rOxleoykSWBxDCdSN05LX2F1n5G0GpWptcA5jWiSXHUOYMplwEHqSf4fXWLVWrOqUGVGyCXOJGAmYDQNZ/BNhKWrK1FBXs7mRnBp7x1O8dQ6+J7uKMvNQQc3D3TqT1E7+r9Vo7xsmCs6aTWEHdJ793arXZ6ny7wx9Uw1zHBogGcWuYJyS+fF9h8uFlGnzLq1jBsu2qchTdP3Srm6tknOM1SGj7M5ntjRbq/L0q0bZyE067TTxjlGNLmc4iCWx26KVSrsgH6PRDuMEgHjHbuTufFamFwk/SQbZdhpUaYDZqOIf91jQWho7ZnwSrLZcEyePgptWriJccycym4XOqzxyxM1044I2GXUkksyT7ikuS7jCO5ibc1SHNTeFWTAJpU5cO1dWXMKIzC6euhwnf2MfE9jBXyPrFb75UPDknL9toFqrCHZPOgy3KD9PH2XeH6rDV9b8mumulEkNS8ChG8v5Hf2j8UTbzP2P7glF7FhhUC/7OX06RaCXNqAHecJEzxiY8ETrxfuYO9x/BqjvtlUkxgAOR94zl2BMpuzzKyi+xY2Bgo0Rve4ZDKRloRIygt8TlkFU26xSXOcZc4kz2p4WqqdXM7cJ/7JDsZmXjuaPxJTVUtoVcHJtvUoaNixVW0xkXOAntK6hZ7vpsAwMYIG5onxhc8FmdQqtqgGoBOJp1g7xHzC31z3i2uzFTfI3y3MducT3LVixRujHKOF2Y5b6sACCZMZCfJVG0ocLJUwgyYBMEQN/kp1/3dVcwPovJqUzLWmMLxvBAA7k3du0lGq3C8hj4h7H5GYgjPVRboqc3ptgfvRFWrtDdR4/qrrayw2cVG8hhLjOJrcwNIPUqY0CBorOQxLIboUZGMQWg4T/VJHmzzVrQ5VrOWbUeAHilk45S3Hv3ZaJdw2TFYrafsck4f0uLj5Sr6zXZN0VDGeJ1Uf0uA/4tKyzhds60K0eXFSXdL2sUX0m0V5aKrzybH1oy+ASM44lFZ6RtFWmx7nPD3tacTnHIkTEmNJV/sDYg6pWcdMAZ/uJLvIDxVdstZSLbTYdWOeD/AENcPmEuMEsNhkpQUqqSWSy+P8lRUo/VK7nDNnJN78ZDvklbI3XSrU7U6tSDg2lIMwWanE2cp71d35YMNnvIRpVYR2F7an51TbMWv/BtDT8TGM/vbPlK20102OTxFTFNz8f0WF5bCUG2FjmYm1oYS52INdiIBA+EDnSIO5PXr/DWg1lI06pJ5RjKhLmwQ5waS0DQgnTNWt420mwWZg1e0T/QMP8Ayg9ysdobbNCi4anDU8ACPM+St1ZGfGYfbnZyzWaDRDpdggEkgZPxGTrMN8Clfw1vzkC6mWFwqOHujMETn1jNPfxJrYq4jMRl2YWn8yc/hHa2A1WGBUMFvEtzxAd8KP0Zl4u5AvW8TWquwjDBww73td41B6lK2asIfWBcScJaYGQkmO3jvSdqms5YzE5zx1MdeiYuCtUbWbyXPEjEHZCJHxarmxztbI7zf/Vyyy3LjaW7G2e3h9Ns8rTcSJ0cHNBIJPCERvF/R/3D5pi+LTXdeBFdgbFM4AMxhkZg8TvTjRJTKrzzOZTWQ8Le77Hi4fglC21CPdaP6j/1TIZmlYUhjkhz6U/7LfE+iBr1ODP7ijayEcqhayE4qn8ngfVJ5R06N8T6JwPTZCKBZDlCo6Rk0Z8SfwC6ouWUdQuprpcF+XsYOL7HM7+/1df75+QVfKmbQD63X/8AY78FBwrJV9b8mmn6UGihHyaEJYwMlEQlBEAokQKUpoRFkbkoAkZI2IEGZ6ptlnqU3OdQfgLtR8J36bipGFORkrRm45orKCkrMfs+0dpAh1NjzxDo8clDtjOWJdVZTk7miR3k6nuThCIlWlUkykaUYsiNsLG6NDewBNVLMCp4bKQ6j1Sq4mMshOyxwi1UcIIewSJgwQ5sicsuB46rS3BaqX0OlTe4CaYBxZA4hJgnI68Vi7ddlQnHRqGnUDS3XUGJBKcua/61loClVoPqYZwOZBBGeRUnKquqFnplo/5ESj2NTsXTbSs7sTmgmo/UjRvMH/Ge9QbC+nTvOu4HEMJcMAxZvwyBh6w5Z7Z3afkw9tooPJLnPa5tOSMRktMjSdO1OUNpLQbU6oyzu5NzQwNdzcgZBk5TJOXAoSlWu0orLTMKk229y22jqGoLQP8ALxspvwEtxvIOEZA5DmjLWYWauCxsc8US/BWe8gB04SzBLY65aR3hWP0N1WubRWjHoxozawbs95z16ylWy7KdT325jQjJw7CNEyjVlD1PP+iro4kWlnu6rUmmMJ+jucww4al3KZT1OHgpNOx1a7GgNypTSMlurXEETPZ4LN2G7KtAuNntFRhf70hrp6zO/rTlhslopMfTFqeGPJc7mjFLveIcZIJ6lp567P8AsT/xmQtqKBc2g/EC57HOgbhIaJPXHkmv4fXRQq1Hms/CWQWNxYCdZMzOUbuKt7JdTKTYaO85nsn8Ag66KTiSabDO+AlviOw5ULIorSWh7i1zYk+8Rx46/NS7mvhjHgO1Jbm0h2/gM/JWP/4lEf8AiZn/AC+qJtzUeiZ/tSbxvdm+dZzp8u3bcdva/m2q2jA1zW0qbhLhhJLnDcc4y+adDckTLKxvuMDeMAZ5p0BLnK7yM8I4UJAySmhGCnC0btUsYNkpUIYUohCwRoImpwtSYzRILpe8F1Jcvs7ecF1BdHgvy9v/AEwcX29yHXuOhUJc+k0uOp4pv2Zs3RN8/VBBb8EX2MWOS7g9mbN0TfP1Q9mrN0TfP1RoIcuGyDjluAbNWbom+fqiGzNm6Jvn6o0FOXDZExy3B7NWbom+fqgNm7P0TfP1QQR5cNkTHLcP2cs/RN8/VD2ds/RN8/VBBTlw2XwTHLdg9nbP0TfP1RHZ2z9E3z9UaCHLhsvgmOW7C9nbP0TfP1QOztn6Jvn6o0FOXDZfBMct2F7N2fom+fqi9m7P0TfP1RoKcuGy+CY5bsHs5Z+ib5+qI7N2fom+fqjQU5cNl8Exy3YXs1Zuib5+qHs1Zuib5+qNBTlw2XwTHLdhezVm6Jvn6oezVm6Jvn6o0EeXDZfAMct2D2cs/RN8/VD2cs/RN8/VBBDlw2XwHHLdgOzln6Jvn6ovZyz9E3z9UaCnLhsvgmOW7B7OWfom+fqh7OWfom+fqggpy4bL4Jjluw/Z2z9E3z9UPZ6z9E3z9UEFOXDZfBMct2D2ds/RN8/VD2ds/RN8/VBBTlw2XwTmS3YPZ6z9E3z9UXs5Z+ib5+qNBTlw2XwDmS3Ybdn6A0pN81OQQVlFR0RHJvU//9k="/>
          <p:cNvSpPr>
            <a:spLocks noChangeAspect="1" noChangeArrowheads="1"/>
          </p:cNvSpPr>
          <p:nvPr/>
        </p:nvSpPr>
        <p:spPr bwMode="auto">
          <a:xfrm>
            <a:off x="0" y="-814388"/>
            <a:ext cx="2686050" cy="1704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http://upload.wikimedia.org/wikipedia/commons/6/6b/Pueblo_Indians_making_hollow_log_dru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43400"/>
            <a:ext cx="299110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Zunis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Native American tribe that dwells (lives) in pueblos, compact villages, made up of multistoried buildings made of adobe bricks and beams</a:t>
            </a:r>
            <a:endParaRPr lang="en-US" sz="2400" dirty="0"/>
          </a:p>
        </p:txBody>
      </p:sp>
      <p:pic>
        <p:nvPicPr>
          <p:cNvPr id="15362" name="Picture 2" descr="https://encrypted-tbn3.gstatic.com/images?q=tbn:ANd9GcQ-KJYC22I08zpanBt7e7xA37JFtgK_BIGLf-K0stqlbLkXIP0y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1295400" cy="2266950"/>
          </a:xfrm>
          <a:prstGeom prst="rect">
            <a:avLst/>
          </a:prstGeom>
          <a:noFill/>
        </p:spPr>
      </p:pic>
      <p:sp>
        <p:nvSpPr>
          <p:cNvPr id="15366" name="AutoShape 6" descr="data:image/jpeg;base64,/9j/4AAQSkZJRgABAQAAAQABAAD/2wCEAAkGBxQTEhUUExQWFhUXGR0YGBgYGBoaGBwXHBwcGhwdHRocHCggHCAlHxgYJDEiJSkrLi4uFx8zODMsNygtLisBCgoKDg0OGxAQGywkHyUsNCwsLC80LCwsLCwsLSw0LCwsLCwsLCw0LCwsLCwsLCwsLCwsLCwsLCw0LCwsLCwsLP/AABEIAMkA+gMBIgACEQEDEQH/xAAbAAABBQEBAAAAAAAAAAAAAAAGAgMEBQcBAP/EAEEQAAIBAgQEBAQDBwMCBgMBAAECEQADBBIhMQVBUWEGEyJxMoGRobHB8AcUI0JS0eFicvEVoiQzQ1OSwnOCshb/xAAaAQACAwEBAAAAAAAAAAAAAAABAwACBAUG/8QAMREAAgIBAwICCAYDAQAAAAAAAAECEQMEEiExQRNRBSJhcZGx4fAUIzKBwdEzofFC/9oADAMBAAIRAxEAPwDbrbyK6W2pNtIFcuDURQsCHKa8oSG6T85pyucqJGKmkvSSTUe9eg0LKuVEpWmuLuaYsYkdedP2TIJ6mimFOxRFdFcNVONxmSY1zMVmdoA5bbzpUJJ0rJXEGHpHMEEfWD+NVN3ytcozyTIG4PPuIjWkW8eWYAk7gdt6gNjgl9mBXQsCBMEk79ZH96pdoU5WWmF4mVDB+UaneDGug68t9amNxD0hgJB5bH70L8VuDzhBaSF0jXY71OS+FhFXRuo1Lcht1pc4vsCUn0RMx15iJAUaTudD8t/en5JtKSDMQ24P9/nTVzB3CADlHWBp+vpUuQVUAEieX/NIiqkUS62VdyTpqT7cvb5U2b+8yT+tp2p27fmddjB2/vIAj7mor3xbliwg6awupMAa9Z+Zq7ohDv3GzkbEHUEgb/r70plUWb8qJ8piDJmcuunTau4l8zGDBMen20+1N37LtYuuASMjg6iPhMkiftUXMlQV1CWxfIYEgEGBPMEqpH67io/GbuXy0VvjdUiTJBOp/L50u1adra6hZC6zJ+FY/wCKo7l8tjrQ3FoFjPJj6fsSfpVJtqzTp4bpNvok38OgXGxqD8jFSDYHf61G8zWeQ+le86Scx/tWqD4JjVrgVdRd831/xUZ0J2g+xFO3CDAG1MlauaI8HDbbofpTtqy3SkhiNtKd80jmahJTk+ELt4P+oz7VIQAbbVEGIPf7V1rmlEVLc+pIV9akVX2ngip9QrVCC8Co4u+oa6U2uPQkjOpIMGOvSaZ4gkiFGoIMbTBFLdh2tMsxSGOlNX8ciIWYjQExInQTpr2oF8Y+KmCfwX/g3sLcZSB6hczBVg7g+qCParOSRRp9g3v3dag3MQpJI3GmhkVjvBvGGKwz+W1wvkC2lDGVAW5rJM6lSy5t9ulavwLG28TYF62NGZlIHJlYg689RoeYINUdlJwaJFn0EuonNJIG+bYke+k+1PWMVOUhjEQex3qj8V4lsNZ89AWKsBl5QZMk9o2oHxn7R7zlQyqqBYISRrtzOtTdwaMely5I7org1UcRC2i7sYzZQYIkswUADnqQB1qh4zxdbOEUspd3ygWho7XHlgIImBmknkASaB/EXiq5jMIi2wLaWmUsdRmYaIM2wP8AN8hzqR+z/FJduqMS1178i3YPxItsgBgCDoSFOp2A6k1a7FvHwGqWv4iMoCoSDlJk7iRPPWfpVXj1/iuYJgsJJkj9dKNb+EVU9OkEd+Y2J1FDGMuKLzZttZ2Gk8z26mqy4EyjRX+H1F6+c7EiJ56wOveje0wj0qIAFA97iJwtnEXVWSMsDkZaJkDYTJqmPjzEWL2TEYYGVDFFLK4BUMCDJB0jQ96kuDZh0OXLByh81fb+zReJX9MpYAt6faeQP63rM+L/ALSWt5VwyhwC8l5Mw0IQBGkAsJ6iovHvG4vJ/DzBpkzuOenI/LegrGX0UqLb5oUSRpr+WkaUuk2hb08oSqaaZp3gvxI+JzJcaXWHZ8sCNSFIgjTYdaI3spd9JGa20bxBB2IjTbWazf8AZxi4xBUlvUpIJ6rEGeuU/atRwMXPQq6r0gCPajsroLyY6dxIGJ4d5QAAkbDqOmv62qNjcf5OFvNckLkIY/zGVaBvG9W/7ybOJUXYUNMEnQgDWOsVkXjDxiuLUWrIdLa5iQ+WHYSRt7mJ61aUKdk8N3ZteCIFg3HUZVUGQTqAi8o/UUMeGGN979+CpZoAYQYEH2/5FU/hjj97EYJPM+BQFXlmyCJPYRHuCfay4RixfwQtYdnS4zOS5RtFLEFkJ9LGPSNdCAY0qs4J9hsfVxyS70i9fxjYGJTBKGuXWOU+WJW3oT6zOm2oExOsVdZaFvC/hRcDnIUsxBYuSM+UaxpykSeveihbV4gaIPckn8BTI8Kg4qSoVFeiouCd3Yo5CMNvT8QG+pP2qemCPO43tC/2q1l3JDLtXM33qNxJ0VLwVwbiIWIn1D3giKBP2XZv3i8zHTyZIOuzk6Se7a96s13KqSDTFcfwttjbuX7aOIzKW1Gbaen+R1qfvtr7a1iNvA3sXiwxEnEXgSRBABM8uQAP0rXPCPGb2JvYskr+7pc8u0QNSVENB5jQH3apXUjdFgwYEelj8qtjc7GmsThFf4sxHQMwH2IqH/8A53D/APt/dv70eCrafUHOCYZbAWZKFc7F2HmDLJgED1QRoJ2O/KuYbxPiBfJvKiWWP8MR6guwJuKxWToSD1pvBk28Oq4gtNw+WpUhWQEHWecA7Gq2/wAGxGDw5DIt+whGYBjm8vQSARpEA1RDpRuXX2IhftC8R3DfRMi+SoV1kAN5gJLDMJ0ZdI7zPKhu1eXFKtu1cy6taTOIzWpFwAidHGQLIHKSdqj+MvEhvXXC2yisT6GAzdttO+nXnQrw/H3MPczq0Nr8Q69qVdu0NWjypK6CjxHgktXFUHlmJ5tmO5PPY0f8C8U4fA4DD2kU3L7rmFoc3ckkluQ+vtWc4zEjFWxcb0uYUCZEDf8AE/WnTxJbZPpDXLkWw6rCraiCE/1H+vtpV4zu+BGTHTSv3mp+I8euJwmIURpbBCjWCdnnTNGVtv6axDE2201lc0CeU8+laDxHinm5sPYXykt4VpGgZgIYKSNhJk9aA+L4jMQNthEzUmnxZp0eRx4T4sIP+rYezgntIQGa0Cec3SCd+ugoXwPEkUhzJcEEKDAH+RH3qox4bNt6ftNGPg/9neJxSC8xSzZLZc1zcxzUc9THuKtCFITn/wAkvea74S8SviMKgvgC6w9JXVWURqY0Vt9O3Lar/jeBDW3IChoMsRyjWT069qC+DWkwaphRAui8hcFyZJUAlJ30AkDQAnnRJiMYMYuKwypcR8r2s5U5Zgjfbc/OaMeUZ8iUZUgNx3HvL4a1i5DK1sojqdQP5QeTRtI5D51nR4ves3vNDMLmUrmaZylcu57afKrLxcrC8tlpUhgMp/lIRVjTf/NI4isrLanXQj5Uh2uJOztYH4eLhfq+nzIfhXg3n3VdmC2bbDPrqZEKo/3HSk8dwKC6TbYMh2cGZE7EciNiK7wTE+UWzE+VKAquhVpKrcnokk+8VDt8XDKfggaZSpgjWCRvm31mdd6tCzFrG/HdjNniRst5lrR11B7AbEHqKMsXxjENiSUuNbWy5ACEBjvBkiNoMHTehG1gbdy0bpFy2vUS8yYMCOX+phWp8L8GLdsteCHzb9tSl0lsoYIoU5ZgCRrInU1ZxdcC8coqVyBHxPxi9ibma6wchcqwhUQOYWTB111P0iha7gkmY1kmO501q2soWu3Czf8AljlsfVGnQc/nSMVh1jOxkGT3qjbTOs5qKjjnBOvh+33ySbHH7i2Vw1tVKhckic2XWSB11oz/AGe8b8gXAwTyrcDNlC3CWKgBiJ0UT7zrtWc8O4n5E+mSwBzHYATvzq/4JiCLGKYxI8sgA7jzAYnvsD71eKbdnM1ahGbilT++Ta34sj22a2fhUztzHp7EHqKrr3Gkf0XLiJm9aKyOHyKwSY3nMdCI+01E8N4O9cw4N1HRnSJa4xVlbVZQklCOnKfeq39oPCn/AHmzftuQwt5QNxKsSZ7EPv2506TjGNsxY47pUyxe8bJy5y+X1Bj8WUkkT+tdzvSuOeKiuHDWiPODqBIlSDMyPbvvFAHHOM3TcJDHYAiCII159iOxoc/f7gMh2nuZ/GkLJzaOpi9FTnBStGjri1t+Yzwz3kKtJg+rVtR358qqOCNksY1pyP5S21EkmHcyBMEDKVH350Ktx247LIDEHTcGegg1PvI66oRLXHzdJDfze0b0Y5GmjLn008NKfcsfCC27aYjEl8jonlWZJM3XBVSB1A0H+6r1ryZLPC8JcKi3LX8QPTAGrkMNRJJGaRyHOhrEYUCxZCE5gSw1yiZ9TueQUKmvIk9qIvCHgPzFD35W2SDGoa4ojL/tSdep023rRCaqqM8n3NKwQkm4tzPbYDKAQVEaEhuc/lUym7ahQFAAAEADQAdhSopbKgB4pxqsmGEQ3mdeUa/lRphbgKLz01rPuC4N8ViUvMhFhSMsiMw7dRO5qwwvi514jiMLeULZt+pLkFQFygwxJjWdCOm1WUbdlsrqKh+4KftETD+fbW3bNplZszT6TpAgctfxoE4raRkM+onry9qKf2lcQt3cWfKOZFjWI9Z1aOZ5b96FbiSGdzzgCdJ/Os/f3HYWD8vGn3XP7v6kO/mVfSYmAesVfcKxRR0JUtAgBhqDABOgNQ+E4bzbqIIknSSRB3mRqCImiXj3CjYuBryOwdQTdtGF0ETsYJjZgBM68xbE+LEemMajNbe6K6/hrnm4i5m/9G67RPwsAFXbqV+lVmC4blALyHHrJ1BGh9PT50UYnLZtXPVnFy1bKtsSmaIO8NO4BO3MVT3XOYlpJ+EewB+3Ka0Jp8yOXJzUYxxrv8krB6yjGSNgYrR/Cx/eOHnDeYV9cr6j6bo9SBhytsRqB0JBBrNmxBtXGB2bf3mrvgOOa1cOsLcER85U/X8TWfHLbJX0OjrYOUpJdbDLB3GxGJwN5hlvW38q6hIzZFJhoOpytnUkdRRPb8TnDobfpnzLmrSd3YhQB0EVRYTiqgteuhcpTzGTXNmy8jIhvMG0c6quDHzUS405gW1OskmDod9qbCSfq+X3/JhyQa9Z/dlV4mJxXEUDXAGuZVLgCFJ0mNNgBTfiPhz2bpsyrAQ0oeR11GkHt33NDvFOIXHe5dzNn/lIkMD8KxGoI0oqwmAa3hPOxDF7riEDMczaD1MTqSACQOgE0mdO/edeScHih7F8Ss4Tw/zj5ec2wwMkANrOmjadYPem08A3lv3ratNtEFwOQZdWbKAqiZYMYI+fMVZ+GbU3o6Ca0jCWA4Rv5rZkd1OjL7GAfdF6UcUuzEelFs1Emvvg54E8LphUz3NWGgn4QG00B59SepolsY9EV0gLkBIUCBlgnQdNDUK1i2O2gmPlGn4UGePPFVok2FzNdCsrlIAWRqrMdz2APeKe0kjmQuc0vN0Zthbk3GllQFGJJMbeqB1JMADnUfE4qQFBmu4PDebdy8hv+X67VMxGEABgaAnWIJjtypPhuS3HY1OpxrVbPal8exVY6y02yvMZfYkjWifhFh0bEo4CsrYTb4TluFtDtByk1ScTHoSOelEHArCthnbP5ZR7bXmiYsiUU6n+VnzHtzq2ncXKKl8RfpbHKOSe32fI2Pw9xlThszsBlOQEncxprzqssWDiFv3MSypcUCPUCttIJ2B25kkye2lZ94ow1+3h7KW7nllyxYzBhcvwkdc3LcDpQbh8fiLVx7RutluIQ3qMMsjed9vtTtT4UpvZyjnaLFm9WMuG3V9Sy4hxU3L5G6zA37meuoA0pN3CHWDt1Bj67VH4SP4pbkFdvsFAHcltKsb2J/h6d94rFSXQ9BPLLE9kHwv+lNwzElcQpCyUYGOp2A+tXNyx5d74yZMkyDrnhpjT39qGUY/xCvxCNavLHGbDWcl1bmZLQtooY5czE5rp7yRVnB/qSOfqpqW1yfNft1dBZ4evW8TfS02bywyyMhbzY5GNl5/c1s1nDqPhFYP4WwhF1WcsuQqDAI3kq0nSehiPrWp4XxeQnmXrDW7IEm6dBHL0nck7ATT4ptUjmyqwrArtC48f4H/3ogx8Jolt3QwBBBBEgjUEHYigQoLnDgbOW1AZYNuCRDAQJIPTSe9UmFxd34L+ExLb/wAS6qFhzMvaBgdCD7xXnuAT6o/Rqhv+JrbWrlu3cDvnJ6Qnzq29LqXjjbYF8euBsW7AaNckCS0D3Jk7c6Rc4c7Wbj7JaXf+ptJjtrv7VV47EFbskkHOPfX396PsZb/8K6IPT5Zj6TJ71mk6TT8zuZcmycHF8Ul9fg2gH4ExGIs/7xWscWRHwrF2uo9ozbeyYcEwIM6FTpIYEc+VZX4b1xNoH+r7waO/GF7KiiSJg6dQNqW8nhxckJ9JQ35oRfl/LAXxTjg2T0BXXMfQdHO4LLlADbyVAB3gU63FFNsN1/PrUDiGHNxGe2wJGjKdwOq9flrUXh5VQAxlZGaNws6x7CasrnFN9RCagqQ3xIB4f5UQ+FkZ1ZFX1qRmJ0IBKqonlLGI96tuJYPBWbTKWtCVlDmzPmiQYE84of4HxS5aZsiK+cozSSD6LgfflJgGetMSorPI80rgnfHxQVcdw+KexaTIzetbY1DTmJyAkEmMx3NSGZcO3kgNlteksebL8baci2YjTaKi2PFF61fUKFYemFUEk/CubNsOdV3iTjQPnENL3CTHP16z9DV8combZKcow82VPh615l245AIVGuGSAMx0XXkZbQ9qMfEjfwW1OW2EtKDBVmaCxB3lQsfWg/w3ijbZxlnzFyDSRm3APvrHeKv+N3IwNoEFSXlp3zeoEnud6Qzry9bWRT7V/Y94LUTdc7AKJ95P9qOODOQaCvAts5HYj0zpOxaPyH4ijTAocwPv+BqQ6mD0lLdnm/b8iNx7jBsWb7zBt6r3M5VH3FY7YvFpYnUyT1JOpn5k0b/tOulrTrb9RLozAGSFA1JHSd+lAPDrea27ZlGTSCfUxI/lAB+pga1rk7XBgwR/Oh7180WfAsRkkgw05idPgA213mSI707ir7MBB+LMWPsACPnP2qks3CNRuNRRCbyFJEDMJ+ZpHi0qr2WdfNpI/iY5bfW67X0/oZVAcoPImPeDUzgzQ15OVyxetx1lCR/3KKggElIEnOAB1J0/Orm3wc2mZ2u+q2ZhVGUga6TrEaTM67VSCd7l2H+la8RrzQ3jjcv4S1cYSbbGyXJgAZVKgmd/jE/2qBjOCsLasVJYSFgyTOpEbnb8an4hg90fwWbKi3EFv4Y3EoNAJEaUq5ZuIT5/mMtxVuFkE+XcDaQeUAR86M527RzMUnjrvQI3sYUWFMMSGHUsG0H1p1sU9wESCdQ2uxG/y71M4zwQnFOyH+nLOkOVBZj0gkmOsVAxGE8iy2wYnLvJK8zPcimKNxTQ2edTySndezv5DfBt35yY+leuWvLuq24B26rzFV2AukMRtOo/3D/FEFmLtvTRht2NMXHu7jYRWoxbF+qPK9vmvf3+AV4bj5RkGVHtGNCimQDm6cjJ7HtpWg8ecjD4gtaOUKPKuEhs+YfFvAy7669KyG5bJso6wAxhhMBbg+IabA6Ee/Y1pvEsZhbODQ3c7tiVUsi3DllECtlJ0RAPiOhmNJq2GE3KkcrJKMWmzK+K4d1cvB8sjUj9daes+IryqFF5wAAAAx0A2FVfEcXnAUGZ11MkDkD3+VWlkYTKJczAnXn9Kbj085ImXNGEu/7FzjvGV5pteXbDMp+Elj8RQjLyO0a86H7K+WWDJDE6en2lRJ25Gru9gcNaCPbJZgwd8zEkpufVlgHkNRPPkRW8OxYTCYi6CHa3fCqHaD5RVjoPiPqg6bZeVZp49z4HRyKC5RUNcXMMwBhgNZjQ7d6NuN4TzQFBKFdoJAjuOdZX+++kKBBzAk85maMbvGb8fGre4/4pM411OhihPI92KXT+Sx4BwUrdD3D8JlQNZ79qOsTZt31GdQ4ESD+ves0teIrw28sfKfzqRguJ37pKm6+o2X0j5xECgn2SL5dLlyvxMkkku/kSr+G8m/etW1zKrjcayCIb9cqpuMYS3auXCFYy05ZyhJJlT1jlHWr24wmP5ioVmP8ANAj70O8RkByzZonXrBitGXF4dS8zJ6PUdVKcU+Irr/P+ivuoJ9KhR2k/c1acFsgmWJVRzykgnodRUOzhy+3zNX/C7lxICNoJhWEr8xpRw4ZT9ah/pDX49KvBg+fjXv8AeSMIhRldR5hDOSAyghWHwgTsTqR1FRMa6vdLMJEacjG4n2Bq6xmNtCzcuC3kvWSpgrIGeQGDjbY6EaxQAOJvnLsxOYy0afTlVI4Hub+/cYIani138i3uOLZW7b1ZTOWYzDaO2hqRifEn71ZQPbCIG/lncaQe33oU4vjCChR2ykTB33jUVzgmJysyts0GORqksdLk36XMpZlffv7TReG+JrAVbdy2EC6KVllHeJn560aWsaBYZ1IICyCDI9RyiD86yBsPGq+penMfrrtV1wrFNbtuEYm3cEOp5GQQY5GRoee1LXBp1Gg8S5Q4fl5/UXxC7mY6nST36VSX0W6ALUKUBhAAMw6jqascMHZycpy6+o/D2EnSZ5b1FwFnJeh8o0Pq2yncRVINwTMKinLd3RUoh3jSKm4S2WSMpjkeUfqalcYt+XdkbMM3zkhv13qJhOIqBBkCTHsTI+5NOilIZn1MpRqMbZIvXCCO0N+vmKa4UxGKtl89zOGVyTPp01PQCAOgFKxFt7gLKvwDbmQddPvUjDn93wz3y38S8htqsCVUka/P1fQGr7Oy6FM+olmknkVPyL2yXW6bihWKoVRQSoCjX2b6869xXiwGRnJUQP4Z/rJ3IHIfrahtsYxhgYAg/TXaqXE3SR3n86V4d0yY8Kknb4QcoZMMddZPMkmZPWhTxTnFwAghf5ehAMae1W/DVd1LToB9dJj8qLsD5N7CqjoGWMpVhqGmN9wYjWrxbg+ehnmoyW6K+/uzMOGYWYc7Zo+x1+tWdzDPYZXIOVqOMR4eFpQLa50XYD49Ps351Jbh9q/YeZXKDIiGUgTty/zRU/W9hMWRwaaf/fvqUnB8OHTE2+TKt0fI5WI+TCpnA3N+y2GuGVbVJiVuDVSD0JAUg7g1F8Gv/HtDcPbuJ9s3/wBaXePk3bqCRlYke0Zx+NdHR/5Kfl8jJ6VTUnJLun7rVgERlUhgVfUGdw06yPtT9q3byiSZgVfcYf8Aeb161kVrjANbYKqsLmVXjMAJDeoENMTIiNbS1+znEAAHFWQYEgJcMHpMa+9NySim1dCsXKt9+SCbwIhkEHQ+1D3iLE20UpbBUkxEmMsCfqfwoyawKzfj+Kz335gGB7DSuYmzU0itq+TjSxBB+gqhgUrXpRlFS6j8GoyYb2dy6/6mpIABk/6RRpwi9buoiWBDAHOWYAs45RuDvptA0negThnCi5VrjC2mnd4O0L79e9STZZGd7bgFDEz8QnkD8Q+4oR/LlcS2pnPUw25Onl0DPFAwVIhuU9aosbg7jKQANe9WvBvEtrEAWsRo40Dc+n/7D79Qd6mYvAMmo9SHZhqIrVePM1v6nNx59RoYSjira+vBV4OxlQCP+an4FfV+PtTBiaTxV8uGusNCVyj56VsSUY+45E3LJPl8t/MXirmbAYi4MxNy4rGG0VBCpI5jWPeDQIa0rhNpnwLKpUFlAIOzCBpI2M6z2rOuJ4ZrTFT8ttuulc7Hl3Jt9bO24beF0K5hLa7Cmi0maUaQRQHX6tFzwzi0EBydNmG496KMNcUwykK3UfAf7fh7Vn6tU/BY17fwnTpypU8V9DqaX0k4erl5Xn3+oa8Qsl0WEYlGkqs+mY9QAmBoN9pGsUhba4gHIBmX/wAzuY0E89qf8LYqziWCXZyIM7DWdNlBHJjpvUsqLYhAFymSFEAg7mO4/Cm4dN4sfJruc/0rroYdRcKluSfH38yNfwcqFY+pROb8RQ9jeGshJI0OxG3+KI7ifzId9wfhP9qaKBgQRrGo/W/yrV+EjsUe/mcvS+lJY8zm/wBLfK/ooMLfe2dNR0JNShifMbVQBAAG4HekYy1kMDUHWfy96TgF+I9wPtNc6SlB0z2WHDgyuOSPKfI9xEW1tg5oJfLl/wBOUnP9dI71Us3lyxXTXca67adav3srAYqCQdJ5HtQ/4huSV+taI4rgps5OrzrFmnhguPoidwfj5AyAKB0LQZ7Tof8ANWtnib2ruYagmSvI/wCaBI296I1vSFJ5is2aPc0+jpQlGUJLyNfwuLS9bW4hlSNesjke4qBwnEH99IiUcer3H+KD+C8UNjXdGHqH5juKK/CuPtXLsh1noTB+hpSkZ9VopYW65j2IfhjwzfW+l1v4aIxhSdSNQQANpB50z4zvlcRlgZWtqx7kSv8A9a0G04nfnQR4/wAAxe3dXJCqyvmYDZgQANzudga36eaeVOf3Rzc7lJUlV8AjwAf+Kzt/NdVR7AifwA+dascV2/7hWb3lbMGsq0LorRrmOrNOwMzHQVE/6bOpuCTv6Sdfedao3Oc3KKbsZtjFJNhw2EU6bTpWdcf8EXLbHyn8wf6hlP8AatJzUl0B3E0FQL8zEMXgLlsw6MvuNPrtSMIwB1O9bLicMYJVQQN1Oh+XWqO/gLFxsps+r/aPyotroXhw7QC8SxGWFQxI9R2Pt2Fdwt0m3lnTpNHaeFcOdWsn6v8Akab8QcCs27Q/d7PqLZTGZiAecmY13qsoJx4Y6GX17fcz9sPLAAxJAn3NaILOIwqs1tzcthSWV/iGmpE6N84Pc0CvbysQRqDHzFaPwLFrfwgZuSFLk6eoLB1PUEGe9LjIGaFOynwnGcK4AfMjgQWOknrBAH0JqF4nxKObVq3cDg5iYnSBpPfeoFvArlZmLZlbTPHlkDWCcwbUDlMyKssJat3SjoFyqdAq5ArkLnA5sNRqSad4stu1szS0kFJTS/gv+G3rdvDNnjy0TMQdZiIHvP41mPEb5u3GfQZjMDSByA9hRB4pxuW2LIPOT7Db7/hQoapjXDZZ1Z5k6ik0oE17N1AphOBAFP4TDs7qifExAAnST1pCx3FWvB8CHJYgFIIIJgzE6CZMb9KjYVG3waF/0m3hBbw9lvNdwWYqNSRzOug0aB0U0xc17EfqKHsHxm7g3DBvMSMsNGcLpIDbkaDQ9BtRKeKLjblrygFUz5j8wf6YkHlpO+bSQKdh1W1VLoc/U6Dc90epBb0meR3FdZJqZjeH3Le4lf6hsf7Gq+YrbGSkrRzZQlF0+pA4la5nfvUbh3wE9XP2gVN4iZG1RsDh3CqpQwWIDbAmawavHcrR6z0BrIxxuGSSSXS/b2+Zc4yVw1oD/wBRrjHuFKKunuGoL41cXNA3G/T/AJ2oy8RhrS21uaeXZEjQwzMzESNJ1Ws7djvVk6xJGPNLxNROftYkn8aucFdBTLzHLqKozTtq59eVZ5x3Kh+nzvDPdV9gnw2IMRUywBvt96G8LxCD69e43q4tcWtkRm+orLLHJdj0Wm1uKa/Ul7+GWKRO8fKp2O4heKkuzOlsgiYIWfSJMT0GtVmHxKk7qf12NSsSRluQJkaqScpjaYIOh1HcCqR4lyO1UFkwya5pcdzicbfMNNB2hfYQI5jbrUtuNsCRG366VRYDiSeV5Fy46et2JyhlGa3AMb5syINORnlrsGC/aLcNtD+6hpUGfNXWQNdudb8c9kep47Kk3bK0gV4gU1npPnd6oEmYVAW5Dr7VUrZP7zIPpQ6mN5Hwj8Z9utdxF159F3KDowCAt8idB9DUccUtWjkZLsbyBnkneTMz8qAUXiGG5b03ifib3qDe8QWmIKJdY9MjD/8AqBXrmIYguV7kDUjsBzPtQQH1A3xLwZVukrctoG9QVi3z1ykb96jeFlC3Rk9TyQxWdE6z0/Op2MwF/GXgXUog0AO4HtvPvRJguFpaXLbhRueZJ6k8zQiubQ/JP1UmAfiViLzSdyHM9SBr9IEVaeGB/CywJyvcA6w3+AK94w4aEXzCwMsABrMx1/W1QOCXpvWlUkSvlnoMxzH35UHwxzalDjyF3eFefdl1csx1CfFl7A6bA/So/F/CRQzZa6wict2yyMNY3EqffSrey5TFG2pcPJC5ZByx1HKKLPKlQrSQO5kHrVoN9GZW4mM38M6GGUgimAa1bH8JjkGHKRP+RUPD8A81XyqhKx6HGhHMhviHKrqV8EpGbiiXw/gLtplvkMoPpgBc5tsIYqG9PwkgT1q5wvALMy+CxEj+h/SD1k7jtUnxAly3bW4bbKbjFUDEZpEcgZjUa96km+xZY6fP8A6t2wtxiBmVW2uLmzLBA0Bkb6gHcTyqla8VfNb9G8QToDy11I95mNassbh4YZdB8Kjm56a6D3qvvr+Mbz96onQziSL/AA3ivzBaXEscttsxy/zdiNxp0keo6Ci7iGOwj2HvIRIGgUxJO2m3PWOlAnAMcqzZuRkYg6gGD/Y6fSrbH8LVFLWwbbjmpKmPloR2NWjPa7XBnyYlPiSCO1wC4UFyBqoYrPqURMGdDA6U0LefE2LYPpCqR09Wv4ZaH8NxnF2kI84PbIKlW9LQRBAI7c4mrzh2JNlGxjqBlSbYEQWVVCqOf9Osa0/8RKUNpl/BrHPcgY8fYrPjb3bKpHsPyJNDM1IvXc7MzH1MSxJ2JJkntqaYYRuKX7DVQgCuGlE1yiA8LprouivZaSy0CEm1rqNan4XHuHEsSswR2p/geFL4S+ijViX7xbGg9yzH6GoHBrSm9bFwFlLAEBiJnuNuVCk0GM5Q/S2gkwuDAuFswzR6YPIyDI+lVrcdZTlVvSug05DQUZ8QwzXyoSyYE76AgiNSemh3mq1PAtqBLtPOGgTzgETQqPcruvkJ2c8jTbE1ya7NVLiGFeWnA1cDUCCk9qkTpqNO9QxcNLVp3qAolroIgAfSvfSoxtiuPZ000nqAw+hogKzxU1nySrwWJ9IXcH+qOg6c6EeFFUvoS/pDrLRECdTB2j8qNWwq/wBFkn/8Q/M00/DldgzGCvwhQqgc9gPxqjTbNEMiiqLZQvxb9CBuOxpwOOv1ppUB5mnDbnnTDMPW1DDLt096i4U+Vcn/AIqXhcOWYdFgk9I/vVdxGyLt1lHwL8cGJP8ASPlv7gc6q1zwGyTYxquq3bWbIxIGpjQldummnahrxhi3OLtyhy24ymDlJ0Ywdu3y7UVYVBkKxAWIjbpVlh1Fy06RIy8wdxqN+4qd6YVLbyDIuW7mwBmdREjTf/SazriHCLlq5cSCwWGzxplOxM++1agiaaCB1/xUTjHDPOt5D1kHWAY0JAPq32q1cUSMqZlq2CdtaNbGPVrZwyw7MgyEtEjT4pGukyvbfTWg4xbKXDaU5ivpmNSekRvV94c4D5f8S4PXyH9P+aomx0+lsHFxhRblsW7YPqlissvIwx1ERp0Jqvu4k5SoJAaMw6kc6t/FNoJiLhHODHciT+u9PeGfDlzFo9xbalUGQeorLxMjqRpPLUVaPUtPmPZWCxrquR7dOVWnFOA37H/mW2XlqPt0+lVZFNENOPU7AP8Ap/D/ABXvKPSfbWkV1aALQsIeh+lKFo9D9K8Hbqfqal4C0bl1FkmSBUsHAScKti3bUCQY1gHfc/jVNheFl8YFVsqG4uv+4iQB1BJ7UT/9NP8AUYrtvAlSCs5pmZ1nlStyDRoV7w7iQCLeItuOXmIQR80Jn6UAYrjt627I0ZkYqYIiQYMadqkLiL4/9W7/APKoT4YEkkSTqSetX3R7oCi+5fkVylE0mqFhWXrXoFeIrmWoQVSa8Fr0VCCq7NJmvGoQ9FeiuAV5VqAHUNLFw01XQKsATcxl3VBcyoTMBQH/APnr9YmmjixaUekhAf5fUwnnEieu80q4oriNG/3oWQsMN4mwajTzSTvNm5+SxXcP4jUFjas3DMAZgFHvqZ0qAxB5V20tRgaJVuzz5xUHjHEvKAVAWuN8KiT8yKsD+uWlenn8tNNOk7n2mi77Bi0nbBzgfBCrG7e1cyYn4Z6n+o86v57Us9orxA2/Ogo0Gc3J2zNvFyEYi4BzIPyyj8wab4Hx6/YUrausqiTlHwyYDEAjQwBr2q08R8DS24Pm5c8kSCdZ202Gu9V/AsKi3ct5Syn0kDcMw9LewME9qD4ZpbUkvvoaJ4e4v51oC+udSo9RHxHWZGx5ajrUfi/gzDYhgbQ8smTK7fNTUtQoAAgDoBA+VScE/wDLtO3v2pik0uTK5es3Hj2GY8Y8HXrJYiHRTGddvn0+dUq8Nu8kY+wn8K2Zrr2z8AZdjIgx0nnTi8Ow1/1XEgFf5dGkEn4l6z9qKkmWuP8A6/1/X1MXXh93/wBq5/8ABv7UR+E+DXBdFx0KqoMToSdtAdee9afgvCNgiFvYhk5rnIjXSNI2kER0OlK47wbD4ZFFpIck+o5ixTnqe+XSpXAH4a6Nv9vqDjWoNJIqW7V6B+hS6K2QxaHSklO32qabYrmU9fsaG0KkNRXaRNKBqFjqiuqa8BXgtQh6uqKVlr1QBzLSgK5XqhDpFdAr0VzWoQ6R8qRFdzVyaNkEkUg26WDXZoEGwlOAGvTSl70UAUCY9tvfeuXG99aUg9/17U0wIqwDjORoN6SpUiGui2ToJtsyx1ldqct17IOYmh1CuGVeN8PJdOZsZYb383bsMmntUPC8At22MFru2q/w1OskSZf7Cr42hvXYqm1DHlmzq5jqdJ6da6sj3rgux7VNsPbRfMuOqrylh9e/tV7E0SOI4xcknSBJ3+c1VcAx1y44OXLZIMZvjZuTAcl0PvNRblzz3kgiyDoCILnkSP6R051Pt3NRG86f4oUEMuGXIprxnZzWUf8ApfX2Yf3ApuwhUg6/rtvU/izq2GuAxGWddNQQR9/xoxFvqAZArxbanCNP1+hXQP8AioXGg1dn9aU4FmkUCEavCuivDcfrlUGHiaWHpBrzUCDuauzTfKlioQ7FeNeNKqAExXYrqb15d/lUZBMVwinDtXOVAglV0pWUVxaVRAey10JSuleG9Qh4VzyqVXTv86JBjyqUFpbcq42xqIgkrSSNKWa8edREGGSoxwa5s2Rc3UAT+FTBXDvUIQrllokEn509w3xE9nT9xzEfzK8t/wB23yNP0kVLAWdzxhcZYXCsD1d1AHf0yagPjMTegXWGQGci6DTbNzYjuY2MV1f19akLyqWChAtnr96X5R0H+KcFKbnRAM+V3j6V3J70u3t+u1LNQJ//2Q=="/>
          <p:cNvSpPr>
            <a:spLocks noChangeAspect="1" noChangeArrowheads="1"/>
          </p:cNvSpPr>
          <p:nvPr/>
        </p:nvSpPr>
        <p:spPr bwMode="auto">
          <a:xfrm>
            <a:off x="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data:image/jpeg;base64,/9j/4AAQSkZJRgABAQAAAQABAAD/2wCEAAkGBxQTEhUUExQWFhUXGR0YGBgYGBoaGBwXHBwcGhwdHRocHCggHCAlHxgYJDEiJSkrLi4uFx8zODMsNygtLisBCgoKDg0OGxAQGywkHyUsNCwsLC80LCwsLCwsLSw0LCwsLCwsLCw0LCwsLCwsLCwsLCwsLCwsLCw0LCwsLCwsLP/AABEIAMkA+gMBIgACEQEDEQH/xAAbAAABBQEBAAAAAAAAAAAAAAAGAgMEBQcBAP/EAEEQAAIBAgQEBAQDBwMCBgMBAAECEQADBBIhMQVBUWEGEyJxMoGRobHB8AcUI0JS0eFicvEVoiQzQ1OSwnOCshb/xAAaAQACAwEBAAAAAAAAAAAAAAABAwACBAUG/8QAMREAAgIBAwICCAYDAQAAAAAAAAECEQMEEiExQRNRBSJhcZGx4fAUIzKBwdEzofFC/9oADAMBAAIRAxEAPwDbrbyK6W2pNtIFcuDURQsCHKa8oSG6T85pyucqJGKmkvSSTUe9eg0LKuVEpWmuLuaYsYkdedP2TIJ6mimFOxRFdFcNVONxmSY1zMVmdoA5bbzpUJJ0rJXEGHpHMEEfWD+NVN3ytcozyTIG4PPuIjWkW8eWYAk7gdt6gNjgl9mBXQsCBMEk79ZH96pdoU5WWmF4mVDB+UaneDGug68t9amNxD0hgJB5bH70L8VuDzhBaSF0jXY71OS+FhFXRuo1Lcht1pc4vsCUn0RMx15iJAUaTudD8t/en5JtKSDMQ24P9/nTVzB3CADlHWBp+vpUuQVUAEieX/NIiqkUS62VdyTpqT7cvb5U2b+8yT+tp2p27fmddjB2/vIAj7mor3xbliwg6awupMAa9Z+Zq7ohDv3GzkbEHUEgb/r70plUWb8qJ8piDJmcuunTau4l8zGDBMen20+1N37LtYuuASMjg6iPhMkiftUXMlQV1CWxfIYEgEGBPMEqpH67io/GbuXy0VvjdUiTJBOp/L50u1adra6hZC6zJ+FY/wCKo7l8tjrQ3FoFjPJj6fsSfpVJtqzTp4bpNvok38OgXGxqD8jFSDYHf61G8zWeQ+le86Scx/tWqD4JjVrgVdRd831/xUZ0J2g+xFO3CDAG1MlauaI8HDbbofpTtqy3SkhiNtKd80jmahJTk+ELt4P+oz7VIQAbbVEGIPf7V1rmlEVLc+pIV9akVX2ngip9QrVCC8Co4u+oa6U2uPQkjOpIMGOvSaZ4gkiFGoIMbTBFLdh2tMsxSGOlNX8ciIWYjQExInQTpr2oF8Y+KmCfwX/g3sLcZSB6hczBVg7g+qCParOSRRp9g3v3dag3MQpJI3GmhkVjvBvGGKwz+W1wvkC2lDGVAW5rJM6lSy5t9ulavwLG28TYF62NGZlIHJlYg689RoeYINUdlJwaJFn0EuonNJIG+bYke+k+1PWMVOUhjEQex3qj8V4lsNZ89AWKsBl5QZMk9o2oHxn7R7zlQyqqBYISRrtzOtTdwaMely5I7org1UcRC2i7sYzZQYIkswUADnqQB1qh4zxdbOEUspd3ygWho7XHlgIImBmknkASaB/EXiq5jMIi2wLaWmUsdRmYaIM2wP8AN8hzqR+z/FJduqMS1178i3YPxItsgBgCDoSFOp2A6k1a7FvHwGqWv4iMoCoSDlJk7iRPPWfpVXj1/iuYJgsJJkj9dKNb+EVU9OkEd+Y2J1FDGMuKLzZttZ2Gk8z26mqy4EyjRX+H1F6+c7EiJ56wOveje0wj0qIAFA97iJwtnEXVWSMsDkZaJkDYTJqmPjzEWL2TEYYGVDFFLK4BUMCDJB0jQ96kuDZh0OXLByh81fb+zReJX9MpYAt6faeQP63rM+L/ALSWt5VwyhwC8l5Mw0IQBGkAsJ6iovHvG4vJ/DzBpkzuOenI/LegrGX0UqLb5oUSRpr+WkaUuk2hb08oSqaaZp3gvxI+JzJcaXWHZ8sCNSFIgjTYdaI3spd9JGa20bxBB2IjTbWazf8AZxi4xBUlvUpIJ6rEGeuU/atRwMXPQq6r0gCPajsroLyY6dxIGJ4d5QAAkbDqOmv62qNjcf5OFvNckLkIY/zGVaBvG9W/7ybOJUXYUNMEnQgDWOsVkXjDxiuLUWrIdLa5iQ+WHYSRt7mJ61aUKdk8N3ZteCIFg3HUZVUGQTqAi8o/UUMeGGN979+CpZoAYQYEH2/5FU/hjj97EYJPM+BQFXlmyCJPYRHuCfay4RixfwQtYdnS4zOS5RtFLEFkJ9LGPSNdCAY0qs4J9hsfVxyS70i9fxjYGJTBKGuXWOU+WJW3oT6zOm2oExOsVdZaFvC/hRcDnIUsxBYuSM+UaxpykSeveihbV4gaIPckn8BTI8Kg4qSoVFeiouCd3Yo5CMNvT8QG+pP2qemCPO43tC/2q1l3JDLtXM33qNxJ0VLwVwbiIWIn1D3giKBP2XZv3i8zHTyZIOuzk6Se7a96s13KqSDTFcfwttjbuX7aOIzKW1Gbaen+R1qfvtr7a1iNvA3sXiwxEnEXgSRBABM8uQAP0rXPCPGb2JvYskr+7pc8u0QNSVENB5jQH3apXUjdFgwYEelj8qtjc7GmsThFf4sxHQMwH2IqH/8A53D/APt/dv70eCrafUHOCYZbAWZKFc7F2HmDLJgED1QRoJ2O/KuYbxPiBfJvKiWWP8MR6guwJuKxWToSD1pvBk28Oq4gtNw+WpUhWQEHWecA7Gq2/wAGxGDw5DIt+whGYBjm8vQSARpEA1RDpRuXX2IhftC8R3DfRMi+SoV1kAN5gJLDMJ0ZdI7zPKhu1eXFKtu1cy6taTOIzWpFwAidHGQLIHKSdqj+MvEhvXXC2yisT6GAzdttO+nXnQrw/H3MPczq0Nr8Q69qVdu0NWjypK6CjxHgktXFUHlmJ5tmO5PPY0f8C8U4fA4DD2kU3L7rmFoc3ckkluQ+vtWc4zEjFWxcb0uYUCZEDf8AE/WnTxJbZPpDXLkWw6rCraiCE/1H+vtpV4zu+BGTHTSv3mp+I8euJwmIURpbBCjWCdnnTNGVtv6axDE2201lc0CeU8+laDxHinm5sPYXykt4VpGgZgIYKSNhJk9aA+L4jMQNthEzUmnxZp0eRx4T4sIP+rYezgntIQGa0Cec3SCd+ugoXwPEkUhzJcEEKDAH+RH3qox4bNt6ftNGPg/9neJxSC8xSzZLZc1zcxzUc9THuKtCFITn/wAkvea74S8SviMKgvgC6w9JXVWURqY0Vt9O3Lar/jeBDW3IChoMsRyjWT069qC+DWkwaphRAui8hcFyZJUAlJ30AkDQAnnRJiMYMYuKwypcR8r2s5U5Zgjfbc/OaMeUZ8iUZUgNx3HvL4a1i5DK1sojqdQP5QeTRtI5D51nR4ves3vNDMLmUrmaZylcu57afKrLxcrC8tlpUhgMp/lIRVjTf/NI4isrLanXQj5Uh2uJOztYH4eLhfq+nzIfhXg3n3VdmC2bbDPrqZEKo/3HSk8dwKC6TbYMh2cGZE7EciNiK7wTE+UWzE+VKAquhVpKrcnokk+8VDt8XDKfggaZSpgjWCRvm31mdd6tCzFrG/HdjNniRst5lrR11B7AbEHqKMsXxjENiSUuNbWy5ACEBjvBkiNoMHTehG1gbdy0bpFy2vUS8yYMCOX+phWp8L8GLdsteCHzb9tSl0lsoYIoU5ZgCRrInU1ZxdcC8coqVyBHxPxi9ibma6wchcqwhUQOYWTB111P0iha7gkmY1kmO501q2soWu3Czf8AljlsfVGnQc/nSMVh1jOxkGT3qjbTOs5qKjjnBOvh+33ySbHH7i2Vw1tVKhckic2XWSB11oz/AGe8b8gXAwTyrcDNlC3CWKgBiJ0UT7zrtWc8O4n5E+mSwBzHYATvzq/4JiCLGKYxI8sgA7jzAYnvsD71eKbdnM1ahGbilT++Ta34sj22a2fhUztzHp7EHqKrr3Gkf0XLiJm9aKyOHyKwSY3nMdCI+01E8N4O9cw4N1HRnSJa4xVlbVZQklCOnKfeq39oPCn/AHmzftuQwt5QNxKsSZ7EPv2506TjGNsxY47pUyxe8bJy5y+X1Bj8WUkkT+tdzvSuOeKiuHDWiPODqBIlSDMyPbvvFAHHOM3TcJDHYAiCII159iOxoc/f7gMh2nuZ/GkLJzaOpi9FTnBStGjri1t+Yzwz3kKtJg+rVtR358qqOCNksY1pyP5S21EkmHcyBMEDKVH350Ktx247LIDEHTcGegg1PvI66oRLXHzdJDfze0b0Y5GmjLn008NKfcsfCC27aYjEl8jonlWZJM3XBVSB1A0H+6r1ryZLPC8JcKi3LX8QPTAGrkMNRJJGaRyHOhrEYUCxZCE5gSw1yiZ9TueQUKmvIk9qIvCHgPzFD35W2SDGoa4ojL/tSdep023rRCaqqM8n3NKwQkm4tzPbYDKAQVEaEhuc/lUym7ahQFAAAEADQAdhSopbKgB4pxqsmGEQ3mdeUa/lRphbgKLz01rPuC4N8ViUvMhFhSMsiMw7dRO5qwwvi514jiMLeULZt+pLkFQFygwxJjWdCOm1WUbdlsrqKh+4KftETD+fbW3bNplZszT6TpAgctfxoE4raRkM+onry9qKf2lcQt3cWfKOZFjWI9Z1aOZ5b96FbiSGdzzgCdJ/Os/f3HYWD8vGn3XP7v6kO/mVfSYmAesVfcKxRR0JUtAgBhqDABOgNQ+E4bzbqIIknSSRB3mRqCImiXj3CjYuBryOwdQTdtGF0ETsYJjZgBM68xbE+LEemMajNbe6K6/hrnm4i5m/9G67RPwsAFXbqV+lVmC4blALyHHrJ1BGh9PT50UYnLZtXPVnFy1bKtsSmaIO8NO4BO3MVT3XOYlpJ+EewB+3Ka0Jp8yOXJzUYxxrv8krB6yjGSNgYrR/Cx/eOHnDeYV9cr6j6bo9SBhytsRqB0JBBrNmxBtXGB2bf3mrvgOOa1cOsLcER85U/X8TWfHLbJX0OjrYOUpJdbDLB3GxGJwN5hlvW38q6hIzZFJhoOpytnUkdRRPb8TnDobfpnzLmrSd3YhQB0EVRYTiqgteuhcpTzGTXNmy8jIhvMG0c6quDHzUS405gW1OskmDod9qbCSfq+X3/JhyQa9Z/dlV4mJxXEUDXAGuZVLgCFJ0mNNgBTfiPhz2bpsyrAQ0oeR11GkHt33NDvFOIXHe5dzNn/lIkMD8KxGoI0oqwmAa3hPOxDF7riEDMczaD1MTqSACQOgE0mdO/edeScHih7F8Ss4Tw/zj5ec2wwMkANrOmjadYPem08A3lv3ratNtEFwOQZdWbKAqiZYMYI+fMVZ+GbU3o6Ca0jCWA4Rv5rZkd1OjL7GAfdF6UcUuzEelFs1Emvvg54E8LphUz3NWGgn4QG00B59SepolsY9EV0gLkBIUCBlgnQdNDUK1i2O2gmPlGn4UGePPFVok2FzNdCsrlIAWRqrMdz2APeKe0kjmQuc0vN0Zthbk3GllQFGJJMbeqB1JMADnUfE4qQFBmu4PDebdy8hv+X67VMxGEABgaAnWIJjtypPhuS3HY1OpxrVbPal8exVY6y02yvMZfYkjWifhFh0bEo4CsrYTb4TluFtDtByk1ScTHoSOelEHArCthnbP5ZR7bXmiYsiUU6n+VnzHtzq2ncXKKl8RfpbHKOSe32fI2Pw9xlThszsBlOQEncxprzqssWDiFv3MSypcUCPUCttIJ2B25kkye2lZ94ow1+3h7KW7nllyxYzBhcvwkdc3LcDpQbh8fiLVx7RutluIQ3qMMsjed9vtTtT4UpvZyjnaLFm9WMuG3V9Sy4hxU3L5G6zA37meuoA0pN3CHWDt1Bj67VH4SP4pbkFdvsFAHcltKsb2J/h6d94rFSXQ9BPLLE9kHwv+lNwzElcQpCyUYGOp2A+tXNyx5d74yZMkyDrnhpjT39qGUY/xCvxCNavLHGbDWcl1bmZLQtooY5czE5rp7yRVnB/qSOfqpqW1yfNft1dBZ4evW8TfS02bywyyMhbzY5GNl5/c1s1nDqPhFYP4WwhF1WcsuQqDAI3kq0nSehiPrWp4XxeQnmXrDW7IEm6dBHL0nck7ATT4ptUjmyqwrArtC48f4H/3ogx8Jolt3QwBBBBEgjUEHYigQoLnDgbOW1AZYNuCRDAQJIPTSe9UmFxd34L+ExLb/wAS6qFhzMvaBgdCD7xXnuAT6o/Rqhv+JrbWrlu3cDvnJ6Qnzq29LqXjjbYF8euBsW7AaNckCS0D3Jk7c6Rc4c7Wbj7JaXf+ptJjtrv7VV47EFbskkHOPfX396PsZb/8K6IPT5Zj6TJ71mk6TT8zuZcmycHF8Ul9fg2gH4ExGIs/7xWscWRHwrF2uo9ozbeyYcEwIM6FTpIYEc+VZX4b1xNoH+r7waO/GF7KiiSJg6dQNqW8nhxckJ9JQ35oRfl/LAXxTjg2T0BXXMfQdHO4LLlADbyVAB3gU63FFNsN1/PrUDiGHNxGe2wJGjKdwOq9flrUXh5VQAxlZGaNws6x7CasrnFN9RCagqQ3xIB4f5UQ+FkZ1ZFX1qRmJ0IBKqonlLGI96tuJYPBWbTKWtCVlDmzPmiQYE84of4HxS5aZsiK+cozSSD6LgfflJgGetMSorPI80rgnfHxQVcdw+KexaTIzetbY1DTmJyAkEmMx3NSGZcO3kgNlteksebL8baci2YjTaKi2PFF61fUKFYemFUEk/CubNsOdV3iTjQPnENL3CTHP16z9DV8combZKcow82VPh615l245AIVGuGSAMx0XXkZbQ9qMfEjfwW1OW2EtKDBVmaCxB3lQsfWg/w3ijbZxlnzFyDSRm3APvrHeKv+N3IwNoEFSXlp3zeoEnud6Qzry9bWRT7V/Y94LUTdc7AKJ95P9qOODOQaCvAts5HYj0zpOxaPyH4ijTAocwPv+BqQ6mD0lLdnm/b8iNx7jBsWb7zBt6r3M5VH3FY7YvFpYnUyT1JOpn5k0b/tOulrTrb9RLozAGSFA1JHSd+lAPDrea27ZlGTSCfUxI/lAB+pga1rk7XBgwR/Oh7180WfAsRkkgw05idPgA213mSI707ir7MBB+LMWPsACPnP2qks3CNRuNRRCbyFJEDMJ+ZpHi0qr2WdfNpI/iY5bfW67X0/oZVAcoPImPeDUzgzQ15OVyxetx1lCR/3KKggElIEnOAB1J0/Orm3wc2mZ2u+q2ZhVGUga6TrEaTM67VSCd7l2H+la8RrzQ3jjcv4S1cYSbbGyXJgAZVKgmd/jE/2qBjOCsLasVJYSFgyTOpEbnb8an4hg90fwWbKi3EFv4Y3EoNAJEaUq5ZuIT5/mMtxVuFkE+XcDaQeUAR86M527RzMUnjrvQI3sYUWFMMSGHUsG0H1p1sU9wESCdQ2uxG/y71M4zwQnFOyH+nLOkOVBZj0gkmOsVAxGE8iy2wYnLvJK8zPcimKNxTQ2edTySndezv5DfBt35yY+leuWvLuq24B26rzFV2AukMRtOo/3D/FEFmLtvTRht2NMXHu7jYRWoxbF+qPK9vmvf3+AV4bj5RkGVHtGNCimQDm6cjJ7HtpWg8ecjD4gtaOUKPKuEhs+YfFvAy7669KyG5bJso6wAxhhMBbg+IabA6Ee/Y1pvEsZhbODQ3c7tiVUsi3DllECtlJ0RAPiOhmNJq2GE3KkcrJKMWmzK+K4d1cvB8sjUj9daes+IryqFF5wAAAAx0A2FVfEcXnAUGZ11MkDkD3+VWlkYTKJczAnXn9Kbj085ImXNGEu/7FzjvGV5pteXbDMp+Elj8RQjLyO0a86H7K+WWDJDE6en2lRJ25Gru9gcNaCPbJZgwd8zEkpufVlgHkNRPPkRW8OxYTCYi6CHa3fCqHaD5RVjoPiPqg6bZeVZp49z4HRyKC5RUNcXMMwBhgNZjQ7d6NuN4TzQFBKFdoJAjuOdZX+++kKBBzAk85maMbvGb8fGre4/4pM411OhihPI92KXT+Sx4BwUrdD3D8JlQNZ79qOsTZt31GdQ4ESD+ves0teIrw28sfKfzqRguJ37pKm6+o2X0j5xECgn2SL5dLlyvxMkkku/kSr+G8m/etW1zKrjcayCIb9cqpuMYS3auXCFYy05ZyhJJlT1jlHWr24wmP5ioVmP8ANAj70O8RkByzZonXrBitGXF4dS8zJ6PUdVKcU+Irr/P+ivuoJ9KhR2k/c1acFsgmWJVRzykgnodRUOzhy+3zNX/C7lxICNoJhWEr8xpRw4ZT9ah/pDX49KvBg+fjXv8AeSMIhRldR5hDOSAyghWHwgTsTqR1FRMa6vdLMJEacjG4n2Bq6xmNtCzcuC3kvWSpgrIGeQGDjbY6EaxQAOJvnLsxOYy0afTlVI4Hub+/cYIani138i3uOLZW7b1ZTOWYzDaO2hqRifEn71ZQPbCIG/lncaQe33oU4vjCChR2ykTB33jUVzgmJysyts0GORqksdLk36XMpZlffv7TReG+JrAVbdy2EC6KVllHeJn560aWsaBYZ1IICyCDI9RyiD86yBsPGq+penMfrrtV1wrFNbtuEYm3cEOp5GQQY5GRoee1LXBp1Gg8S5Q4fl5/UXxC7mY6nST36VSX0W6ALUKUBhAAMw6jqascMHZycpy6+o/D2EnSZ5b1FwFnJeh8o0Pq2yncRVINwTMKinLd3RUoh3jSKm4S2WSMpjkeUfqalcYt+XdkbMM3zkhv13qJhOIqBBkCTHsTI+5NOilIZn1MpRqMbZIvXCCO0N+vmKa4UxGKtl89zOGVyTPp01PQCAOgFKxFt7gLKvwDbmQddPvUjDn93wz3y38S8htqsCVUka/P1fQGr7Oy6FM+olmknkVPyL2yXW6bihWKoVRQSoCjX2b6869xXiwGRnJUQP4Z/rJ3IHIfrahtsYxhgYAg/TXaqXE3SR3n86V4d0yY8Kknb4QcoZMMddZPMkmZPWhTxTnFwAghf5ehAMae1W/DVd1LToB9dJj8qLsD5N7CqjoGWMpVhqGmN9wYjWrxbg+ehnmoyW6K+/uzMOGYWYc7Zo+x1+tWdzDPYZXIOVqOMR4eFpQLa50XYD49Ps351Jbh9q/YeZXKDIiGUgTty/zRU/W9hMWRwaaf/fvqUnB8OHTE2+TKt0fI5WI+TCpnA3N+y2GuGVbVJiVuDVSD0JAUg7g1F8Gv/HtDcPbuJ9s3/wBaXePk3bqCRlYke0Zx+NdHR/5Kfl8jJ6VTUnJLun7rVgERlUhgVfUGdw06yPtT9q3byiSZgVfcYf8Aeb161kVrjANbYKqsLmVXjMAJDeoENMTIiNbS1+znEAAHFWQYEgJcMHpMa+9NySim1dCsXKt9+SCbwIhkEHQ+1D3iLE20UpbBUkxEmMsCfqfwoyawKzfj+Kz335gGB7DSuYmzU0itq+TjSxBB+gqhgUrXpRlFS6j8GoyYb2dy6/6mpIABk/6RRpwi9buoiWBDAHOWYAs45RuDvptA0negThnCi5VrjC2mnd4O0L79e9STZZGd7bgFDEz8QnkD8Q+4oR/LlcS2pnPUw25Onl0DPFAwVIhuU9aosbg7jKQANe9WvBvEtrEAWsRo40Dc+n/7D79Qd6mYvAMmo9SHZhqIrVePM1v6nNx59RoYSjira+vBV4OxlQCP+an4FfV+PtTBiaTxV8uGusNCVyj56VsSUY+45E3LJPl8t/MXirmbAYi4MxNy4rGG0VBCpI5jWPeDQIa0rhNpnwLKpUFlAIOzCBpI2M6z2rOuJ4ZrTFT8ttuulc7Hl3Jt9bO24beF0K5hLa7Cmi0maUaQRQHX6tFzwzi0EBydNmG496KMNcUwykK3UfAf7fh7Vn6tU/BY17fwnTpypU8V9DqaX0k4erl5Xn3+oa8Qsl0WEYlGkqs+mY9QAmBoN9pGsUhba4gHIBmX/wAzuY0E89qf8LYqziWCXZyIM7DWdNlBHJjpvUsqLYhAFymSFEAg7mO4/Cm4dN4sfJruc/0rroYdRcKluSfH38yNfwcqFY+pROb8RQ9jeGshJI0OxG3+KI7ifzId9wfhP9qaKBgQRrGo/W/yrV+EjsUe/mcvS+lJY8zm/wBLfK/ooMLfe2dNR0JNShifMbVQBAAG4HekYy1kMDUHWfy96TgF+I9wPtNc6SlB0z2WHDgyuOSPKfI9xEW1tg5oJfLl/wBOUnP9dI71Us3lyxXTXca67adav3srAYqCQdJ5HtQ/4huSV+taI4rgps5OrzrFmnhguPoidwfj5AyAKB0LQZ7Tof8ANWtnib2ruYagmSvI/wCaBI296I1vSFJ5is2aPc0+jpQlGUJLyNfwuLS9bW4hlSNesjke4qBwnEH99IiUcer3H+KD+C8UNjXdGHqH5juKK/CuPtXLsh1noTB+hpSkZ9VopYW65j2IfhjwzfW+l1v4aIxhSdSNQQANpB50z4zvlcRlgZWtqx7kSv8A9a0G04nfnQR4/wAAxe3dXJCqyvmYDZgQANzudga36eaeVOf3Rzc7lJUlV8AjwAf+Kzt/NdVR7AifwA+dascV2/7hWb3lbMGsq0LorRrmOrNOwMzHQVE/6bOpuCTv6Sdfedao3Oc3KKbsZtjFJNhw2EU6bTpWdcf8EXLbHyn8wf6hlP8AatJzUl0B3E0FQL8zEMXgLlsw6MvuNPrtSMIwB1O9bLicMYJVQQN1Oh+XWqO/gLFxsps+r/aPyotroXhw7QC8SxGWFQxI9R2Pt2Fdwt0m3lnTpNHaeFcOdWsn6v8Akab8QcCs27Q/d7PqLZTGZiAecmY13qsoJx4Y6GX17fcz9sPLAAxJAn3NaILOIwqs1tzcthSWV/iGmpE6N84Pc0CvbysQRqDHzFaPwLFrfwgZuSFLk6eoLB1PUEGe9LjIGaFOynwnGcK4AfMjgQWOknrBAH0JqF4nxKObVq3cDg5iYnSBpPfeoFvArlZmLZlbTPHlkDWCcwbUDlMyKssJat3SjoFyqdAq5ArkLnA5sNRqSad4stu1szS0kFJTS/gv+G3rdvDNnjy0TMQdZiIHvP41mPEb5u3GfQZjMDSByA9hRB4pxuW2LIPOT7Db7/hQoapjXDZZ1Z5k6ik0oE17N1AphOBAFP4TDs7qifExAAnST1pCx3FWvB8CHJYgFIIIJgzE6CZMb9KjYVG3waF/0m3hBbw9lvNdwWYqNSRzOug0aB0U0xc17EfqKHsHxm7g3DBvMSMsNGcLpIDbkaDQ9BtRKeKLjblrygFUz5j8wf6YkHlpO+bSQKdh1W1VLoc/U6Dc90epBb0meR3FdZJqZjeH3Le4lf6hsf7Gq+YrbGSkrRzZQlF0+pA4la5nfvUbh3wE9XP2gVN4iZG1RsDh3CqpQwWIDbAmawavHcrR6z0BrIxxuGSSSXS/b2+Zc4yVw1oD/wBRrjHuFKKunuGoL41cXNA3G/T/AJ2oy8RhrS21uaeXZEjQwzMzESNJ1Ws7djvVk6xJGPNLxNROftYkn8aucFdBTLzHLqKozTtq59eVZ5x3Kh+nzvDPdV9gnw2IMRUywBvt96G8LxCD69e43q4tcWtkRm+orLLHJdj0Wm1uKa/Ul7+GWKRO8fKp2O4heKkuzOlsgiYIWfSJMT0GtVmHxKk7qf12NSsSRluQJkaqScpjaYIOh1HcCqR4lyO1UFkwya5pcdzicbfMNNB2hfYQI5jbrUtuNsCRG366VRYDiSeV5Fy46et2JyhlGa3AMb5syINORnlrsGC/aLcNtD+6hpUGfNXWQNdudb8c9kep47Kk3bK0gV4gU1npPnd6oEmYVAW5Dr7VUrZP7zIPpQ6mN5Hwj8Z9utdxF159F3KDowCAt8idB9DUccUtWjkZLsbyBnkneTMz8qAUXiGG5b03ifib3qDe8QWmIKJdY9MjD/8AqBXrmIYguV7kDUjsBzPtQQH1A3xLwZVukrctoG9QVi3z1ykb96jeFlC3Rk9TyQxWdE6z0/Op2MwF/GXgXUog0AO4HtvPvRJguFpaXLbhRueZJ6k8zQiubQ/JP1UmAfiViLzSdyHM9SBr9IEVaeGB/CywJyvcA6w3+AK94w4aEXzCwMsABrMx1/W1QOCXpvWlUkSvlnoMxzH35UHwxzalDjyF3eFefdl1csx1CfFl7A6bA/So/F/CRQzZa6wict2yyMNY3EqffSrey5TFG2pcPJC5ZByx1HKKLPKlQrSQO5kHrVoN9GZW4mM38M6GGUgimAa1bH8JjkGHKRP+RUPD8A81XyqhKx6HGhHMhviHKrqV8EpGbiiXw/gLtplvkMoPpgBc5tsIYqG9PwkgT1q5wvALMy+CxEj+h/SD1k7jtUnxAly3bW4bbKbjFUDEZpEcgZjUa96km+xZY6fP8A6t2wtxiBmVW2uLmzLBA0Bkb6gHcTyqla8VfNb9G8QToDy11I95mNassbh4YZdB8Kjm56a6D3qvvr+Mbz96onQziSL/AA3ivzBaXEscttsxy/zdiNxp0keo6Ci7iGOwj2HvIRIGgUxJO2m3PWOlAnAMcqzZuRkYg6gGD/Y6fSrbH8LVFLWwbbjmpKmPloR2NWjPa7XBnyYlPiSCO1wC4UFyBqoYrPqURMGdDA6U0LefE2LYPpCqR09Wv4ZaH8NxnF2kI84PbIKlW9LQRBAI7c4mrzh2JNlGxjqBlSbYEQWVVCqOf9Osa0/8RKUNpl/BrHPcgY8fYrPjb3bKpHsPyJNDM1IvXc7MzH1MSxJ2JJkntqaYYRuKX7DVQgCuGlE1yiA8LprouivZaSy0CEm1rqNan4XHuHEsSswR2p/geFL4S+ijViX7xbGg9yzH6GoHBrSm9bFwFlLAEBiJnuNuVCk0GM5Q/S2gkwuDAuFswzR6YPIyDI+lVrcdZTlVvSug05DQUZ8QwzXyoSyYE76AgiNSemh3mq1PAtqBLtPOGgTzgETQqPcruvkJ2c8jTbE1ya7NVLiGFeWnA1cDUCCk9qkTpqNO9QxcNLVp3qAolroIgAfSvfSoxtiuPZ000nqAw+hogKzxU1nySrwWJ9IXcH+qOg6c6EeFFUvoS/pDrLRECdTB2j8qNWwq/wBFkn/8Q/M00/DldgzGCvwhQqgc9gPxqjTbNEMiiqLZQvxb9CBuOxpwOOv1ppUB5mnDbnnTDMPW1DDLt096i4U+Vcn/AIqXhcOWYdFgk9I/vVdxGyLt1lHwL8cGJP8ASPlv7gc6q1zwGyTYxquq3bWbIxIGpjQldummnahrxhi3OLtyhy24ymDlJ0Ywdu3y7UVYVBkKxAWIjbpVlh1Fy06RIy8wdxqN+4qd6YVLbyDIuW7mwBmdREjTf/SazriHCLlq5cSCwWGzxplOxM++1agiaaCB1/xUTjHDPOt5D1kHWAY0JAPq32q1cUSMqZlq2CdtaNbGPVrZwyw7MgyEtEjT4pGukyvbfTWg4xbKXDaU5ivpmNSekRvV94c4D5f8S4PXyH9P+aomx0+lsHFxhRblsW7YPqlissvIwx1ERp0Jqvu4k5SoJAaMw6kc6t/FNoJiLhHODHciT+u9PeGfDlzFo9xbalUGQeorLxMjqRpPLUVaPUtPmPZWCxrquR7dOVWnFOA37H/mW2XlqPt0+lVZFNENOPU7AP8Ap/D/ABXvKPSfbWkV1aALQsIeh+lKFo9D9K8Hbqfqal4C0bl1FkmSBUsHAScKti3bUCQY1gHfc/jVNheFl8YFVsqG4uv+4iQB1BJ7UT/9NP8AUYrtvAlSCs5pmZ1nlStyDRoV7w7iQCLeItuOXmIQR80Jn6UAYrjt627I0ZkYqYIiQYMadqkLiL4/9W7/APKoT4YEkkSTqSetX3R7oCi+5fkVylE0mqFhWXrXoFeIrmWoQVSa8Fr0VCCq7NJmvGoQ9FeiuAV5VqAHUNLFw01XQKsATcxl3VBcyoTMBQH/APnr9YmmjixaUekhAf5fUwnnEieu80q4oriNG/3oWQsMN4mwajTzSTvNm5+SxXcP4jUFjas3DMAZgFHvqZ0qAxB5V20tRgaJVuzz5xUHjHEvKAVAWuN8KiT8yKsD+uWlenn8tNNOk7n2mi77Bi0nbBzgfBCrG7e1cyYn4Z6n+o86v57Us9orxA2/Ogo0Gc3J2zNvFyEYi4BzIPyyj8wab4Hx6/YUrausqiTlHwyYDEAjQwBr2q08R8DS24Pm5c8kSCdZ202Gu9V/AsKi3ct5Syn0kDcMw9LewME9qD4ZpbUkvvoaJ4e4v51oC+udSo9RHxHWZGx5ajrUfi/gzDYhgbQ8smTK7fNTUtQoAAgDoBA+VScE/wDLtO3v2pik0uTK5es3Hj2GY8Y8HXrJYiHRTGddvn0+dUq8Nu8kY+wn8K2Zrr2z8AZdjIgx0nnTi8Ow1/1XEgFf5dGkEn4l6z9qKkmWuP8A6/1/X1MXXh93/wBq5/8ABv7UR+E+DXBdFx0KqoMToSdtAdee9afgvCNgiFvYhk5rnIjXSNI2kER0OlK47wbD4ZFFpIck+o5ixTnqe+XSpXAH4a6Nv9vqDjWoNJIqW7V6B+hS6K2QxaHSklO32qabYrmU9fsaG0KkNRXaRNKBqFjqiuqa8BXgtQh6uqKVlr1QBzLSgK5XqhDpFdAr0VzWoQ6R8qRFdzVyaNkEkUg26WDXZoEGwlOAGvTSl70UAUCY9tvfeuXG99aUg9/17U0wIqwDjORoN6SpUiGui2ToJtsyx1ldqct17IOYmh1CuGVeN8PJdOZsZYb383bsMmntUPC8At22MFru2q/w1OskSZf7Cr42hvXYqm1DHlmzq5jqdJ6da6sj3rgux7VNsPbRfMuOqrylh9e/tV7E0SOI4xcknSBJ3+c1VcAx1y44OXLZIMZvjZuTAcl0PvNRblzz3kgiyDoCILnkSP6R051Pt3NRG86f4oUEMuGXIprxnZzWUf8ApfX2Yf3ApuwhUg6/rtvU/izq2GuAxGWddNQQR9/xoxFvqAZArxbanCNP1+hXQP8AioXGg1dn9aU4FmkUCEavCuivDcfrlUGHiaWHpBrzUCDuauzTfKlioQ7FeNeNKqAExXYrqb15d/lUZBMVwinDtXOVAglV0pWUVxaVRAey10JSuleG9Qh4VzyqVXTv86JBjyqUFpbcq42xqIgkrSSNKWa8edREGGSoxwa5s2Rc3UAT+FTBXDvUIQrllokEn509w3xE9nT9xzEfzK8t/wB23yNP0kVLAWdzxhcZYXCsD1d1AHf0yagPjMTegXWGQGci6DTbNzYjuY2MV1f19akLyqWChAtnr96X5R0H+KcFKbnRAM+V3j6V3J70u3t+u1LNQJ//2Q=="/>
          <p:cNvSpPr>
            <a:spLocks noChangeAspect="1" noChangeArrowheads="1"/>
          </p:cNvSpPr>
          <p:nvPr/>
        </p:nvSpPr>
        <p:spPr bwMode="auto">
          <a:xfrm>
            <a:off x="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data:image/jpeg;base64,/9j/4AAQSkZJRgABAQAAAQABAAD/2wCEAAkGBxQTEhUUExQWFhUXGR0YGBgYGBoaGBwXHBwcGhwdHRocHCggHCAlHxgYJDEiJSkrLi4uFx8zODMsNygtLisBCgoKDg0OGxAQGywkHyUsNCwsLC80LCwsLCwsLSw0LCwsLCwsLCw0LCwsLCwsLCwsLCwsLCwsLCw0LCwsLCwsLP/AABEIAMkA+gMBIgACEQEDEQH/xAAbAAABBQEBAAAAAAAAAAAAAAAGAgMEBQcBAP/EAEEQAAIBAgQEBAQDBwMCBgMBAAECEQADBBIhMQVBUWEGEyJxMoGRobHB8AcUI0JS0eFicvEVoiQzQ1OSwnOCshb/xAAaAQACAwEBAAAAAAAAAAAAAAABAwACBAUG/8QAMREAAgIBAwICCAYDAQAAAAAAAAECEQMEEiExQRNRBSJhcZGx4fAUIzKBwdEzofFC/9oADAMBAAIRAxEAPwDbrbyK6W2pNtIFcuDURQsCHKa8oSG6T85pyucqJGKmkvSSTUe9eg0LKuVEpWmuLuaYsYkdedP2TIJ6mimFOxRFdFcNVONxmSY1zMVmdoA5bbzpUJJ0rJXEGHpHMEEfWD+NVN3ytcozyTIG4PPuIjWkW8eWYAk7gdt6gNjgl9mBXQsCBMEk79ZH96pdoU5WWmF4mVDB+UaneDGug68t9amNxD0hgJB5bH70L8VuDzhBaSF0jXY71OS+FhFXRuo1Lcht1pc4vsCUn0RMx15iJAUaTudD8t/en5JtKSDMQ24P9/nTVzB3CADlHWBp+vpUuQVUAEieX/NIiqkUS62VdyTpqT7cvb5U2b+8yT+tp2p27fmddjB2/vIAj7mor3xbliwg6awupMAa9Z+Zq7ohDv3GzkbEHUEgb/r70plUWb8qJ8piDJmcuunTau4l8zGDBMen20+1N37LtYuuASMjg6iPhMkiftUXMlQV1CWxfIYEgEGBPMEqpH67io/GbuXy0VvjdUiTJBOp/L50u1adra6hZC6zJ+FY/wCKo7l8tjrQ3FoFjPJj6fsSfpVJtqzTp4bpNvok38OgXGxqD8jFSDYHf61G8zWeQ+le86Scx/tWqD4JjVrgVdRd831/xUZ0J2g+xFO3CDAG1MlauaI8HDbbofpTtqy3SkhiNtKd80jmahJTk+ELt4P+oz7VIQAbbVEGIPf7V1rmlEVLc+pIV9akVX2ngip9QrVCC8Co4u+oa6U2uPQkjOpIMGOvSaZ4gkiFGoIMbTBFLdh2tMsxSGOlNX8ciIWYjQExInQTpr2oF8Y+KmCfwX/g3sLcZSB6hczBVg7g+qCParOSRRp9g3v3dag3MQpJI3GmhkVjvBvGGKwz+W1wvkC2lDGVAW5rJM6lSy5t9ulavwLG28TYF62NGZlIHJlYg689RoeYINUdlJwaJFn0EuonNJIG+bYke+k+1PWMVOUhjEQex3qj8V4lsNZ89AWKsBl5QZMk9o2oHxn7R7zlQyqqBYISRrtzOtTdwaMely5I7org1UcRC2i7sYzZQYIkswUADnqQB1qh4zxdbOEUspd3ygWho7XHlgIImBmknkASaB/EXiq5jMIi2wLaWmUsdRmYaIM2wP8AN8hzqR+z/FJduqMS1178i3YPxItsgBgCDoSFOp2A6k1a7FvHwGqWv4iMoCoSDlJk7iRPPWfpVXj1/iuYJgsJJkj9dKNb+EVU9OkEd+Y2J1FDGMuKLzZttZ2Gk8z26mqy4EyjRX+H1F6+c7EiJ56wOveje0wj0qIAFA97iJwtnEXVWSMsDkZaJkDYTJqmPjzEWL2TEYYGVDFFLK4BUMCDJB0jQ96kuDZh0OXLByh81fb+zReJX9MpYAt6faeQP63rM+L/ALSWt5VwyhwC8l5Mw0IQBGkAsJ6iovHvG4vJ/DzBpkzuOenI/LegrGX0UqLb5oUSRpr+WkaUuk2hb08oSqaaZp3gvxI+JzJcaXWHZ8sCNSFIgjTYdaI3spd9JGa20bxBB2IjTbWazf8AZxi4xBUlvUpIJ6rEGeuU/atRwMXPQq6r0gCPajsroLyY6dxIGJ4d5QAAkbDqOmv62qNjcf5OFvNckLkIY/zGVaBvG9W/7ybOJUXYUNMEnQgDWOsVkXjDxiuLUWrIdLa5iQ+WHYSRt7mJ61aUKdk8N3ZteCIFg3HUZVUGQTqAi8o/UUMeGGN979+CpZoAYQYEH2/5FU/hjj97EYJPM+BQFXlmyCJPYRHuCfay4RixfwQtYdnS4zOS5RtFLEFkJ9LGPSNdCAY0qs4J9hsfVxyS70i9fxjYGJTBKGuXWOU+WJW3oT6zOm2oExOsVdZaFvC/hRcDnIUsxBYuSM+UaxpykSeveihbV4gaIPckn8BTI8Kg4qSoVFeiouCd3Yo5CMNvT8QG+pP2qemCPO43tC/2q1l3JDLtXM33qNxJ0VLwVwbiIWIn1D3giKBP2XZv3i8zHTyZIOuzk6Se7a96s13KqSDTFcfwttjbuX7aOIzKW1Gbaen+R1qfvtr7a1iNvA3sXiwxEnEXgSRBABM8uQAP0rXPCPGb2JvYskr+7pc8u0QNSVENB5jQH3apXUjdFgwYEelj8qtjc7GmsThFf4sxHQMwH2IqH/8A53D/APt/dv70eCrafUHOCYZbAWZKFc7F2HmDLJgED1QRoJ2O/KuYbxPiBfJvKiWWP8MR6guwJuKxWToSD1pvBk28Oq4gtNw+WpUhWQEHWecA7Gq2/wAGxGDw5DIt+whGYBjm8vQSARpEA1RDpRuXX2IhftC8R3DfRMi+SoV1kAN5gJLDMJ0ZdI7zPKhu1eXFKtu1cy6taTOIzWpFwAidHGQLIHKSdqj+MvEhvXXC2yisT6GAzdttO+nXnQrw/H3MPczq0Nr8Q69qVdu0NWjypK6CjxHgktXFUHlmJ5tmO5PPY0f8C8U4fA4DD2kU3L7rmFoc3ckkluQ+vtWc4zEjFWxcb0uYUCZEDf8AE/WnTxJbZPpDXLkWw6rCraiCE/1H+vtpV4zu+BGTHTSv3mp+I8euJwmIURpbBCjWCdnnTNGVtv6axDE2201lc0CeU8+laDxHinm5sPYXykt4VpGgZgIYKSNhJk9aA+L4jMQNthEzUmnxZp0eRx4T4sIP+rYezgntIQGa0Cec3SCd+ugoXwPEkUhzJcEEKDAH+RH3qox4bNt6ftNGPg/9neJxSC8xSzZLZc1zcxzUc9THuKtCFITn/wAkvea74S8SviMKgvgC6w9JXVWURqY0Vt9O3Lar/jeBDW3IChoMsRyjWT069qC+DWkwaphRAui8hcFyZJUAlJ30AkDQAnnRJiMYMYuKwypcR8r2s5U5Zgjfbc/OaMeUZ8iUZUgNx3HvL4a1i5DK1sojqdQP5QeTRtI5D51nR4ves3vNDMLmUrmaZylcu57afKrLxcrC8tlpUhgMp/lIRVjTf/NI4isrLanXQj5Uh2uJOztYH4eLhfq+nzIfhXg3n3VdmC2bbDPrqZEKo/3HSk8dwKC6TbYMh2cGZE7EciNiK7wTE+UWzE+VKAquhVpKrcnokk+8VDt8XDKfggaZSpgjWCRvm31mdd6tCzFrG/HdjNniRst5lrR11B7AbEHqKMsXxjENiSUuNbWy5ACEBjvBkiNoMHTehG1gbdy0bpFy2vUS8yYMCOX+phWp8L8GLdsteCHzb9tSl0lsoYIoU5ZgCRrInU1ZxdcC8coqVyBHxPxi9ibma6wchcqwhUQOYWTB111P0iha7gkmY1kmO501q2soWu3Czf8AljlsfVGnQc/nSMVh1jOxkGT3qjbTOs5qKjjnBOvh+33ySbHH7i2Vw1tVKhckic2XWSB11oz/AGe8b8gXAwTyrcDNlC3CWKgBiJ0UT7zrtWc8O4n5E+mSwBzHYATvzq/4JiCLGKYxI8sgA7jzAYnvsD71eKbdnM1ahGbilT++Ta34sj22a2fhUztzHp7EHqKrr3Gkf0XLiJm9aKyOHyKwSY3nMdCI+01E8N4O9cw4N1HRnSJa4xVlbVZQklCOnKfeq39oPCn/AHmzftuQwt5QNxKsSZ7EPv2506TjGNsxY47pUyxe8bJy5y+X1Bj8WUkkT+tdzvSuOeKiuHDWiPODqBIlSDMyPbvvFAHHOM3TcJDHYAiCII159iOxoc/f7gMh2nuZ/GkLJzaOpi9FTnBStGjri1t+Yzwz3kKtJg+rVtR358qqOCNksY1pyP5S21EkmHcyBMEDKVH350Ktx247LIDEHTcGegg1PvI66oRLXHzdJDfze0b0Y5GmjLn008NKfcsfCC27aYjEl8jonlWZJM3XBVSB1A0H+6r1ryZLPC8JcKi3LX8QPTAGrkMNRJJGaRyHOhrEYUCxZCE5gSw1yiZ9TueQUKmvIk9qIvCHgPzFD35W2SDGoa4ojL/tSdep023rRCaqqM8n3NKwQkm4tzPbYDKAQVEaEhuc/lUym7ahQFAAAEADQAdhSopbKgB4pxqsmGEQ3mdeUa/lRphbgKLz01rPuC4N8ViUvMhFhSMsiMw7dRO5qwwvi514jiMLeULZt+pLkFQFygwxJjWdCOm1WUbdlsrqKh+4KftETD+fbW3bNplZszT6TpAgctfxoE4raRkM+onry9qKf2lcQt3cWfKOZFjWI9Z1aOZ5b96FbiSGdzzgCdJ/Os/f3HYWD8vGn3XP7v6kO/mVfSYmAesVfcKxRR0JUtAgBhqDABOgNQ+E4bzbqIIknSSRB3mRqCImiXj3CjYuBryOwdQTdtGF0ETsYJjZgBM68xbE+LEemMajNbe6K6/hrnm4i5m/9G67RPwsAFXbqV+lVmC4blALyHHrJ1BGh9PT50UYnLZtXPVnFy1bKtsSmaIO8NO4BO3MVT3XOYlpJ+EewB+3Ka0Jp8yOXJzUYxxrv8krB6yjGSNgYrR/Cx/eOHnDeYV9cr6j6bo9SBhytsRqB0JBBrNmxBtXGB2bf3mrvgOOa1cOsLcER85U/X8TWfHLbJX0OjrYOUpJdbDLB3GxGJwN5hlvW38q6hIzZFJhoOpytnUkdRRPb8TnDobfpnzLmrSd3YhQB0EVRYTiqgteuhcpTzGTXNmy8jIhvMG0c6quDHzUS405gW1OskmDod9qbCSfq+X3/JhyQa9Z/dlV4mJxXEUDXAGuZVLgCFJ0mNNgBTfiPhz2bpsyrAQ0oeR11GkHt33NDvFOIXHe5dzNn/lIkMD8KxGoI0oqwmAa3hPOxDF7riEDMczaD1MTqSACQOgE0mdO/edeScHih7F8Ss4Tw/zj5ec2wwMkANrOmjadYPem08A3lv3ratNtEFwOQZdWbKAqiZYMYI+fMVZ+GbU3o6Ca0jCWA4Rv5rZkd1OjL7GAfdF6UcUuzEelFs1Emvvg54E8LphUz3NWGgn4QG00B59SepolsY9EV0gLkBIUCBlgnQdNDUK1i2O2gmPlGn4UGePPFVok2FzNdCsrlIAWRqrMdz2APeKe0kjmQuc0vN0Zthbk3GllQFGJJMbeqB1JMADnUfE4qQFBmu4PDebdy8hv+X67VMxGEABgaAnWIJjtypPhuS3HY1OpxrVbPal8exVY6y02yvMZfYkjWifhFh0bEo4CsrYTb4TluFtDtByk1ScTHoSOelEHArCthnbP5ZR7bXmiYsiUU6n+VnzHtzq2ncXKKl8RfpbHKOSe32fI2Pw9xlThszsBlOQEncxprzqssWDiFv3MSypcUCPUCttIJ2B25kkye2lZ94ow1+3h7KW7nllyxYzBhcvwkdc3LcDpQbh8fiLVx7RutluIQ3qMMsjed9vtTtT4UpvZyjnaLFm9WMuG3V9Sy4hxU3L5G6zA37meuoA0pN3CHWDt1Bj67VH4SP4pbkFdvsFAHcltKsb2J/h6d94rFSXQ9BPLLE9kHwv+lNwzElcQpCyUYGOp2A+tXNyx5d74yZMkyDrnhpjT39qGUY/xCvxCNavLHGbDWcl1bmZLQtooY5czE5rp7yRVnB/qSOfqpqW1yfNft1dBZ4evW8TfS02bywyyMhbzY5GNl5/c1s1nDqPhFYP4WwhF1WcsuQqDAI3kq0nSehiPrWp4XxeQnmXrDW7IEm6dBHL0nck7ATT4ptUjmyqwrArtC48f4H/3ogx8Jolt3QwBBBBEgjUEHYigQoLnDgbOW1AZYNuCRDAQJIPTSe9UmFxd34L+ExLb/wAS6qFhzMvaBgdCD7xXnuAT6o/Rqhv+JrbWrlu3cDvnJ6Qnzq29LqXjjbYF8euBsW7AaNckCS0D3Jk7c6Rc4c7Wbj7JaXf+ptJjtrv7VV47EFbskkHOPfX396PsZb/8K6IPT5Zj6TJ71mk6TT8zuZcmycHF8Ul9fg2gH4ExGIs/7xWscWRHwrF2uo9ozbeyYcEwIM6FTpIYEc+VZX4b1xNoH+r7waO/GF7KiiSJg6dQNqW8nhxckJ9JQ35oRfl/LAXxTjg2T0BXXMfQdHO4LLlADbyVAB3gU63FFNsN1/PrUDiGHNxGe2wJGjKdwOq9flrUXh5VQAxlZGaNws6x7CasrnFN9RCagqQ3xIB4f5UQ+FkZ1ZFX1qRmJ0IBKqonlLGI96tuJYPBWbTKWtCVlDmzPmiQYE84of4HxS5aZsiK+cozSSD6LgfflJgGetMSorPI80rgnfHxQVcdw+KexaTIzetbY1DTmJyAkEmMx3NSGZcO3kgNlteksebL8baci2YjTaKi2PFF61fUKFYemFUEk/CubNsOdV3iTjQPnENL3CTHP16z9DV8combZKcow82VPh615l245AIVGuGSAMx0XXkZbQ9qMfEjfwW1OW2EtKDBVmaCxB3lQsfWg/w3ijbZxlnzFyDSRm3APvrHeKv+N3IwNoEFSXlp3zeoEnud6Qzry9bWRT7V/Y94LUTdc7AKJ95P9qOODOQaCvAts5HYj0zpOxaPyH4ijTAocwPv+BqQ6mD0lLdnm/b8iNx7jBsWb7zBt6r3M5VH3FY7YvFpYnUyT1JOpn5k0b/tOulrTrb9RLozAGSFA1JHSd+lAPDrea27ZlGTSCfUxI/lAB+pga1rk7XBgwR/Oh7180WfAsRkkgw05idPgA213mSI707ir7MBB+LMWPsACPnP2qks3CNRuNRRCbyFJEDMJ+ZpHi0qr2WdfNpI/iY5bfW67X0/oZVAcoPImPeDUzgzQ15OVyxetx1lCR/3KKggElIEnOAB1J0/Orm3wc2mZ2u+q2ZhVGUga6TrEaTM67VSCd7l2H+la8RrzQ3jjcv4S1cYSbbGyXJgAZVKgmd/jE/2qBjOCsLasVJYSFgyTOpEbnb8an4hg90fwWbKi3EFv4Y3EoNAJEaUq5ZuIT5/mMtxVuFkE+XcDaQeUAR86M527RzMUnjrvQI3sYUWFMMSGHUsG0H1p1sU9wESCdQ2uxG/y71M4zwQnFOyH+nLOkOVBZj0gkmOsVAxGE8iy2wYnLvJK8zPcimKNxTQ2edTySndezv5DfBt35yY+leuWvLuq24B26rzFV2AukMRtOo/3D/FEFmLtvTRht2NMXHu7jYRWoxbF+qPK9vmvf3+AV4bj5RkGVHtGNCimQDm6cjJ7HtpWg8ecjD4gtaOUKPKuEhs+YfFvAy7669KyG5bJso6wAxhhMBbg+IabA6Ee/Y1pvEsZhbODQ3c7tiVUsi3DllECtlJ0RAPiOhmNJq2GE3KkcrJKMWmzK+K4d1cvB8sjUj9daes+IryqFF5wAAAAx0A2FVfEcXnAUGZ11MkDkD3+VWlkYTKJczAnXn9Kbj085ImXNGEu/7FzjvGV5pteXbDMp+Elj8RQjLyO0a86H7K+WWDJDE6en2lRJ25Gru9gcNaCPbJZgwd8zEkpufVlgHkNRPPkRW8OxYTCYi6CHa3fCqHaD5RVjoPiPqg6bZeVZp49z4HRyKC5RUNcXMMwBhgNZjQ7d6NuN4TzQFBKFdoJAjuOdZX+++kKBBzAk85maMbvGb8fGre4/4pM411OhihPI92KXT+Sx4BwUrdD3D8JlQNZ79qOsTZt31GdQ4ESD+ves0teIrw28sfKfzqRguJ37pKm6+o2X0j5xECgn2SL5dLlyvxMkkku/kSr+G8m/etW1zKrjcayCIb9cqpuMYS3auXCFYy05ZyhJJlT1jlHWr24wmP5ioVmP8ANAj70O8RkByzZonXrBitGXF4dS8zJ6PUdVKcU+Irr/P+ivuoJ9KhR2k/c1acFsgmWJVRzykgnodRUOzhy+3zNX/C7lxICNoJhWEr8xpRw4ZT9ah/pDX49KvBg+fjXv8AeSMIhRldR5hDOSAyghWHwgTsTqR1FRMa6vdLMJEacjG4n2Bq6xmNtCzcuC3kvWSpgrIGeQGDjbY6EaxQAOJvnLsxOYy0afTlVI4Hub+/cYIani138i3uOLZW7b1ZTOWYzDaO2hqRifEn71ZQPbCIG/lncaQe33oU4vjCChR2ykTB33jUVzgmJysyts0GORqksdLk36XMpZlffv7TReG+JrAVbdy2EC6KVllHeJn560aWsaBYZ1IICyCDI9RyiD86yBsPGq+penMfrrtV1wrFNbtuEYm3cEOp5GQQY5GRoee1LXBp1Gg8S5Q4fl5/UXxC7mY6nST36VSX0W6ALUKUBhAAMw6jqascMHZycpy6+o/D2EnSZ5b1FwFnJeh8o0Pq2yncRVINwTMKinLd3RUoh3jSKm4S2WSMpjkeUfqalcYt+XdkbMM3zkhv13qJhOIqBBkCTHsTI+5NOilIZn1MpRqMbZIvXCCO0N+vmKa4UxGKtl89zOGVyTPp01PQCAOgFKxFt7gLKvwDbmQddPvUjDn93wz3y38S8htqsCVUka/P1fQGr7Oy6FM+olmknkVPyL2yXW6bihWKoVRQSoCjX2b6869xXiwGRnJUQP4Z/rJ3IHIfrahtsYxhgYAg/TXaqXE3SR3n86V4d0yY8Kknb4QcoZMMddZPMkmZPWhTxTnFwAghf5ehAMae1W/DVd1LToB9dJj8qLsD5N7CqjoGWMpVhqGmN9wYjWrxbg+ehnmoyW6K+/uzMOGYWYc7Zo+x1+tWdzDPYZXIOVqOMR4eFpQLa50XYD49Ps351Jbh9q/YeZXKDIiGUgTty/zRU/W9hMWRwaaf/fvqUnB8OHTE2+TKt0fI5WI+TCpnA3N+y2GuGVbVJiVuDVSD0JAUg7g1F8Gv/HtDcPbuJ9s3/wBaXePk3bqCRlYke0Zx+NdHR/5Kfl8jJ6VTUnJLun7rVgERlUhgVfUGdw06yPtT9q3byiSZgVfcYf8Aeb161kVrjANbYKqsLmVXjMAJDeoENMTIiNbS1+znEAAHFWQYEgJcMHpMa+9NySim1dCsXKt9+SCbwIhkEHQ+1D3iLE20UpbBUkxEmMsCfqfwoyawKzfj+Kz335gGB7DSuYmzU0itq+TjSxBB+gqhgUrXpRlFS6j8GoyYb2dy6/6mpIABk/6RRpwi9buoiWBDAHOWYAs45RuDvptA0negThnCi5VrjC2mnd4O0L79e9STZZGd7bgFDEz8QnkD8Q+4oR/LlcS2pnPUw25Onl0DPFAwVIhuU9aosbg7jKQANe9WvBvEtrEAWsRo40Dc+n/7D79Qd6mYvAMmo9SHZhqIrVePM1v6nNx59RoYSjira+vBV4OxlQCP+an4FfV+PtTBiaTxV8uGusNCVyj56VsSUY+45E3LJPl8t/MXirmbAYi4MxNy4rGG0VBCpI5jWPeDQIa0rhNpnwLKpUFlAIOzCBpI2M6z2rOuJ4ZrTFT8ttuulc7Hl3Jt9bO24beF0K5hLa7Cmi0maUaQRQHX6tFzwzi0EBydNmG496KMNcUwykK3UfAf7fh7Vn6tU/BY17fwnTpypU8V9DqaX0k4erl5Xn3+oa8Qsl0WEYlGkqs+mY9QAmBoN9pGsUhba4gHIBmX/wAzuY0E89qf8LYqziWCXZyIM7DWdNlBHJjpvUsqLYhAFymSFEAg7mO4/Cm4dN4sfJruc/0rroYdRcKluSfH38yNfwcqFY+pROb8RQ9jeGshJI0OxG3+KI7ifzId9wfhP9qaKBgQRrGo/W/yrV+EjsUe/mcvS+lJY8zm/wBLfK/ooMLfe2dNR0JNShifMbVQBAAG4HekYy1kMDUHWfy96TgF+I9wPtNc6SlB0z2WHDgyuOSPKfI9xEW1tg5oJfLl/wBOUnP9dI71Us3lyxXTXca67adav3srAYqCQdJ5HtQ/4huSV+taI4rgps5OrzrFmnhguPoidwfj5AyAKB0LQZ7Tof8ANWtnib2ruYagmSvI/wCaBI296I1vSFJ5is2aPc0+jpQlGUJLyNfwuLS9bW4hlSNesjke4qBwnEH99IiUcer3H+KD+C8UNjXdGHqH5juKK/CuPtXLsh1noTB+hpSkZ9VopYW65j2IfhjwzfW+l1v4aIxhSdSNQQANpB50z4zvlcRlgZWtqx7kSv8A9a0G04nfnQR4/wAAxe3dXJCqyvmYDZgQANzudga36eaeVOf3Rzc7lJUlV8AjwAf+Kzt/NdVR7AifwA+dascV2/7hWb3lbMGsq0LorRrmOrNOwMzHQVE/6bOpuCTv6Sdfedao3Oc3KKbsZtjFJNhw2EU6bTpWdcf8EXLbHyn8wf6hlP8AatJzUl0B3E0FQL8zEMXgLlsw6MvuNPrtSMIwB1O9bLicMYJVQQN1Oh+XWqO/gLFxsps+r/aPyotroXhw7QC8SxGWFQxI9R2Pt2Fdwt0m3lnTpNHaeFcOdWsn6v8Akab8QcCs27Q/d7PqLZTGZiAecmY13qsoJx4Y6GX17fcz9sPLAAxJAn3NaILOIwqs1tzcthSWV/iGmpE6N84Pc0CvbysQRqDHzFaPwLFrfwgZuSFLk6eoLB1PUEGe9LjIGaFOynwnGcK4AfMjgQWOknrBAH0JqF4nxKObVq3cDg5iYnSBpPfeoFvArlZmLZlbTPHlkDWCcwbUDlMyKssJat3SjoFyqdAq5ArkLnA5sNRqSad4stu1szS0kFJTS/gv+G3rdvDNnjy0TMQdZiIHvP41mPEb5u3GfQZjMDSByA9hRB4pxuW2LIPOT7Db7/hQoapjXDZZ1Z5k6ik0oE17N1AphOBAFP4TDs7qifExAAnST1pCx3FWvB8CHJYgFIIIJgzE6CZMb9KjYVG3waF/0m3hBbw9lvNdwWYqNSRzOug0aB0U0xc17EfqKHsHxm7g3DBvMSMsNGcLpIDbkaDQ9BtRKeKLjblrygFUz5j8wf6YkHlpO+bSQKdh1W1VLoc/U6Dc90epBb0meR3FdZJqZjeH3Le4lf6hsf7Gq+YrbGSkrRzZQlF0+pA4la5nfvUbh3wE9XP2gVN4iZG1RsDh3CqpQwWIDbAmawavHcrR6z0BrIxxuGSSSXS/b2+Zc4yVw1oD/wBRrjHuFKKunuGoL41cXNA3G/T/AJ2oy8RhrS21uaeXZEjQwzMzESNJ1Ws7djvVk6xJGPNLxNROftYkn8aucFdBTLzHLqKozTtq59eVZ5x3Kh+nzvDPdV9gnw2IMRUywBvt96G8LxCD69e43q4tcWtkRm+orLLHJdj0Wm1uKa/Ul7+GWKRO8fKp2O4heKkuzOlsgiYIWfSJMT0GtVmHxKk7qf12NSsSRluQJkaqScpjaYIOh1HcCqR4lyO1UFkwya5pcdzicbfMNNB2hfYQI5jbrUtuNsCRG366VRYDiSeV5Fy46et2JyhlGa3AMb5syINORnlrsGC/aLcNtD+6hpUGfNXWQNdudb8c9kep47Kk3bK0gV4gU1npPnd6oEmYVAW5Dr7VUrZP7zIPpQ6mN5Hwj8Z9utdxF159F3KDowCAt8idB9DUccUtWjkZLsbyBnkneTMz8qAUXiGG5b03ifib3qDe8QWmIKJdY9MjD/8AqBXrmIYguV7kDUjsBzPtQQH1A3xLwZVukrctoG9QVi3z1ykb96jeFlC3Rk9TyQxWdE6z0/Op2MwF/GXgXUog0AO4HtvPvRJguFpaXLbhRueZJ6k8zQiubQ/JP1UmAfiViLzSdyHM9SBr9IEVaeGB/CywJyvcA6w3+AK94w4aEXzCwMsABrMx1/W1QOCXpvWlUkSvlnoMxzH35UHwxzalDjyF3eFefdl1csx1CfFl7A6bA/So/F/CRQzZa6wict2yyMNY3EqffSrey5TFG2pcPJC5ZByx1HKKLPKlQrSQO5kHrVoN9GZW4mM38M6GGUgimAa1bH8JjkGHKRP+RUPD8A81XyqhKx6HGhHMhviHKrqV8EpGbiiXw/gLtplvkMoPpgBc5tsIYqG9PwkgT1q5wvALMy+CxEj+h/SD1k7jtUnxAly3bW4bbKbjFUDEZpEcgZjUa96km+xZY6fP8A6t2wtxiBmVW2uLmzLBA0Bkb6gHcTyqla8VfNb9G8QToDy11I95mNassbh4YZdB8Kjm56a6D3qvvr+Mbz96onQziSL/AA3ivzBaXEscttsxy/zdiNxp0keo6Ci7iGOwj2HvIRIGgUxJO2m3PWOlAnAMcqzZuRkYg6gGD/Y6fSrbH8LVFLWwbbjmpKmPloR2NWjPa7XBnyYlPiSCO1wC4UFyBqoYrPqURMGdDA6U0LefE2LYPpCqR09Wv4ZaH8NxnF2kI84PbIKlW9LQRBAI7c4mrzh2JNlGxjqBlSbYEQWVVCqOf9Osa0/8RKUNpl/BrHPcgY8fYrPjb3bKpHsPyJNDM1IvXc7MzH1MSxJ2JJkntqaYYRuKX7DVQgCuGlE1yiA8LprouivZaSy0CEm1rqNan4XHuHEsSswR2p/geFL4S+ijViX7xbGg9yzH6GoHBrSm9bFwFlLAEBiJnuNuVCk0GM5Q/S2gkwuDAuFswzR6YPIyDI+lVrcdZTlVvSug05DQUZ8QwzXyoSyYE76AgiNSemh3mq1PAtqBLtPOGgTzgETQqPcruvkJ2c8jTbE1ya7NVLiGFeWnA1cDUCCk9qkTpqNO9QxcNLVp3qAolroIgAfSvfSoxtiuPZ000nqAw+hogKzxU1nySrwWJ9IXcH+qOg6c6EeFFUvoS/pDrLRECdTB2j8qNWwq/wBFkn/8Q/M00/DldgzGCvwhQqgc9gPxqjTbNEMiiqLZQvxb9CBuOxpwOOv1ppUB5mnDbnnTDMPW1DDLt096i4U+Vcn/AIqXhcOWYdFgk9I/vVdxGyLt1lHwL8cGJP8ASPlv7gc6q1zwGyTYxquq3bWbIxIGpjQldummnahrxhi3OLtyhy24ymDlJ0Ywdu3y7UVYVBkKxAWIjbpVlh1Fy06RIy8wdxqN+4qd6YVLbyDIuW7mwBmdREjTf/SazriHCLlq5cSCwWGzxplOxM++1agiaaCB1/xUTjHDPOt5D1kHWAY0JAPq32q1cUSMqZlq2CdtaNbGPVrZwyw7MgyEtEjT4pGukyvbfTWg4xbKXDaU5ivpmNSekRvV94c4D5f8S4PXyH9P+aomx0+lsHFxhRblsW7YPqlissvIwx1ERp0Jqvu4k5SoJAaMw6kc6t/FNoJiLhHODHciT+u9PeGfDlzFo9xbalUGQeorLxMjqRpPLUVaPUtPmPZWCxrquR7dOVWnFOA37H/mW2XlqPt0+lVZFNENOPU7AP8Ap/D/ABXvKPSfbWkV1aALQsIeh+lKFo9D9K8Hbqfqal4C0bl1FkmSBUsHAScKti3bUCQY1gHfc/jVNheFl8YFVsqG4uv+4iQB1BJ7UT/9NP8AUYrtvAlSCs5pmZ1nlStyDRoV7w7iQCLeItuOXmIQR80Jn6UAYrjt627I0ZkYqYIiQYMadqkLiL4/9W7/APKoT4YEkkSTqSetX3R7oCi+5fkVylE0mqFhWXrXoFeIrmWoQVSa8Fr0VCCq7NJmvGoQ9FeiuAV5VqAHUNLFw01XQKsATcxl3VBcyoTMBQH/APnr9YmmjixaUekhAf5fUwnnEieu80q4oriNG/3oWQsMN4mwajTzSTvNm5+SxXcP4jUFjas3DMAZgFHvqZ0qAxB5V20tRgaJVuzz5xUHjHEvKAVAWuN8KiT8yKsD+uWlenn8tNNOk7n2mi77Bi0nbBzgfBCrG7e1cyYn4Z6n+o86v57Us9orxA2/Ogo0Gc3J2zNvFyEYi4BzIPyyj8wab4Hx6/YUrausqiTlHwyYDEAjQwBr2q08R8DS24Pm5c8kSCdZ202Gu9V/AsKi3ct5Syn0kDcMw9LewME9qD4ZpbUkvvoaJ4e4v51oC+udSo9RHxHWZGx5ajrUfi/gzDYhgbQ8smTK7fNTUtQoAAgDoBA+VScE/wDLtO3v2pik0uTK5es3Hj2GY8Y8HXrJYiHRTGddvn0+dUq8Nu8kY+wn8K2Zrr2z8AZdjIgx0nnTi8Ow1/1XEgFf5dGkEn4l6z9qKkmWuP8A6/1/X1MXXh93/wBq5/8ABv7UR+E+DXBdFx0KqoMToSdtAdee9afgvCNgiFvYhk5rnIjXSNI2kER0OlK47wbD4ZFFpIck+o5ixTnqe+XSpXAH4a6Nv9vqDjWoNJIqW7V6B+hS6K2QxaHSklO32qabYrmU9fsaG0KkNRXaRNKBqFjqiuqa8BXgtQh6uqKVlr1QBzLSgK5XqhDpFdAr0VzWoQ6R8qRFdzVyaNkEkUg26WDXZoEGwlOAGvTSl70UAUCY9tvfeuXG99aUg9/17U0wIqwDjORoN6SpUiGui2ToJtsyx1ldqct17IOYmh1CuGVeN8PJdOZsZYb383bsMmntUPC8At22MFru2q/w1OskSZf7Cr42hvXYqm1DHlmzq5jqdJ6da6sj3rgux7VNsPbRfMuOqrylh9e/tV7E0SOI4xcknSBJ3+c1VcAx1y44OXLZIMZvjZuTAcl0PvNRblzz3kgiyDoCILnkSP6R051Pt3NRG86f4oUEMuGXIprxnZzWUf8ApfX2Yf3ApuwhUg6/rtvU/izq2GuAxGWddNQQR9/xoxFvqAZArxbanCNP1+hXQP8AioXGg1dn9aU4FmkUCEavCuivDcfrlUGHiaWHpBrzUCDuauzTfKlioQ7FeNeNKqAExXYrqb15d/lUZBMVwinDtXOVAglV0pWUVxaVRAey10JSuleG9Qh4VzyqVXTv86JBjyqUFpbcq42xqIgkrSSNKWa8edREGGSoxwa5s2Rc3UAT+FTBXDvUIQrllokEn509w3xE9nT9xzEfzK8t/wB23yNP0kVLAWdzxhcZYXCsD1d1AHf0yagPjMTegXWGQGci6DTbNzYjuY2MV1f19akLyqWChAtnr96X5R0H+KcFKbnRAM+V3j6V3J70u3t+u1LNQJ//2Q=="/>
          <p:cNvSpPr>
            <a:spLocks noChangeAspect="1" noChangeArrowheads="1"/>
          </p:cNvSpPr>
          <p:nvPr/>
        </p:nvSpPr>
        <p:spPr bwMode="auto">
          <a:xfrm>
            <a:off x="0" y="-927100"/>
            <a:ext cx="238125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data:image/jpeg;base64,/9j/4AAQSkZJRgABAQAAAQABAAD/2wCEAAkGBhISERUUExQUFRUWFxsaGBgYGB4eHxwbGxkdIRohFxsgHCYfGhwkIBoaIi8gIycpLCwsGiIxNTAqNSYrLCoBCQoKDgwOGg8PGi0kHyQwLCwsLCwqLCwpLDAsLCwpKSwsLCwsLCwsLDQsLCwsLCwsLCwsLCwsLCksLCwpLCwsLP/AABEIAJYAxwMBIgACEQEDEQH/xAAcAAACAgMBAQAAAAAAAAAAAAAFBgQHAAIDAQj/xAA8EAACAQIEBAQEBAUDBAMBAAABAhEDIQAEEjEFBkFREyJhcTKBkaEHFEKxI1LB0fAzYuEkcpLxQ1PSFv/EABoBAAMBAQEBAAAAAAAAAAAAAAIDBAEABQb/xAAuEQACAgIBAgMHBAMBAAAAAAABAgARAyESMUEEUWETIjJxgaHwFJHB0UKx4SP/2gAMAwEAAhEDEQA/AGLK5uoEprV0wQI0umrTAHmUeaI7kY8zLgM3lWNoBmekmdx6AYgUqZCiNIYKAWAuYA3sJwTyueRFbWs1D1O1vX7xjzmaz5TeXKB8vw4ay8Ai5QAkBSTtH+bY1zkm2gkq09BPpO1sTvzitrGhpbaYWI2VTYY1cNIBJEkTB+x/zpjCaO4Bi/mvEbWNBSIPeR77Yn8KGqmrKGJb0sQNzvt0+eNeKVqqkxTJpH4jEkbbjtfBjK5JUUaGLKRYdFH12/y2N561OkV0ZdMqbmJ37SD6XGJNTKamMWAMj19u/wA8a6zR8sltWogX1T1t2+mJGw7k+YWvH39cCSRsTpKy+Y0aZERMXMDvfqJx2qcTab6jFgZ72JHYY4podYk+a8j16i24jGiIQ2kdSd+sD+4++BogCu82a0mDlwJEA27mdsdfEAFgYaQPken2viDmK5EsLAkajHUAxJ6nEyh5tb1G0ou5sB7k7Y7jepoFzejk9JITUx0kXk9Iv0xDzQ8FAtR6NOdtbAWgSBMSZ/fCtzTz276qOTOikN6okO380TED5ScJYplwSzM/XzEm/XD1w696MCS7+GZkJTK0XDsTIEqZH+2+4/YYi5kSTqIDEgtI7+m3Xb54pgUtLq6Eqwggg3BHUYsfg3PtOuq0sxT0VTA8bUoDN0JsNE+k3xr4damFYW4pWsQZOkCIiYnr/fEZW1AafL7+vY9TiXn0mVa3QaZ29e18QVp6VHRu+3z/AH+eJj5GKPrI/FGBoPqMgKCRGxDCCfX+mI+WytFWWq58NFqFkeYkkMB5dyJImMdqgVgVnyqCX1CzXsDeZBm2K549zA2Zq2sifCBtaxxVjUFaEanSWXV5tylNtLVWLatJIHw2kGdmAv8AXBXLVJBsNMwDtIOxMG4PQzina6AoGtcSR6jDBy3zW2WaKsvSIWLnyxt8sc2EEamlB2lhszEnY9fXuZxzOXltWxIkxtA2Pqb4kOlJ0SqhMETvuDEdPf7fLWswQIBJkwy6t/ufecLGH1iqnJ1AXzAHVsd7TIuAQOv3GMx5+fp6H0S2lwpkwNvt3xmN412m1IqUZJbUwDbj29MSMvTBJGqw73++NsrTqwk0mVTZiB8Pl9bG/XEnIcEquupl0nSBv9fnjmUTeGrgkjWxnzBLwYPSwBGx6zidlsoj03qayDTjtcHeZ37dMSOL8GNGi1SmW1AyFjysFQkg9VPWRgXxGtqWrSplVK6CrXBkoCRUPYdokGMMx4DlbUoweHOQzfKM6s6PpLA30mSJExaR2E+uPahcKxYal3VgbQelvTbv0xnCcr+ZorUFRmfWy1mkBREeYehP1j0wbWktFCzq7pqKhgCFACkyxJtcRIEYUcRVykS+Pi5WcMlSFSFIBjZplgN94iN7HG/EkakupVNSOiAXEz7bnvj3LmmlGk/gsHrQdZaBpIny/wAxjpGDvCeG0qtMuR5iSJUxFosBacFwobnVXWKGT4mrgEK2k+YBrMvoSO3fG71tQXSykyYPYgwwMGx998F+IcoIStHxGFMqRUYkTH+21iRb74i5nIim5WmrMqyV8twD19TuZtvgeHu3MKiDqdMMWQyTvfafXfYE4UudeZvzLflcuFNKkfMy/rK28vZBeO5vho45mKlHJ5h0ZVdKZvMkBttutzHriqeDVIBKmGPQ9R2w3GtC4aDtCBoqEBURBv6ziATGobX/AHwVymVNeoFS+rdexwYzHIFQUy0y8XG9v74cikw3YCLvBsga9QJMdJ9MTuM8FNLTSYzP745cs11XNU1JiWO+31w5cay/i51KdwQAdwdx0HphlaiwTcGcu1lpUlSvWCq1QimWJgWEiegm/bBvOqUdUgF4st7x8JB23/fC5z3WyoiidZqIIlQNKn5m5PUjBPheaqUsvQNWGaiLwAdQmQAZva3rbthDoF2dmamPmagvm/jMZIRTFJixWAZ63J6TfpivQsR6b4deeuKJXy6OoK/xPMpULBPYLbr0+eEwm3+bYJBQmtrUJ8JzNMNFUFkB2BvB/wA2xLzfHSw0JTRKZttLR6nv7YCZc+Ye8fLpgnSphpXrOCK+UxWlncpcParkqQVlLCnESCRLkgte0dt8b8R4dVR/ApqrN8VMiZ6kFibQYNulsCPw0RqVYixDhgRMeZRKz+3/AKxtxZOJ/nkbw8ylMZhSzjUybgWA8qoBb6zhXE3OWhdwm2QzlCkJpyY2DSNVrt8tXTfGYYeO8YKUk0RrYAkkAwO1xG+Mxih2FwakvkTjtCvSq0fEFRqbENKxqWAJIuCSZmLTjpmeYUSoRUqUkpICEDOskxbUsyBv9NsVbwvmEAjLUWVcuDBKrDVCCZLt8TKZtJ2ABw0cH5HNVgywFkCbbDf/AIxQaYVNGtnvGnO8eZsqDQzVBK9RpWIaQDBCq0E7RMYj8UqUXypVigzFQICGXQWewLBexBNxvGE/j/DjTzDUVUqEsKhI1RYgKBtiNR4WoAkFz01GT6X98LOUqdR2MdGEc+Xs7l6M01VVUJdwy+cqSJMHqL4r/j/4kZmtUNKk4p0kaPLuQDaTtPtjSvwpPMQpsLQYPr9pwp5vhv5asRupuG7g7YWnW5rrvlLI5f5vrLVppmGXMImsg1FGpYi6tEix298T+cec1o5OnUyyg1KkhWBIAIszFZhiu0HrfCZywlSvVCojOQp2G3luWOyjyi5wH5ozrLUp0JBp0KcWbUpap5qhB23aLdsNayKMVq5rRd81Ud8xmWBWm1QuxN9IEKiggSSRYR3wRocZr10pZdSy0kAVVWdTkndzPnN9tsA8jmH0vTVQRVAUnTLABphD+mevcYZqGVq5SpTqFSr0yGQusTB2P0x3SaKMZeIchVqfC6yHQjuVZKZY6iQQSDFthtiqKuVekdLqUYbg/wBRi3OWeei+ZZ822tmgUNKyoY6tQIBtEL7zhF5jY1KtarWOTpVakFBTgA6GuXQaiGbbzwT1xxdVnIjMYOyHH2pSwjWVgP6f39cSOH82vQZnVmaQLTbUYmR1Av74iccp0FpKQsuyj+JTsjOZJGkeW1tuuBFAr5NEs03B/wA2wwekXdHcsXljPUc7XWtUoolTL3lAAjz8OpY+JTcf8DAHl1cwvEP4d6wdyS2zDzFrHckfQxgZlOaTRTRTBS5LMsTtHa2OFPmStr8T4lUj4jcEkXBEEXH9MYWY1Qj1yhCa7xh4dyrU4g7VWqrTpooatUqmNMsem5Jj2w55ocOotTyzZp2LhQNFMQoiF1Etaelr4Q+EJmMzUzDoNL1BIDdSE1bRsVBjoZjEevUfS704CUmpqhaSTDnQAf06bn2tgDXQwtuxe6+kM/iLkaNCjTSlU8SapIJBBHoek+2EV2jB7mLMasrk5+I6ix7379Z3wuv74JZO0k5UEsAOtsGMpnkTMhWVXOoWJIWdPXSQTe0SBJvgPwm9VR6/aL/bEOrTPiMST8Unvc9B1MYYNQJc71MjkSfFqgVGgsisd/8AbTU2XtPTqcMuW4vDIRX1UGVpAKMCYnzmJ2na+47Y+fOK8TNaq1We14gnSAAWj9Vr4mct8xLlqhqFPEaxUnYEfqIG5E2PTBFx5Q+IrruW5zLzjlaBCVgZO1JRdV6eJexPb/3jMV6OVMxnGq1mdfEaHVASxYEx8XTSOnpjMCch7R6piApus58JpNl9NQxrRtJVvhA6aovM/aMO+d51q5ag6UzFSqaYQgzAIuFYWb3HcYS+SMjWq8SimiVEFTVVD/6ekHdjAHoLSSeuLM4jl6PEc8uXzH/SHLqGRF0nWzhIipEArEBRvvjnW+kUuVAtFbP+vURcp0alF9NQlnkl5MnUezdRhgPBamtKYKFqihgoNxN4f+WRjhx7lXO0WRiGzFFCSdBGq++q0wCZ+XTE4cyrk6tN2IzTVF0hqfmLvpWEU7BgDN9gI3OJhjI+KG2Zf8YP5/5eenlGWjTqVKh0+IUGoAfrEAW6D2xW1PPeInhVLlfgY7jure/74t/PfjJlCpWmzpUBjzoRfr3Ijue2E/mnhmVztM5rLKoVVL5h6Yg02MRrVj5wb/D1BM92cRXWB7Qsar0gTljjLUnqKmtv4blhsJQSGbSbrIjzW82E41TJkRJJjtJm2DvJtB69c0DJWorJMkEAiPKYPXTaDgVUyLeI1ML8BIMmI07ycb3nFGAv8/NRr5X5zymSoErR15uSPEe6qJtpGy236nviVQ4jm+K1TTAqVToLE7BEJALKDYx0HrhN4TkjUo5ipEKigbTLMfKB2MSScPn4UEZas+YqFwwohFSZ1am3iJ/SsCd59sbzUH5QQrHoIE5Y43Uo0OI00MOIZdCz8LlXIf8AQkEGfaMBE4dVdWcp5VW3z2vix6OQpZSvnKlXw6NOsgBpVL1FdvNPhCAUM2mQD7YB0+Xs+MvT8GprSpT1KKbz5Rvq20x1m2OIIPJR1hIo6PBfJ3KOazX+iiMRUEszQEA3ZgRpYXstzInErmqjk6eeq+HS0U9LKFUEKWiA8+rTa4tiw2poMnQr5UhGNOWRfKCuga3Cjyl/KL7kYqccaKGr4uliVhQwmSTaOwFyMY4Lpr6zcYCgl/pFtKXmg274LUuH0YZmawG3qBb3x14dkErgafiE6j+04nLy+CRciOx6nbFC4HybXpuSv4nFisN1H8x05VrZWjWJzLwvgUgp0sRrNOG2EiAWvtgDnqVEo7ZeuGVIZwyGFUtpUzEr07gz0xBytPQxoVWeXgrBJVhcgxNmnywLXjHTI8Rpo6+UNq/huqz50azCO97AQZjAjFx+Iekf+pPElO9facuaclOUyrgkgLMki4Y7gb9RhTrU4xZlThWuhmMmzqrU0pBfEIUkorRYsY3W4N8V7meG1CyUkVjV06nAHw+nv3O2FkUxEEEuoYzlwdwK6XidQn3UgffHKsH8Q6gCevuMT+EqmWra3XWy2KsNiesEb9sFuZMorhczT+F7N6HG9V1CKFCL7xbq05UxiTwXlbNZkVDQo1KgQSxUWHuTabG2+PcnlGZgoIG8T6CThp/KPQoaaDEsyh6ifpaJI8sw8bQfvgFMJlknlTjZp6i4si+bvdgI9IbGYTMpxCroZEDanABKzsDOwHcfbbGYILA5Sy1yOU4blczGh6zhEcrqQIHGsABmY6oAYkXFsV9wrmepTzK1dTSWBN773g737+pwb41TZqIr1WBaqIdSIgqpEx/MY+IjrjOT/wAPa+bdG8BzSLLqfygaTvBPWPTBHRuDiQlabXzPWWgeZEqZGtm6VTR4lMhlLAAMsB3RDqAkkAruRfc3qPiXMWXDU2oCqKtPSTrbUrsLGL+QRsAPTEj8QMtlsrWajlV0oD5vOWLEEi59Iwm0syyOtRDDKwZT2IMg/I4wnkKjMmAYiCDbdft0jFxji/5mokwqx8WkAkzLE9yT37YeKXKmXq5CnUoVNPiWdmJhiD5rROoHpthc4hwmjUyFbPCF8VU8piBWLnxFoqLrDCb2h7ekvkWoctk/GrtppNUPhL1nT5mHadIA7nAtiA1FL4ly3Netw1wLl1MmXratfhsgmL6dDFrTYdTF4wuf/wAN+YzKUcvW8R6jsGaCFWnY64InTB03NzA6425w/EBzWejlioy40z5BqYwC8uPNpOxuDFrYuD8OeVVymXLkfxKvna8wD8Kg/wAqg7dyd8MAHWMfKzCj9YmcQ5TpIVyOUUsouxmSzkadTN8m9BGBvGuL5fh6UKdKTXpOj1agAPmUiQeh6+XYT64tXinEstlKVeodNM7MbAk6YB9ekY+eeY+JK6UUdi4BuQdln7tJJxOl7Haz/u5YMfPFzJrjVeuj/c48e5vzGcrM7VGllAMGBaYsPQ4NPn87So5d0r1NOYpmnEwLGIiZJvvAjucJ+TywZyVKhQYGo/8AGC7cbNPLGgYaai1EiLG4aTvBtb3xSqgmQMzmtyyKfEzWr08qja64JTSsBE0gSZgiygGRLdLda15+4Y+Vz9agzBtJBB2kMNQMdN8R24/XWs1dHKVdTMXW12JmO28RgTms9UquXqMzsd2YyfvhYDAmz1hs2gIW4JxxsvqlBUVtwDHv07dLXi+HCjxag6l0cbCZtBi9vfritFqkY91fKcUYs7Y9CS5fD48vXrGLifNWqqjimPIx3uYO4HQCbj1nEzKcOFSu9WnW0FCKo8uqL6gd+42wnuCMFMhnmWjUAJhisidwJ3++O9oXUq3zuVYeKMLWx5R55Y4tTrV6tXMlSXDamKgL8X6ZmN7DeMQ67U6FaqaZDKzGGjdRt9PvvhW4SkmWLaVNtI/VFix2AAxKz2a80YjyAhvnHYuJW/KZxg+Ida/EPuOowQ5X4qBTekwDQNag9RI1Aj1E/fAajmfMB2x0zk0nFRLTf59R7HGo3Ei5pUOCv5cZstwdaXEEQXUrrSf5WG3yuPljhxmqVrCLaQF/8cMHAAuZXL1xd6SlG9j39iJ+Zwr80Z0GoWH6mJHtO+DyLqhE43F2fKW7+EfKlClRObAmrXm5/SNRlVHS4ueuMx5+E/HAeHhT/wDHUYb7q1wfqSPljMEFNRZ6mJWf4ccxwujWzB0asudA8xY6KtyTc+YMkH/bHXDtnKv5agcuoqAU10hjXCfCLFVW9ybqegGOHMeqnkaxRU8QU1pibAUtSAqnSbCOhx35g4qUzLqFpp5SCxdATqgyBBbr1GHAWfeimcgWD0/KlCcSqeIQQQ5IAtcyB++B+bybU9IYRqWfqTv2NtsWfzlRyyPTrpoFaqWJFOSrrYeYEAXJJ1CMAMrw9M4/glP42slHBiKYF9ZJjSI3N74mY8dS7IxzNyHlOHBuHF+HVFq1vDpeMtQKPMWIRlnTItq039JxN5ozf/Q0aSklUstzAZIJBHSzGD2HrjrXywyynLVZbVCqpYSstLG02PS++BfMylcvSNvM1QEhib6hZugOkCw7DrON5XJCjI1Eef8AED8B4cK1amh3qVFT/wAiB/XH1ylEKoUbD+mPmX8PeYzlszSFRJpF1LNokqAblbe0n0xcPMHPFGlVAc6mOy64AG4gC5tckwMGBUY2QMAAOn3kP8QuADN1GK1GptSN/wCUjRLX77CIO4xQfFqpLi8mJ7/I2An2GPoLmrOo3DKr0wqs0gPAiXMFhaTOqDfFB/l28RFiSxgH3PTAsvFq7zkY5FB7TXhmUqvamuojfzKN/wDuYDBPM8uvTCvVZBYyqVEciB5T5GPXphv5c5SqavBSsuuopcg01IABsGJuGMHbphjr8r5yloTVQYN5bUvhG81PNtNpvjEzMh2J6WPw3hWWzkN/KU6tEkFd2N/n64i5Wgp+KPmYw2c+cNbL6rqWLAMUELEbL8+uIXLPH6tCmBTp0WAbUfEXVJ9piMEQXkQdcb6oj16QaeG0v5lHprnHXNcNoKoIcE9fMMWXmOI1Kqo35XhsESP4C9fc471c/VVY8Dh49fy6R+2Feyb1npfqMQBtcf3/AKlW8H5fObZ6dGC4Uso1XYyAAJtN9vTG/DOUM7VZ1XLVvJZ5QqF9yY+gw20uY6qVlNU5c0laWprSRQReRKiQex7xhn4nxuiMw1On4bKtNWK63nSUDTZx0bvuYwdFe083IyM12PoNfeok8vcBeg1QV1eSqHwg+ixJl2uI0gbkgSRNrEXn+GeZtLIQdRTcFkBYajbSLCR3xP4nWFV6rskRZUJJ03AhSd9IvebYFpXcUxfyamUeXbUDMMbxO4nBkgzuBAgrKrF8E6lUPSYfMe4wOpHEynYYnaEvSWB+D1OaFYyJ8QCPQIPtc/TC3+JvBzRzCul6NUeW1lMnUojtb64EcG45VyrstMgB+4mDcSL74LZ/O1MzRNKSaa6qijrrtE39yP8Au+lINrflJmADUe825Y4wxovSsAQgYQxkL8JgMNjAgHczjMAuB1ArFv1AeXfrY7ehxmNUitmMF+UsLiNas+SzAbzCPKqgmIK3J38t+kYceTslW4hR/NVmpIzsQNFBdXl8pOpp+ICIjbCvy3zJ4Nc13plqYQqwDGfMQNjZvnfDlmOL1XoeLltdNCABqAEyf09iJO2BLKehk911in+KPKX8akfEaWQKheIAVm1KmkALAZSLbYT8xyiKLJVy1UuVuQwt8jNwfUDDjxIVa1Gk9ao9RxWUICZGg3Zienwx8zgdw/N5DLoKWceqK6oNeh0KauioQrXiDv1wht956/gcyYgS6knRFUPvA2eRaqU9ciqWAMxEmRAAuMQOasr/ANFlzPnpMUqIQZBcalPY6gp9bXx7meL0KjL4XiAeIBodlJsbQUAJHuBh95hymXqcMADy71g2oeY6xcGT2W0e4xy+6ai/GeJ/UZOdVqutypsnnq9PSaakFYIMXBBmRfEziXEamczFImEqtpVoBAkkKDFzte3rAw21ssaFM1PzLgovwmmlyBYC/cgT64G8s5NczWavW1O61KTN6jzO897KIFsN5gyH2BC8xvdR8594SMrwmnRBqMlMqhLfqAubACCSJwr8k8sZbMrSY1kV1WqTTK+cFNRXw+hEEEnvh0/GDMeNw6maJOk1JJgxAU2Nu5G+I3J/g1a2Uo0wn8PJVCxXeagRfNYXJ1HHD4iYxm/8lX1MrZ+OVqddKDO6mkQDUWzMAh3Mzfa5tOGDkPhFXPZtSWq6ael6up5AKvMC58zQPq2B3MHLVSk5sCRTElJMLGmD8hGJnJ71MrWNCPFpuASEJEFoAa5E+oPQYIhOvISbFmzGlFi/w94O/Fvi1JszUoUjqC1JLAjSLTpX2mD7YDJwF6tKkaKHUFKsEVjJVj5jEwSN+mPOaOCGlnSsDSzlljbTMj7Wwe5b42crofVUUCo/+mVBPlBvIgiTgl2fOdlDKOkE0uHZ1UtTYqgufAYx7nTiP4OeZgER5Y6QPDIk9hIibHbthxzX4i5nQQjr8IHm03hp83+HdsK3GOcK9RkapUJKVNcDSI/7SBY+/c4aykDYkoW+wkTNct52NdRHidMnSoB7bz9sGeB8oZhqGYqrWRTSKUmpsC2rYgBgPh9NjgHnOdMxUEFye15te33N8Pv4Z8Bavla2ZaP9QnrsoAt7Xwh2oalOMEHcV6/EV0PTAh4QMTHxSPEA6/FPyJxtUzmU8HwnlXRV06Vkkgm3rMyZx5zAyDNM6QBULHT20nSfqQT9cDs7SbWlRFLESPKpY26wO3fChkPLcsYWlicjwzVLU/Mv0NtwV9McTK7qcEHq1JDLTzCgyDFJwCbXJjG2W4xXDFRTcWkKUJLX6qw29cYRcWHqa8P5beu1LV/DV3VVcx+pgJA3b5YO8wUKWWr+DQJhNbPJ/wBlgfoDjnQyFdKSZpwRVoutXSx30NMXPQbAYEVqxY1HMk1JJbvrH/OCUEGYTcHqnhVSLxuPYiRjMecSo6CxLSYQLF9gAQe3XGYxhuMVjUccsjpl61Kurh20hCgBBIN9RkWt0xbXLNIVOE0QRdaZHzUn+2FReXqQI0gx1M9Z64dMhn6dPLeHBBhhC3N5v98R4vEBtNqSioJy3B6a5dWqwFWiCbmfg6dz74oytzRW1MURWpKrAKyBlAI0lu2qCPN7Ys7n/NGjlEpg1HbZWJABAGxEyxjpGKdrHQhpgkkmTEgD0IPXD8bBtiVKB7PrOn59BVDIqqqCV0z8UdSbsJm574sDIZXN16TVKdMNTow+i6qTpIkAfqAO8H2xWlPLwCWEiDafocWby/z6y5elTClitMIRFzAiQehiN5xzUGB7RLMe0WaXG3zmYo0fyqkE6NKswYyRJLdCAO0ROJqLWpNUFIIUasSB1AA0gkz8JE29zhgyOaX8y8o9Oo6wG0DxFDWbSYnUQcMmf5Jp06dWoK6MFRjFSkpYBEfUFYESYMT6YbYBm0XTjfeZxTiyUMllPzDqhqq7RBiSwJixOkah8sb8B4qrcXQaSpGUYaioUMNcppHVQogN1+WK35s5kXidbKUaAZFpotEaoN206mtYiAPphx5U4z4nGaZKlR+WakuqLlZ+G5ta3zwYcVx7zXX3+nnOHMHOC0nZKZDyhUnSRpYMw7Xthd4jzKqN/wBOxKtTUHUkeZREj5AY0594eqcQrqPDANZtMuR5mUMQe1zHa/rhcpZPWxX+GBu7FzAtJIPW02xoGKtg/v8A8k/POCACRXSE+NVBUSjWGqy6L7lljUZ7TOJvLOWo1wwrOqhSSNQBE+XvscQMoVqUlpwCA9nBAZQR/KxGoT3IjDpnuX8pl0GXDB66DXp0iXJALQQIMC0TaB3wHLiNSk1lrmDQAHzoSLU5dyP/AN9Lboif/nCxxzIZRbK6n2Cf0WcWZkMnlYIOToghZmol2JFwo9BHzYdsLfHeI5Y6RSy9GlpZlOlRc6FJg+8jHe0PlO9j4cfCD+4/qINDJq3wUqj/ACMfWwxcPKFb8rwpqVQFWKMwjdWcbMP64Q87xFVVQjqzPU8NQDJkRqtOwnfEl6lamsOWIYHrsBG57nt6YS7OWAEA1ehEjOZgioxJJhiPv/c4buVKVZiKqCFWzHVpkGzAWPTrthKzTatR7sD9STi0fw5yYq0l1eI4AkIIAF/1MehO0d8OxqGbcp8QzYwqr5CNqVj4ADePEW8wAPsY+2AtSu5spj3kn7Y3o8/oHam00oZlKETsdxEiMTTxOmBqV0IN5sBg6F6MnpvKR8hw1vidp+Uf8nCBwh6S6g6OK9KuQqh9AVQSQCYsbm/oMPbccy4Op6yD18S/yAwi5sJX4rXFOooSp5w3QwomPXfCc+k1ObG4UkgyTxzL02ADU6YLMSCkTBEwSu8RHXrjMc+KcYp068FQyKmmKZiGkTcjtbGYSpJAMuw+HZ0DVLAIgnSd/t7TjfLVirfEZjbvgdVr6fhYGR0Pr/l8bZOujErqI7++1vT+2PKNzyjCWfenmFC1LAMpmBNiPhkRfacLvHORclWnwRVpkkEsWBn5Rb6jBmlRQdSTbfb/AC2Pc1RGmRET8/8AjBJkZdCEHcDiOkBU+T8lTp6DQ13/ANU1Gn5AELI9sFeH5HL0h5BYEEyAAY7+gGBeYcjZ9PoDOIr8Y0bnV6EWP9/bDOTMdmYST1jhzbwuoR4w+JL6wdu0X9sVjx7mOtRZqZY1FNIqNR+HWQZEfb3w45r8U6j0vCajRZSIMggEewNsV5zBm/GzJqCnqkB2AFrb2mI2t0jHphlJ1KMbCR+Tcqamdy6Cb1VFt7sAftOLmfkimMx4hVnqioTTqJVKxeVLLtIJJN74pjlnihymZp19Ac0zOkmJ+fQ9j3GLFyf4oU5ZwChffVTDGf8Ac6ESdokDGV3j2vlQ9Ix8Z5kamAKlJHqEkfxFWx1AAjqBuZvtgdzDztRp0xSCUXDAFgl1A63G8mwHTAvmetUrOlTQoV6QZSWKyACbax/XthLzGTqHYCCbif7gdsBbQDUavxM4alKnlIWmhYPKL28sT9xhAzfFatMylSoHmZDGRfvPt9MH1yNStpQhhpELPQQbKJ7/AL4l0+QcxVgrTVnIumoKwt1DQG+ROKsQtYBVjZEA0ueeJINIzdQx/NDR3uwJg9u+F6tn6rGS5mZ9iTJjtucS+KZJ6dRkdWRxupBBGIdPKM3/ACYxpqL3CfKc/mQ2+lWJ+kD7nfDLx3M+RFY3nVIEXO1pO2IPKHCqiGo0L5gASDMLMk/YY045xBWqlAs3PX0gfPbE/wAWQnsJyqS0D5hP4eqLa4n2E/thj5M/ECpk6NSnpDBh5D2Ybau4wAztNfCJDX1xp9l3n7Y48OympfiA9z2wwHiLE9T2Yy5Srb7ftDVTjim5Iaoxk+pJv7G+CnEc7kzQ0+DpraRFRCSJ9ZMEHrbCbUUKbMcEctmqekApqjuf7k4HUPBib2u+01DeuOVdirBgSGCmPluPoTgivEQPhpqP89AuOHFNVVAwAlTsJ2O+5OBoDvL/ABdnCbGpGr0ahY1GE6gII2O3awMRbGYN8r0k1eHXRgI1KY6djHrjzCHy0aqeKvjWxDgB09Y7V+RtPmWqwJE74DZjgFSmxZaxOwv7TjMZiFWM8s6M1XmB0BBkxb0xJq8fUASGMiYsP64zGYo4irhAzinGFsKaAbb9/wC18RWzmuF0iDj3GYKgDCHWdKPBFMFtiLQcFclwqiCpKygnUvVgbb9I6WxmMwJY3CGjYnbmLKZKtTWmKbgk2byqRG9wDIPb9se8KyNLLoaaUwVYzDMSJMb2kjGYzGMT0jmzPy5XuPOfNJciK1VARTpDyKAQOnlkj98U7meN0qjGEZQWkCxgYzGY9RUVl3Fsdxg5U4etfMU02DMAfbcx6wMPnEMt+SH8QLWVpCk2YH/d06bjGYzAn3VIEZjdgaHeVbzrkab1KZRdGpWMSSBDdASY3/fAKtwPw11F5kxEfvjMZhXIzszGEeA0WRmabEQR3nbAxuCnMV6wRtBUapPy7YzGYJOlxSk1cG53LsnkeCwJMj1HtOPOH041DGYzHP8ADPY8ASc4+U4ClJPvjpSGMxmBnqqoFGdQcTMrVjbGYzHEakvjmIwsIRTMvYgiRse3tjMZjMTUJ8rP/9k="/>
          <p:cNvSpPr>
            <a:spLocks noChangeAspect="1" noChangeArrowheads="1"/>
          </p:cNvSpPr>
          <p:nvPr/>
        </p:nvSpPr>
        <p:spPr bwMode="auto">
          <a:xfrm>
            <a:off x="0" y="-698500"/>
            <a:ext cx="1895475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4" name="Picture 14" descr="http://www.santafe.org/images/Embed/454-zu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133600" cy="1610912"/>
          </a:xfrm>
          <a:prstGeom prst="rect">
            <a:avLst/>
          </a:prstGeom>
          <a:noFill/>
        </p:spPr>
      </p:pic>
      <p:pic>
        <p:nvPicPr>
          <p:cNvPr id="15376" name="Picture 16" descr="https://encrypted-tbn3.gstatic.com/images?q=tbn:ANd9GcTyyXQWSnKvmf57RcUdPwsqOLu7WlM2NdTtnA_Ma186o1K7K0-c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0"/>
            <a:ext cx="1981200" cy="2164246"/>
          </a:xfrm>
          <a:prstGeom prst="rect">
            <a:avLst/>
          </a:prstGeom>
          <a:noFill/>
        </p:spPr>
      </p:pic>
      <p:sp>
        <p:nvSpPr>
          <p:cNvPr id="15378" name="AutoShape 18" descr="data:image/jpeg;base64,/9j/4AAQSkZJRgABAQAAAQABAAD/2wCEAAkGBhQSEBUUExQWFRQVFRUUFxYVGBgYGBcUGhUXFxQYFxUXHCYeGBojHRgXHy8gIycpLCwsFx8xNTAqNSYrLCkBCQoKDgwOGg8PGikkHiQvLCwsLCwsLCwsLCwsKiwsLCksLCwsKSwsLCwpLCwsLCwsLCwsLCwsKSwsLCwsLCwsLP/AABEIAL8BBwMBIgACEQEDEQH/xAAbAAACAgMBAAAAAAAAAAAAAAAFBgMEAAECB//EAEoQAAEDAQUEBgYGBwcDBQEAAAEAAhEDBAUSITFBUWFxBhMigZGxBxQyocHRI0JSctLwU2KCkpOi4RUWFzNDwvEkc4NEY6OysyX/xAAZAQADAQEBAAAAAAAAAAAAAAAAAQIDBAX/xAAoEQACAgEDBAIDAQADAAAAAAAAAQIRAxITIQQxQVEiMhRhkaFxgfD/2gAMAwEAAhEDEQA/AG/1d0qQUHRKahZWlugB2qraqbWabVvZFC2axC11xU9qp4jKiFCVQiF9RV3q76kVD6uQYKAKhaonBG7Pd5OxaqXfBiEAADK0SUZq3bwWOuUxJT4EBcZXPWq9UsS1UusgSgCj1izrl3WspCrlhToROKy7bXVTNdNlFDLra6sMtCHtBUrAUqAJNtKmZXQ4CFIHpUMJNtKmba0KDlI0lTQ7DNO2KyLbkgQld4iih2FKlsVOpalVLio3IoVndS0qB1dcvKpWi1Bq0jBvsRKaXLLprLXXKjZ7Ti0zylaq2mDEGVe006JWSLVl/wBYWxXVAPU9JylxopOy8yoViygxbUFDE+3aneqVe2Shhty5NeUqGTuqZrYrqo5yj6xMAmy0KdrwUFFZSMtUIoBloVANFvBJ1QKlbldo25QMJihC5p+1mctFG20yFBUfmgC3Us1MjeqpYSCcEgaTsUlMru1WwNZmQJyz3qlYnQv2kYtkIeaGaYad1POeGZXFoudwEkQqtE0L7rIpGWRF2XQSQBt+RPwVuldDWnMylqHQvmhsU9nsROgTCLuYDMKUNaNw3lLUOhafYXTC7p3c7cmenTYRIg8Rn7wpGURsCWsekXRdxGxWm3eYEBFa9rpsHbexv3nAeaAW/p7TpucGU3VA36wMAx9kQSVnLNGPdlxxSl2RbtFMwIGvvyn4KFtmJUNHpWwPYCx7gxkEBrWtLzDYDnul0YSZgajeurd03awlos2EgT23bN8AfFZ/kwXdl/jzfZG69lwiSo7LZg8wTmgVTpY6tBHV4T9kEiJ2EkpruulTdEyHajceXFVDqYN0EumnFWVrwuIgTIncdP6oF/ZTWTiOInana0PbIkkxsQG12MFxMxOwrsjlaVHHLFFu2gZZLM1oMACc1HWI3Z71PaqGA5FD6lRPU3yNRSVHSsWemqYqK1RqwpbKSDtjYAFiHMtsLSzosgw7l21pVSnXVplZVRJIFo0yVsKZjYSApuaVFjV55nJVK1FMDgVoVijaVRrNLRJ5KN1sa3Qnvy5rGeaEHUmaQxTmrihioWgqzjOSTrH0pbUacIcIdGMjsOG3BnJ5kBdVb4cci5xHDILCXVRXZM6I9LJ92OtKsTkMztV/1Nr4L88OYGxKXR+rk/mPJGhaTpKzj1qvlUW+jdcOxkZamtEBQ2i2BwhKL70c2q5hdn2SJyEOybmd5BbzA+0hF93gahwGRhJnnpy3+Kt54abIWCblTHSvedJkYqjBBP1h9kj4odU6U2YHKoCeAJ+CT6NMBryAJwhu/Nzh8A5ULS/CPLZ5LB9TLwjoXSx8scLR01pj2Wud4BKl9+kV1SbO1rfpCGucJOFsyRO0mI70tXv0hIAbTDZzxSJ2RGfPYgFmeTXaXa4hOUaADQaaKlKclcmJwhF0kez2e83Ms9MteWyM4jPZtCHWm9yZxVHHm5xHhMLVGkX0KLR9YPbnv7MLzit03diwijhM4SXOmM4OUBckFKXCOiWiPLHz1kHSRrwUTrVGpPiqxMgEbgubbZcTZbinAdCdYMaHkoNKLLbSQ4I/eNrY4hlVkMDGudVJADS+Q0CcySWxpG9LlnEhs8E8ts4c1siYDHd7YI96TGhStdz9U4AjszkRpyI2HgmpxIa0tE5tB5SAT4ZoJed11abfoyXNGozJBh7n1CTJPstAbpLtiOXdZ8NMZOE5kPIJBOzsiPBKwoI0rXl2tRtVS12wE5qO0DJVRZi4r2enerGmzyOoWnI0iC1V5Q+pmjrbqB1W23IF0JnPQuhimpsKPtuJo1KhrWANOSqwoo0rCSJWK8aPFbRYABrlKysjJsLHfVHdl5KKpczdhI8D+fFci63G+9o6X0eRdqZWpWlTstCrWi7HMaXYmkATtB9+XvValaRnDmYhmWYmh8bwwmXDktd/FV6jLYyXVByhCuhjDqErOvUjIDvOfLLJcVb5qagwJByCwl1cPFm0eln5LvSIYXMbshzveAPila12F1V+EmKWpAPaedx+y3zV51Zz3Oc50nIak5DTXmtsAXDkyapuR3Y8emOkgqUA0AAZDIAbN2S2GKzV0Wi1ZWahfo2T2x934o2Bmlq6bd1ZcAAZhXX3u/Zh8PmoZVm76eWOxtYHEUnuicMim9hIni17vPYhN42brMVQOyhpM5HEYAED62RB0gsdwU9rvB7vaIykaDQiHA8CNULtN9RZjVc8jrHOe0NdhLqbSadPIZ9p/Wu/aG5Wo2Q5UyQUHCzzmQajiTrAYA0Tuzc5CemF0vqWJpDC4U6uNzg5vZYW4TLdSCS3TTDmrly30ypR9XqUqwc1ol84Wl7nOqEuzxOBxjLORE5Ird1qwtOGdc/BW7hL/gn7xPNLJZyLOCyZbVcOyDObd40HzXNmu+qXghj3doEnC7fvheoPt52a80Ovu/hRLRULBiGIYjEiSMu9WsrfFEbaC9hEU6QkBzXSRtAhIF+9DK3WVqtNocw1nuDWSX4XPJBwxoJE55Srp6ZNJIpgPOUYftHQT8ldup9cONWrWfJB+ia6GAbQW6HQZe8qIqUOS5VPgv2WiMIBJmBoPmQrlsuaowAhpczWW7jvGoVZtYE7d+xN5c/qW9WQHdgSRigSA4xImASddiybNEJ1KPJPNAdhv3R5IK63QYtNJpABmqAJyqYC90ew3vJW7V0iwew3HT2HMcNvFSykGy1c1CQMuHmlyr06psEvhmWX1iTlo0c9Z2Lm9ulQBHU1ab2Fs4mQZOe0zGxFMLL9+2t4b2cTCDqIgggxB35ZhZctpJpk1H54tXQMoCWLVftRwklxA4+/LLKVX9ekAyZ/O9ax1R7MiSjLuh2q32xhzeDykrmw9JW1KvVtDpiZMAHlmkeraCcwp7sthbVa7aCP6rp/IyUc/wCNA9GMnau6ViBOeSXbxv51J5ADctpnSARt4hVP721tzR3Faw6tNfJGM+kd/FjhVsDdhWJLHSeu4kAtyzMAGBx1Wlf5Uf2T+JP9Gn3m77RRq5qk05k6rzbo70kdaqjmuaAGtxcZnmvSbiZ9EOZXnTjp4Z3wafKKXS61dVRFR2LAHAOwAHJ2hcCRlIAn9Zau7o7Tlz3saHPAh7HPJc2OLiBsOUDTcjdtsLajDTqNDmOABG8ZEZjMbCqlumlQ+ibOAMa1ok9kQNmeQU/or9kFbowxwMOeJBEyDEjZlKrjowWtAFSY2uGZ45FFbtqudTDnSCdm5TV/ZdwBPuU/ofHcVrTdTqQxOwkExLST5gblTdVA78hx2q/ZJZYaNN57ZDnQRhJAdmY2e03xCqvoNc0BwkteHjgQCPJxVPh0LxZFUOSxtogjbKlc3LL8lRub3RuRYFWjbiLQ9sZYQR7x8EYs5xZDXYOKXxS/6lx2FrR35lGrFbBSDqjswwYo3nY0cSYHMpy/QhcvK/m1XNoMPaqPDDGusEDidPFXrdYnWy0uszR1dGiW0hnAfh7DYGHQwT3ztEBbrsDqV5vc8BzrOypaXEQAarZwjiDWc0Zpu6J0uqk/WDXVHO1l5yknbmW7tFu0oJUYJ6mxcf0hNW11cLDhD3tY0DtODXFrRnoMIzJ0hE7HVc2C4NBIIIZijXLU5niI5LihcYp1qlQPLjULnHsgAOLi4xmcs/dtV51HJZTcW+DWCdcnDqhmQUueldrTTsh+vFQc29k68D/9kyNYgnpVpAWayGBIdUE8MIy9w8E8T+aJyr4MXOgVOatTeGgj3ynd1JJPQH/PeP1B5p8LVWb7iwfQ4pszTzYs6TPujySUxmYTtdo+hZ90LnkbohNlDnvDsRa5sFrjLdxwbWgiJE6ickgdLrXSZaqvV9uq8txZkhrgA0iNhymBqTyXpxCRr+uenTtjqgBxVYeSdh9k4d2nvQmvI6FKx3NjcXVycwctoyME8t3/AAqjejNpyLrQ1w+y0OA3bky1sitMGi0U2S8aYp3nf9WnVfRNNssJBkvOkQci3UEHREOjNpNSi4u1xlVumFMev1uLaZ8aNNSdFX9l44hbSS0WjGLerlhkBVrVeQpED2n7Gj47vNT26i8timQCTmTsG2FDYrA2kZjE7a46925Qq8mrvwc2297W20irWDaT4ZhptaCXDD2ciTsOc+Cqi31esDgSHtzaxpAazLMvdy2eSM9JLvJrteBhbVo0iXgy5xDcJAn2B2QMtVXo2ZoGECBu+e9O16FTBtCu/EXsd2jk6o7ssA+y1g1E7SsRVlHKIy3LaLXoKYI6JMAtdpgQMTwOXWkBes3Ez6MbsyeS89uDolaqVes59FzWuLzJLYjHiGh3J9sdoLKLQB2qhDWzltiSd2I+DClk5kRDiITqNOp2yuQhNvv04yGRhHZad4G3vzPeqdS9qh0dHgsaNU+BiIVC9XkYA2c3Z6+yBt3ZkeCENtbnSHOJBy1Ub7B1tB1RtbDhdUaWx7RY4jIkgwYmY0IRVBYcvGyB7QcgQDBInWJE7sh4BCTdrp9pnvRXo849Q2TpI8NETiePvUlCu+5nRM9knUtMTtGKIXJsDdC8STGQ/qmivHVkEAtEuwkZTrMb0s2mswGerbIOUSPIp2vBNPyC7ysBpVnNJnQzpIIEKC7j1toa0jFTpEOfxeB2RB1DfaI3xyRatewfk9gcN+c+IMqKztpMa5raYwuDge06SHe1JJnOdVSYMVa1Yhlasf8A1VqZTp4jB9Xpk1jGY1JoHvTJZKwZZHPd9d7WZbWtAc6N+bqa6tvUPDMdGmQ0uLQ4SGl0YstM8I8FsX7Zw5tIudjnKnQpB8T7WcgNOQnkJhbOSl4MVFxK1nrdYYZmSYzy95yGhRP1J+mGSMsiD7wc1Sq21zsQDnYQ4jtRME9nEAY3aZKxdNr+kA4rBmqOnXbU203fulAvSjY3OsVAhpltUiIM5sOvgvU2mQl2ve9QEw4jM6IjPTJMJRtUeR9A6BbaXYgRLMpEbeK9CfTRyjfpww9uMzqVXvC+aAZBp0xWc0uY0tEGHBs7JiZjgrnPXKyYR0KgO32k53ZHUsjclVtpYRJY0H7u2eB5KMXrUEBriWjY0xHcFDVlpjxCVOllImowgTDfiUOrWioT7ZPMlQuZOe7IkFLSVqI69jcTlH7zfmtCxOGZI9505BSsZx2qz1e8wn2FYvdMeitpfaOvp0jUpPp0xiYQSCKYbm32gMtYhC7lsVSjjbVpuYZESF7PdhBpM5KvfgDqDoAMHPEARkYIhwjIq911RChzZ5y1/kuQ8FF2vymGDf2WfJY+u4DLD3ADyCSZpR1ebcVns7tzXtJ3YXAjzKECmi4t1UiA7ukgeeS5p2ysxwIfInQklCE2BLRWh7Wgx2S4nhMAZ957ligvGtitFR7gJENgAAQBuGWsnvWLauDJvkf71q2knq2MGF9RresaQcLHA4i9hE5AHRVqVQddUqs/y6TBSpZAEVHMwAkntOIpiZ31OCIdIL09VslSsQTpTy1GLLIbd3eqV33aaNJlN8l5IqVJ/SPbjcDujFHcs1xGwfMqBbviuKr8IMmN6CupV6V5NovqSzrCRkBLILmTA10niFT9LFnfQrU3U3uayvTJc0aYmkNcdNCHN753qow+SV9xSnUXIivS+6lod1FCSxxjLV+/PYz8ncilzdGm2cYzDqn2o9ng357eCVOgdR3rYkn2XL1O72TUAIB9qQc9GOO3kryvT8UTj+S1BXo0ZpGd55K7d1jFGmGYnPgu7TjJzcSATwmO5VOj1MiiOc+SJQuRnSjm0+w77p8koWs8U3Wodh33XeRSbUg7N6QwTed4spQXGCQY2TEeOqq2XpLTe9rASS4wFc6f3aH3Xj20qrHjk6GOH8wP7K84ug/9RS3Ymrpx41KNmEsmmVD9eFd9R3VUdntv2NnZO/8AO+Cdx2JtFpa0DEQDiPtHeCdwOcKa7LE0xTHZaZGWx2/iUmXl0nq2a0VKTx2qbi2QBBOrXCTkCIPepSc/jEptR5kNFneesfERIHer1lZFVuw4h5hBbgE0ce1xxHjl/RGrM6ajeY81Eu9FIeg+M0q16gkpnrDsu5HySRaw/CcEYtmLTmclkWwbf3ScUZZTAdV0M6NOyR9Z3Dx3Ind9utDqTjUaGte1jGsd2nhrZOZAbBJOIzJ5aKhcVxNpvxvOOqSTiOgJ1idvE+5H7TRxMIOh3ajktnJJUv6Y6bdsF2YyHbc8x+e5acyDt5JOvW8bRRc1jahHZdMgOJIq1GDM7MLGol0PvupWdUbVdjwnLICBEbFbxtLUJTV0GqVupvcQHQ5gJIIMYQQ0mSIImNDtUVa86LGk9dSBP1esYD4Fyjvq7hVbWEe1ZarGz9oOpPp+D15XSqdkRlluVQxqauyJ5HF1R6bZ71pvrtbTqNf2XYsMnSMOcRnn4IzUGS876ET6zn9lw9xPwXo4Ys8sdLo0xy1KxruN30DDO/zW7wpAUqsGZxPg7Ms44anmVzcYig3v81BWB620bupbH7r5WJsKtSCeK0WbBK6Oqls4hw5pobAFTpAxj3Me4AgkHgQdvFQsv+k+o1rHSXODYziDtnnA70q+kGyYLzrx9Ytf3vptcfeShV01CyqHDUSRzEEeS7VhTjZx771aaHa9D1depO0sP8gWITY7a6q4uqHE4zmeHkOCxOq4Y7vlHsV5VaFQ0m1K1M0mVGVC3KSWjFEg59oDYqtC0Oqdv2nF5ccxtGW78hLzW58N5KZrmMNIgHPU6cfNcz9FJ+ShablFS0C0FmF7ZBdjERhj2cS46bXL61ZsLKYqVGNAp55hxq08UEkD2QZ2JidRdw7tiqVxUH1s+H9VFtNP0VxTR5jcfQS3U3Of1eEljgwipTkOiBo7LmnPovctejSb1rSHNbVLswT2sZBJnPUI0yq7aT+SrtjtQkAiQZBz8VpLK5dyYw09ji5B9A1ECVSulsUWjmrsLA6ERWn2Hcj5JLqJ2rDsnkfJJbikMj6WD/8AkWjhg/8A0YvJLsP09L7zV6/0mbN02ngxp8HtK8hur/PpT9tvmF24Po//AHg48v3R63YXYXsJ3iUA6d9EKtptVSvRDXsw09HNxSGAO7OpznmjjtBCjFdzTkYkQVzwk4u0bzipKmVLipEWWmCIIaR7yr9kMPadxXLq2SiZaRjHNJ8ldj0R5lp5HySfVYm2z1JYOIHklSqc4WZRAzVEnvEIU6rEBSueYKoQHvjo420Oa/HgwtLYDZntF0+0I1VW6Oj4s1RzxVLw4Zgtw7v1jKL0n5nmsqxGi01utPgjQrsuWQB7H5jJj257nDIwvFWU43nZlp717RcmRfxafP8A5XjmIbiTt0Gfgt8D7mGZcoOdDHf9U0cHa/dK9D0XnHRKpFrp5bx/KV6QWqM/2Lw/UariP0DeZ81PWsol75MlmEjZkDmgVi6U2Wz0wytWYx0nsk579ACQsrekKwGW+stzBzw1I034YXPpk+yN9S9gZ74OmxUrfftKhBcTijJjcyd3IcSly+OmRdLaPZGmM+0eQ2efJLL60kkmSdp2963x4W/sRPKl2O+kt+G1Wp1UsDJDW4QZya3CDJ25BUrOYd3nyKrVj21LTd2u9d+lJUjzlJuVsNXW/J3P4LFq5cy4cvitrKTpnRHlHptFgOYDi05txEYgDmMUCJ3xCYrpodk5xBnIbwJS/Y5wNEHQeEROSbrgGCkJjQZkxvXDJ2zZKjRpEjLEeZhR1JH1Ru/P52IjVtgAkFqpWm3tGoefusc73NGXekM4bUJ0H5+amHEuyndnku2V2ETmOYIO/Qjion2kRpB3k6HYcj8VLSKVmruH0beSsgIfSrhszUBl06jIQBh1zzBM73FY63AfW9/ySLsJPb2TyKSqgzhHn3mwauI8VzTtVM5gtPHJILAPSJ0XVauLI/mavH7E2K1M/rN817859JzSzsFrsi3YeEIXT6M2MPDm0WYgZ1yn7pdHuXRjyqCaZjOGqSYNpnLuXD3hMHqe5re4NWf2c6Z+H4VjZrYrdeJIn38FC09oZ7Qma2WCrMge/wCBKo1KNcTLduRwAnxxfBUmKw/d14AU3Of7LG4t5MDYBmeSBXpia+BnIDgRmIPFRMpuJPac07g0eWXkuRYznDiTvLHf1U0GogbVOICCeMEjfqruM4cwdN3BVQKrD2ZjfBI8IELVa2OAkVW8jkfmqoNRFRqkvIg6nYdMlbtBgKKz3jtxEHcS2O7b4qSrbHEQYjwSHZJ0fqh1SBty94XlQs5bMAHM+a9D/vTTsrpwU3mcxTecQPFuHCP3kk2m2Nk4Gugme1E+5dWGMrfHBz5ZRZxclQMtDHvIa0EyYiMkVvrp2XS2jLW6Yz7R5D6vnyQGscWxQer810vHFu2c+40qRXqVy4kyd5J281zhJVj1bmpQ2AROv51WhlTImUctVj6JU3Z2StyP+VFGvAONldizClFmPJWyOC4IPJVyRpSCHR4RUdxHxWKC6a8VO4rFz5FydON8Hv4EZBaLVuF2KS4ToK1SjIyJHeUOr2Z/6R48SikztXDqYQAAqtqfpj3/APEqu6lUdpUB/a+BTBUszTqJUD7pY7Vg8E7JoXOoeDD2YvD4wtuaWukMqN8HDzKN1Lopj6hPIuHkVyy7WRAY8cnOPmU9QUBKtveDnp+7/wAKIWiT7Lh90hw7wJTLRshZlDo4x8Vq03WX6tHMtafJGpBQu0rUAYc0HlI8QVcstppEyJafvR5n4LVouEN1gd5CC27o+Zlrxyz/AN3zVpRfkTbQ0uvIt0eTzHxBVep0le06Zbxn7ilXra9OBhJjgcwuql95APY9pB2jLxT2v+xa0OFDpS10dv3H8hXhbi6cL28vGPgvNrTamPOZa3iJBCt0r7cxoGJrxzIQ8PoW4OdZh/VM7MyFBSsuGYJB/VLteImEst6Qgxk4Hfi+ZU4vntDU8/6KXCSKUkMBNZs4iHDft7wRmunl2oa0jgB8QqNK9mn2qkZRGz3hROvjASWuxN4OE+EqKZRbq2Zrh2qZG/L4jNVnXBTdo8gDY7tNneQ74FWbPfwcMnA82j5q2y00zm4tA2yR4ZpXJBSYu2no7RA7dAP40nR/LI+KGtuKzVSRSY8OBzaXHL99NFotNLPC7LgR80l3m0063WNqdnKQDB741W2NyfFmc0lzQR/uAXZyWjmHZdwAWn+jd4mKoP7JRK6r4p1QB1gxCMiSD79UZNqLd/zSeXJHix7cGee23oHXB+q6NMy3zVJ/Rmu36ngW/Nenm1k7jyPzULbLOYJ7imupn5JeCJ5LaLM+nk9rm/eBCixL1i0WYkEZeAn5ILbLrpH2qAnTEBHjhhbR6lPuiH078MRGhRPknMfJOrbmoT/l+8+Gqjq9HaBOcs4AmPfK034k7EhOsb4f3FYmN/RRoMsqZ7nbu4DNYhzi/JUMckqZ7OVwaiV2+lG7/wBOf4VX8CjHpNu+c65j/t1fwLi25+mbbkPaGjGpGgnmlUelC7xpWP8ADq/hWm+lCwfpiP8Ax1fwJbc/TDch7Q2vpQBtJWqTJE+9KTvShYD/AK5/h1fwrbfSjYACOuOf/t1fwo25+mG5D2huwZ5eK11IBmf6pT/xRu/9Of4dX8K6/wAVLB+mP8Kr+FG3P0w3Ie0NAzO3ctVicspCVXek67/05P8A46v4Vv8AxRsER15j/t1fwpbc/TDch7Qer1hoR7lUfB+qO7LyQk+ku7ttY/w6v4FXPpDu6ZFY/wAOr+FPbn6YtyHtBw0GuETHAqL+yJOuX535IZT9JN37ax/h1T/tWO9JVg2VjP8A26o/2o0T9MNyHtBWrcTSM2B3h8kNtXRWmf8ASYfceOYUbfSZYP0zp+5V/Co63pIsTgfpyN30dX8KajkXhicsb8oo2/ofhksa5vAOKGt6LVCZxEDjBRf/ABBsW2tPHqqn4VzV9IViP+pP7FX4tK2Usq8Mh7b8ogp3RUYI61nJ7MvEFap3XWmRTou3EOifELo9O7F+l/8Ajf8AJY3pjdx1qObyZU/Cl8/X+BcPf+le30qrDL7NA3tgg84Vuy3lZQ2HgsdGjv6jRY7pnYIgWgkbnUqnmGqnU6U3c72qh/cect2bU6b7xf8AoaortJBBj6erXCDuI8pRGi3KHOxg55xl8Eq/21dpmajf4L58Q1Q1b7sIM0q9Smf1W1C391wUvG34f8K3F7X9GG+bmp1RiYAx+9sCeY2oJTvqpS7D5BGW9p+SgpdMWM/12VODqVQeTV1/iDRdIqUmuB2txeTgrjCSVNWiXkh3ToO2C1YxJidw1V+lasP2279nzSBXv2zTipPqMznCWyFcsXTemMnucOLcRHgUpYX3SKjmj2bHC0lrshUP7RhRsssH2yeZHwQP++NkPtVT+4/5fmFSqdIbHMiq4cmO7tgWaxy9P+FvJH2v6NzaQ2gH3+OWSsU6TI9nLnokul0qsw/1P5any9y1R6c02n28uT8/cjamx70PaHhlKjtaRzbM+CxLdD0j2eBic5pjQAkDkS2VinbyemPdx+0eWU2SQBtUhsrhqN+7YJKhW5Xq8njk/qLs8tJkSNmH8QXJsrhOWmunD5hRYlkpchwTGxOgHWSBlvIBHmtCxv3b9o2CT7lFiO9ZiRyHBMbG4ajy3gHTiQuadnLtOcb+SjxFaT5Dgn9Sfu1z1HzWGxPGz3jdPkZUOJZiS5Dgm9TdunIHXeARr94eKz1J+7f3ZkZ+BUMrMSOQ4JH2ZwEkZD5keYK5NIjZ+TouSVpPkCf1N26dM+YBGvAhZ6m7LLXKJz1Iz7wVDKyUuQ4JTZHDZsnZpE/FaZZiZjZGXPMKOVgKfIcEvqrpAIiZGekjjsWzY3DUQJAk7J0naoZWSjkOCd1heNnvHD5hRvoOAkiM478/kVxiKyUKw4NLFixMRixYsQBixYsQBtoUraB3bNmf9FFK3iSYHbae3Z+dAuMKwPWzWO9HIzlwWLCVpMR//9k="/>
          <p:cNvSpPr>
            <a:spLocks noChangeAspect="1" noChangeArrowheads="1"/>
          </p:cNvSpPr>
          <p:nvPr/>
        </p:nvSpPr>
        <p:spPr bwMode="auto">
          <a:xfrm>
            <a:off x="0" y="-868363"/>
            <a:ext cx="25050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80" name="Picture 20" descr="http://www.digital-images.net/Images/SW_Indian_Sites/Taos_Pueblo/Taos_Pueblo_South_House_HS66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3257549" cy="2369126"/>
          </a:xfrm>
          <a:prstGeom prst="rect">
            <a:avLst/>
          </a:prstGeom>
          <a:noFill/>
        </p:spPr>
      </p:pic>
      <p:pic>
        <p:nvPicPr>
          <p:cNvPr id="15382" name="Picture 22" descr="https://encrypted-tbn1.gstatic.com/images?q=tbn:ANd9GcS-CdXpNS-6kV70FHi4kPwXTxw3KPv4HgbizYT6_ELz0tkHSrV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581400"/>
            <a:ext cx="2352675" cy="1943101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/>
          <p:nvPr/>
        </p:nvCxnSpPr>
        <p:spPr>
          <a:xfrm>
            <a:off x="2362200" y="3124200"/>
            <a:ext cx="1295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9416"/>
            <a:ext cx="7467600" cy="5019984"/>
          </a:xfrm>
        </p:spPr>
        <p:txBody>
          <a:bodyPr/>
          <a:lstStyle/>
          <a:p>
            <a:r>
              <a:rPr lang="en-US" dirty="0" smtClean="0"/>
              <a:t>Zunis knew how to grow crops in the dry lands of Southwest. They were sophisticated (knowledgeable) farmers</a:t>
            </a:r>
          </a:p>
          <a:p>
            <a:endParaRPr lang="en-US" dirty="0" smtClean="0"/>
          </a:p>
          <a:p>
            <a:r>
              <a:rPr lang="en-US" dirty="0" smtClean="0"/>
              <a:t>Zunis were also well-known as 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dirty="0" smtClean="0"/>
              <a:t>rtists for their beautiful jewelry</a:t>
            </a:r>
          </a:p>
          <a:p>
            <a:pPr>
              <a:buNone/>
            </a:pPr>
            <a:r>
              <a:rPr lang="en-US" dirty="0" smtClean="0"/>
              <a:t>made of silver and turquoise.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s://encrypted-tbn1.gstatic.com/images?q=tbn:ANd9GcTq20tIo2NKKhCw1QGkeE-qGDwqn0ZcfDyIfy1hQBqnOICGkm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1790700" cy="2286001"/>
          </a:xfrm>
          <a:prstGeom prst="rect">
            <a:avLst/>
          </a:prstGeom>
          <a:noFill/>
        </p:spPr>
      </p:pic>
      <p:sp>
        <p:nvSpPr>
          <p:cNvPr id="17418" name="AutoShape 10" descr="data:image/jpeg;base64,/9j/4AAQSkZJRgABAQAAAQABAAD/2wCEAAkGBhIQEBQUEhQVFBUWGBwVFxgXGCEfGRQZFx0YFxccGBYXHCYeFxsjHhgVIDEgJCgpLCwvHB4xNjAqNSYtLCkBCQoKDgwOGg8PGiwkHyQsLCoqKSwsKiwsLCwpLCw0LSwsKiwpKSosKiwqKSksLC4pLCwvLCksLCwsLCwsLCwsLP/AABEIAI0BZgMBIgACEQEDEQH/xAAcAAABBAMBAAAAAAAAAAAAAAAABAUGBwIDCAH/xAA+EAACAQMCBAMGBAUDAwQDAAABAgMABBESIQUTMUEGIlEHFzJSYXEUI0KBMzRikaEVcoIksdFzksHhQ0RT/8QAGQEBAAMBAQAAAAAAAAAAAAAAAAECAwQF/8QALREAAgIABQEHBQEAAwAAAAAAAAECEQMSITFBUQRhcYGhsfATIjKR8dEjUsH/2gAMAwEAAhEDEQA/AF/tG9oc1lPoTpUM99dz61u9t6/9TVV0BZ3vrufWj313PrVY0UBZ3vrufWj313PrVY0UBZ3vrufWj313PrVfWnB55RmOJ2HTIU4zgn4unRW/sfSlK+GJ8EnljALEGVM4VVfpqzuGXH7+hoCce+u59aPfVc+tRnhfg9i7c0qwVgqqHAWUgjUDKT+Sg+HWwwW8vXJV3lsEihITGoCaPCRKDiZMKkpcMwkSRWQgknBUqcHJmiLF/vrufWj313PrTRxrw7Hlm2K8zTzEj0uoQaI0FuCgZnxzGGNSrhiSWwYfe2bwuUkGGGMjIPUAjdSQdiKgJ2WP767n1o99dz61WNFCSzx7bLn1rePbncAVVNOtx4dnhSOWWNljdVkB7lHPlYeme2aAnTe225J61lD7Zbt2CqCxPQAZJ/YVH+IWEVs8F3bW8klvryBcqCkgzhNQBzvvvsM9KfOIeHbu3vbeSEpC0mYWMa40Eh2YEFjk6A33xirKLeyM5YsI7v4hR73b3Xo0tr+XBz69Kxl9sF4r6GVg3ykb+vStUHh65k4mr86bDQli+cPoXEbJkbYyV2HY1ot+B3C8TuPzgdGlNbqHJDqGVQCPKV2BI6Y+tafRntXcYLtuC1d6Vd1wKG9tNyDg9a899dz60ywWpnnnub+J5FD6WZCoB5flcAZBY4Ubg+vU00cL8KzXzyG1TyAtpDsAcDcLk7FsEemTWVNbnUmnsTH313PrR767n1qsq8qCSzvfXc+tHvrufWqxooCzvfXc+tHvrufWqxooCzvfXc+tHvrufWqxooCzvfXc+tHvrufWqxooCzvfXc+tHvrufWqxooCzvfXc+tHvrufWq94dwma4bTCjOfoNh9z0FTjhPsdmcA3FxDBntu7f2GB/mquSW5KTYq99dz60e+u59ay4v7HYokDR3hfPrFgf4aoJ4g8Oy2TqsmCHGpGXowBIOM9wRjFFJS2DTROffXc+tHvrufWqxoqxBZ3vrufWj313PrVY0UBZ3vrufWsk9tVyT1qr6zi+IUB1b4A8QPeW+t+tFNXsg/k6KArv24j/AKiqoq2fbj/HqpqA9qS8N8IEyBJs6tTRtHHjWj6C8WpmGjD4OMFjsds0i8P25/MkHVAFB/LIBkypykx83l14xuDg5HWn1nGYwWUKmFCF9OVVldlRsnJBbKqznTvgnOABqufBUYiDq0q+RXJYKyD8pJZSSh1KAZYVGxwW3JO1PcHAba2OlkCsDvkCWZVJ0sS2OWCmYJkZVAeNnGSRWywlMctvGpIMmtQCmBrjBaINkYOWCMPL5SEY6tOkQXikty3ldHjUdE0sAMdM6t2P1bJpZGrJTceL40IOELrg53kIIeKZQP04WRZQPN8MmO1N7+NgE0BTp06eijbQ0Q7nohUf8BUci4VM2MRuc99Jx/c7U62Xg+RyA7qmSNlIdtyignSdCjMkfxMMBgelTmZGRcjzbePQ8qs6sGIePWOqiaR5XPlZdXmkbKsGUgDIPdy5RzNEYin5rW2DpKSgHKJEp0lcKE3yVwxO5YAtFpbwWbNgZkClkJ3YED9YGOWuRIrFd1ZMFirZrfd3kbDmBXJRWkViMtpRkWM60+HW3OOM6VAUDpkyu8o2toiy3kZtWWjIclEEYZV5RUflBS0cmFITyAjOrfOahnH4tLINJXydDDy9tT4PUl9seYnPbfTmnfifEdJkXOhQxjOQusrliPyTgMpGliCBhmJB3IqMXM2ticBfovQfQZJqpaKZqr1Vz0rypTw7hd7w5be/VE0yBuXnDEhw0e6diQSR36Ghcw8L8ItrkclhKbp5NMajAXQFJO56NkHrnboCTUr8G8C3nt+IKD5F5BkbK6UyHEeTscFCMYIxSThdrbXCx3ClobpDrbfGHVvIUToVxp274O9OV3xGbiK6XjTSG14TYy8vbVkjMcWTjPxNkhckHG6jGEc0t+DhnOeNN4cNEtG9vBp2KIOI28UUllJG8vJVkV16FH1Oqux2UqScMSB5QRTTc+J7i5EcYkUvEyyHkKWOpB1ZtkUeZt9R71q4x4cOdE0uhFywWNk5YChSx0JqLHfqctknrvWuS1SJFVlKocaIV6nGwaUj43O5J3wSQuBWTnJ8nTDs0Iu61/8ATdLxaXnCYztzApQfmRgAHc9CRuSD17n0Oda8WmgV/wAwDmMW1yqCC2NOdaFl2G2Nu/0BcbTglyw1R2QZPv5v7F9VZw8NSWRoY4jBMR/Alzy5R3A14Kt6Zz9D2Nc0k7s0eDhuOXKq8DK04hHJbxWejlCbTA8xIZAufMwfpqcgj7senSt/i3gcKWsVtYIqzBstIpwyx4ZW5smxbUSDvnptis+GcL4ekC4hkSViUdDMVVdJCuxE3lypwCmCdvQisbuxn4UGe3RJIpCJFYjptgHBB6A5x+426bwxE9MQ48Xs84LNgb6uurfO6Ibx3hdrZQPbyxk3mI3WRXygDYY7AAYKnodwcVFZ7Z0xqVlyMjIIyPUZ6ire4twCwiWa5nYzS6cqQxzrx5DGowoGrScHP7VDYrLiHGXihbQvJUrGHAjVdXmI6dWI/vj1rOccrN8DFWLH08epDqK9ZcHBryqGwUUUUAUUUUAUUUUAVstyoddQyuRkeozv/itdFAXGnG4xgwIEj0jSEGO30rZHcCQ51MMdh/5qHeAIri8LW0SF9I15yAEHfUzEACpnwS8jizHyddwWZCGcARYwFPkJLMTnygEkYwDnNckoUzVS0JlHwJVtw05ePV8OpvXtjrn+nrTD7RfCa3nDFMK+e2J5YPxOpGqUfVj8WB6Ypq4NxWO3uZ4r9HMz+f8AWz6m31RhtwME7DqOucVJPCvEC5WWZCgVgsMer+K75AOPT+o9cfQ1NOGpVSU20c50VK/aX4VPDuISRj4H/Njx00sTkD7MGH7VFK6lqUCiiigCs4fiFYVnD8QoDpj2Q/ydFHsh/k69oCvPbl/Hqpqtn25fx6qagF3CrtY2bXsrKRkRo7ZGGXHM2XLKoLDfBPXpT/LetFIDka0J+LDtE2kqSr5CuwUatsKpCY3qJUoW9YLpzkAFQGGQoY5OkH4TnuKAn/BnV0CNthY8jJABQINYVXGWKvHncHGthqKgVjxHxIqc5XwH/QCwBAVJoyNUaKG8zq41AMdC5HcQYcUcHK6VPlIIG6lOhVjkqdhnBpIzEkknJO5+tCKJXd+Lc/CI85JBwTgj8PIvxKOjwt/727blBd+JWbIGdPQKPKukakCkDJxyyE69FXrgUxV7ipsjKhRPfu+ck7nJ/qJwCWPVicbk1oEhAIBOD1+v39a8xWTxleoI2B39DuD9iCDUFjHNeUUUA7eFuBC+ukgMqQhgx1v0GlWbHUbnGP3qYeEOE8QtZYrqPlyxIzxKGfIKnKvpC5KgEnGO4OM1F+C8Gt5rW5lluVili08qIjeXOdR/bA/v22qd+HPCzQw5g4gr60Viq/w1LjO+Wz9CcDp2rXBjmlqcnbMV4eHaaTfW69DzxHfpeyqDbshQrqznUxfZYho+ISE+vQNjcAFX/qDKpECqAu8k7EKmdiNJHxDGrAXAwwOSc5a+EW0l1Iqu4MsrqpbbyawVZlBbfRAm3l6sDsdDGQeJ7JZHjt4cJGi6io/QAcYHctug9SWPessSWaVnTgYSw8NR+WReO5HNZoijnWrSNyiE8rM6hmJzKSQWC6SSYxjua2JbSGA3C4+PQ7SAl0AIVzoBAXGdWk5yBn6Up4e8TkPDMIZYHYwxvtG6kYL+bGsOMrtjyhTjJOUdxxd2kZk1Q/iNUMkQwxmdiUPKBOAAMrqJx8PXtooJK2YTxZSnkhxVv53eo+Jw50uXjF26xrCsgwFBXLshyQMYGnV/yA+tI7i5vJLSBrgiXmOohCg89CQWV485zsASuejDIOwCJ/DN2ZeU0b6nhOW543jQhSCeXgeZgOmfN3rfYcXnguHEgWSVAtshlYKloNtRZVzkMAvmXqFIzV5KPKozg8XdTUtFp+/dmF2TJI8krRozPku1tqRWwi4kbJeJiQcjGMknPTTIYPFEmOXeLzYpABzBg9e4Yd8nbORsBt3aZbiOF+dC0tzK0hN1KATCUPxFgowADpGnfy5BHQ0/WXBhGyBQoguAWVTkrGwHmHmAIXcbd1LDsCMZRy6HbhYixFaGa1vIeGXEjGIyLLp5Mka5AG+VAydOo42B2KldsUn8bWvEL/FwsaQxQITtIOaEJyxfG5x1wOn161l4g4a0MrLGTlSjRMzFtIP5kfRSSUcNGTnJx0OrZd/o99e2gV7hIFkUOwRM5VgD52BzjGNhW+Es8HE8/tT+hixxNEno7v0orjxRwG3to7doLlZ2kUmRQP4RGMb9wQfTsetR+pTd+HLSK0uC1zm6icKqKPy5PNpbBO52wwPoN/pF65z0Dyivam/gn2XzX6iaU8m3+cjzSf7Ae39XT0zUNpasJWQuC3Z2CopYnoAMn+wp04j4SureETSxlUJxnIyPuAdquW24Ha2KlYYwP6juzfcmo9fq1zrjIOhhj9+1YfW102NMhUdFKbixZJTFglg2kADJJ7YA65qS+FvAP4yCWaW5itkRjGA4Jd5AA2nQNwPMBnc9djit20tTMiQFTFPAbWUkD8QUcl8l445F5w2yisvVSxx0zgZ6GpT4W4Olxw/8JHb26uMtNcSqC7HUSmjWMoBsv1wdutabTitoiTw3aySXSuYtyS+wwpUg7nPTfG3Teq23tsUliRjpz0W5o4hZJbxPdW8JtraXSrRCV21AHbLg4xvkgE7+nSt3iTjdqHtX4cyiaMkthdmXSCCwQbNsRgb4+o3ZuHwXt5B+FJbCAgJjzfESc9SN87kU++HILIQzRXTtGyPgIvxaiCC2MDJHTGM71VaablJPmTpLhco3Ty3MUiX0hZgDGizJGNMeRgqNZJU7nDFc5++A/i5QzRfg2UzSFmecklLdWIMrjWTuA2Fz0ONu1Q6047cX1kbTXhVAVEWPzTqrAnOSAmAM533G9OXh/isFrA8F1qDxliEAKlTpXbQNnY4ySc526YFVq3W7L3kV7JeZ57fZIz+BCjSwjcBSQW5YKhWbTkbkN39aqKnHj3HJbyZpZTuQFAHRVXZVH0H/AJpurWKpUaMKKKKsQFZw/EKwrOH4hQHTPsh/k6K89kH8nXtAV57cv49VNVs+3L+PVTUAUUUs4fwmWc/loSB1b9K/dugoBHTnwTw3c3r6beJnOcE9FH3Y7D7VJOC+GrWCRDdnmEkDRnCA9cuc6iBjHbJI7ZqU+IPGCFGtoF5XKdOVye5OOnKwFwNSkA75xv30jBvUzliKLoTWHsus7JRJxOdSQM8pCcem5A1uM4GwUfWnjil3wlI5YzYr+WFBxHErjmjClSX1Mf8AI+9Nfh7hMl/NKs8rxjSFlXcS3OTnU5YeVcgDA2GwFTGDwTw8eX8MhOwyxJJB6Ekn7/2q2i0Kpylqv9KtuLWMicNbxZDjNwoxy+ZnA5SEx4IyMKPL9xSviNqby3l1aXcNmGSO3OJhEmNPMONKqoxj/BwKs+38CWCSK6wIrLuMkkejEoxKkjc9Khzak5iq6NeJpkKDvLayMItQwFzLA7KQPlHrUXwkRkp5m/nnZUV3GisQjF1wMErpO4BIxk9DkfXFaam/FPApublzw9onjkdmROYqmNQFcglyAdJZk2z8HpUMngZGZWGGUlSPQjYis2qNlJPYfYE4f+BjLNL+KMp5gA2EeUxpJOM41nvvtttUs4kOFrbsbUsI2BAwz8zONiSxAJzjI/xUVtOI2C2sIa3Z7hJS8hLeWVNQIX6DSMbDuam13x6O7tHaCykC6SMaQEGR+jSAMDPatcKqZx9ru4UnV661+zDwZciO8CkHCyxKRvhRJDywTsoABLb47nGMkss8VKfxMyAqCYQgLYwpmdojkncD1xnYHYjphwjwkrLNeGQedQAqjIAVULM2kEhi3TBOOpJyaTcb4kbsKrrmUxPEXXOmdcBlJxurZQDB2yxOSMiufk9Hg94+s7RATG0nA0prAKuCSFDKvRiMg5A+4rZE80dg2bUCOVsJLqUFUYiOB2XdwqYBXSe4x1BrXJw2Oa3V7e0igQrqEtw2/lJyykgkfDjJzWHAWgnRlvLx44UCtAoYAad2OWK5bQQo0/b6V14j+6+7Q8fAVYbT4lr/ABNiu48O3SwG75zZMOTmQlzE2Hycjln9LFAAfrmkNxPbtZoRauJNaxzTFcqzEhZWeZtmDb4HQE9sUohsboxxiVtFvI8arrkGiOJyNDOmNTKdsJqGMgH6bOPXMloBai451usfMdsYlHnLiMlcguz4IbHfJGATVHpubxak1VN3xpouH4dDXY3mqHlzcRigXS0PLjjXUiboQ4YrgkdcLnc708eE8PHavnLcwxk5PmXlSEnGo9dOrJAP0pNw9ri1sjIgsryIK0pwuktk5YHbD7k7bHbHoKa7LjDQIAunKBtGcCCMso5r8w7PjJRUXP6t2yCYxdkadl/KdbX3f39i/wAWzL+IOWVdJgjwcbuCzsNz3DEbgD4vMOjJPD/BbeS3xNdyKCWGlZNIiALAA5Uk7AddvpUeub5pb22TLctH5ms5HMYHVLKCWQb6djlTgKCcjNSLhF1wr8Gv4iJQXH5hdWDO5OSVfYgdMaTipwNH5Edu1gq69LI1B4Y4exvs3u0KuYDjBmZQCoIwQdRyuxzmoZUtHCuGOt44uHj0ajbIwyXIxoU7eYHcZ2PQ9jUSNZHUtkS72X+Flv79RKMwx/mSj5gOi/Yn/ANX14gJlxHb4CgYyPhjA2AAHeqk9h3EUW4nhLKryoCmro2jOVyAcHBz+xq1V4hHbQSIFM0iDWVQ6QxLYOqVwAoyR3zXLiW3RpGkrI9c2QzgEk9z6Vhe8PFqYueeVHISC2xYYGdkzkknAG3Uj7V7Lxa7n4e7W6rCsTSLLy2DtIVw+xfG3m64Y4GR1qKcZ4jFcQwzQSyT3jhCQV1PqHl0kYLDfLbYBz071VYbZWWMo6eRv4Y8VrxXnWyleeOUv4kqSjEqC4CnYkgAAnYFuu1K+OzpwviImuXFzztZJ0jKybYzHj4c+nXv0pr4hDPxHLzlYRHukaglmPTKAABYwc5Y9MAbnalPCvDwnhIVUkkVgXmkfeUbkJ5ywToSBg9MkitVJJ9WYTzONyeVc/0auI8UuUvWlRTapcIMrgZZR+oRkHTknPb171m/DpLKZZ2MkazMPzSTqbUPMdWQBkEnoMg+lbrzjttLatDHETcgSBiSQ0RUsevwaNPX13+lN0LT8QQxSkyuFDBRkDK7bFR5m0jHoMnvV5N19z8kZQjT+xbaOT3pc3ye3nFRDOr2SMEdSjlvMobIJJZQB3Gf/utsti6OLvzjVpYykADVn4k2JTfG+2AOpJ2U8KFvypVuJAjxHyDfOSNgEJ6ZAHQk0xXHjV3sWtZDpUArgA6nIIKZB8qgEDJznbYVDuXci0Eov7fulom30JH4mvoOGz20lrLzWyTIGORtgqdfpuR29ehqF+JPFElzcmcSHWyBWYDB6FSA3UjScZOCd+1M012zKqk+Veg6AE4ycDucDfrsK0VdRSNYx5k7fU9ryiipLhRRRQBWcPxCsKzh+IUB0x7If5Oij2Qfyde0BXnty/j1U1Wz7cv49V1wW0VxISCSihlxjrnG6kHUvc+n71KVkN0rFPDeDx64WdsoV5suVKqqgkBdR+IsVI277AntK+dJLLy7eLQscg8mRytIAPnKY1NnqBt96129nNczGOEq0jER4RRyNBQKSpY4BXJAwNgT1FWJwfwv+HjEca6SBp1MNy5HkfIOChby47bZ3rT8djJNzWpBpfDUqRqXk8ofJWNFGnnHBOTuoPwrnp02qRcE9nqkqZGKIH18hdwrL0Vpc6j6/ucfV4uLGOKMSSYEYYlkIyVSXCyIPTQ5VlPYN9Ka+N+NzAM2wD6XRZC5Ch2PlGFYZIZdJ1ds9wMVKk2qIyRTv5/SVJwe1tgJeWkYj8+R/wC05385G+NWcZzTPx3x7BBlYsSMQdLnIjzsQoYDLNuDpA6E+lQvivi6e4EjK2ItAjxK24Z9SlkRPi8rf4pZwDw7DzvMsk6j4Py2SNXA3GhiSQTglthudWdlpJKOrIjPM6Sr56ChPE/ErrS0SSadB1BUVQJG2yHIJ0j0JOT65NR69t5nkVriJnZlIZw+8zaQQ7Oi42XsNiB3xVq3D6ELHOleuP0oSBq+yjciojIJpA53WZHKEDIUXFqeamBn4J4Swx6jFZLEfCNci5I9NDNax/iHYRsgRSYIkLCKYFld8kdSCASSe3aoDxPirz6Q7FgoOMgZGo6m3UDIzvv6mr84iYFsnmVdUKxmKSPu1uX1FP8Acg5oU9iFNULx/hJtbmSEkMFPlYdJEYBo3H0ZSrfvRttaiMUthdwnjVvFZzwvbpJLIwKyt1jVQdl328259R16Cp9wPxHxHiEBZEijjQBNbZwWVcYjQegwcdF2+gqtvDnEo7a5jlliWdFyeW26klSFJB6gEg474qXeE7+5uJOQkn4a1w0udO4QnzLHnZiWOBnIG57VrgOpnP2yGbCvTTrsu8kPAuJCAC1u5JFXIj50UhUxORldbEEaJFwCP0kD1JBc8FUi8iiVhJE0TR93dYzJIQSVHMY+bG25A+LqWHjNjbxsyxmSQSbSnJcqu+mQ43BBx23GdqVcD4kYSOY++kRSSKQSuk6oJhjzOAcAsc9x2quJDJJpm/ZsZY2GpG6OWKJw9xrmtguYYznlo5OoagudS4zpB2+g2rdxDhjXCiUBVa5aMQwEDQqEE63XrnQGclSMYUZPSmjiUEsTllOA2dODmNgTk6P0spP6O3QjbFY2txplR43ZGjUhDnUgDAhgI2bKdcYz03/pq0ZqqkZYmBLNnw3T6cfG6sV33BpeXLqVXiglSA5mfSC4XB0YyVTmRgjV69saXm18NPFIyFkW5ifmwKDpgkifKMNO++eahcksPJvjFMH42bkSw83ImLSs3Jk1YJQMwAQjAKp5snFLHmS5KTXdwGKDCgg5AJDNmGMlmLdMM6Y9O1S5QWu5RYeM1ldJe+3vqb4Cl86SrE0CRhnm3wsmg5DsqnDacNvsWIwDldlPiODlQwRsCGWGctqOWDuiSybk51cwt2JyGOnbI32fGQukovKgQhi8uNUrJuC4Hl2O4jXyqd6Z/EnFXumbSdCyLoUsSAsQbXLNKQehb6N0bZSqmsZSbep24eGoRyxGzh8t3fAtnmSBXhhHTdgGnbIxssYGTn9a5DAnEp4p4wFqmi9tCY5VI0ABopMfFobOARkdgRsdqR+DuGRzFJobow8vVFEukHAydRmUnDF8lioO2diNgGrxP4vkdmsL6NAiShnePfOnJUx56BgwOc9DXTH/AI4N9TzMVLtGOorVR34af+EZvbWxFirxySfiuYMocFOWVJP1BU4Ge+elR+nXxP8AhfxL/gtXI8ukP1B0jUMncjVnrTVXKemxRYXrwSpJGSrowZSOoIORXS/AuMpxC3F1buia0KuMedH21Ky5wcHoRjIwa5gqb+yzxsvDrllmJEEwCuQNXLYfC+k9RuQcb4P0xVJp7rcik1T2ZLbjg01nK8YkaSC5ZSFBMQaaQqpQLkkKRnLYGwGKzltxw29jWRhawOrIvK82kAHUpckvliozuBnBwKkXibhEt/CkYnMmomWBo4uWCFyccwnyjGSGAyc1FofD8t6ZOcQ0lsFMjB9TFm3OzYRD5cZAPXvvjFu99SlZNqS6+zNSeJobK4k5C86NgAruFURHGxYnZj9dzg+vViKS85mVyOe+MRnTFkn4hnDMNzjAGcn7U92F5a/6dI8khkuhrjZGwcAMNARMfBspyuMEY2qNcT8bGeEROBFy8HyDzMwB1FW6Lk7nP+cVor2WhTKr/wCz2d7eNbfoeb3g0XDbuD8ZpaFtR8mCobuSoBOc4Gd8bUz8a8SiG7MlqGiidNBB32PxFRkEb/Ud+1Re74tJKuJDqPzNkscfUnb9qR5rRKiXhuX5viq4HC74qxlLozZYYZjjLHuR8vb67dabya8oqTVKlSCiiigCiiigCiiigCs4fiFYVnD8QoDpn2Q/ydFeeyH+TooCvfbl/HqueF8WWDR5NQ1gy5O0sYKkRkdhkMeu+R6VY3ty/j1U1AdM2USyRSGwbSxhjkhz0kQHXbEj/cJLd++NOegpuvPGys0LqzGKSN5JFA80OvZ1Od+YrtgAfv0FV74B8RytbSW6s4lgVngZW0nluy8+MudgurRIM7ZUjbNKLfgtxdBTFzJDywwkbyKjNkkKTs/cDOdWmrpJK2ZylrSMOO8Za6eTQQ0coDEMCOVIfjwXOA2Ru2PKRgA99/DvDAckt53IJOQSXYY8u5B3z1Yjr0FS/hvs+jiCl85A3bO/bJHXTgltx16nvl4SEL5VwGzo/wCe5XP0bDb1RzfBZRoj9l4XDOJZsSSbaWI2QD4Qo7Ab9+5qTWsOB6Ef9+tIIuIGaJJYwQc5ZD1GDplUj1B3rZe3kduVZ2P5jLEOuNZzoJ9NgBn1x61V23bCSSpGfG5RoU7+TMjp2eLBSVT64Dnb/afSmC6uBE8ZDbTNHEX7cxVBtZT9xycn/wBQVok4+2XkbLAAyheuDF+XdQ/cKTj10RmmO8nHK5BYGIkQq/ypLmWylHoFfmIfQN9KugSXhvEozNcwSjTb3UPOA/8A5kAQXK/7kZUP/Bj3qtPGnC3SGEyD8y3Z7GU+vK88DfUGN9I+kYqVxcY1XEayLhj/ANUvrqYcq/hx9dMrgeq/Wm/iETXNneo5zNbYST+r8O5EL4+sTTJ/wT1qQVsKlbcVuuKmCCOONXgh0hk8pMcKn4mz6DoOpNROs4pmQ5UkHpkfXY1UsWLZ+IooIYLW2RzcEjUABl5nwDq1D5tgd8KB9SVXFuBPYldTiZmbTgLuC+SQinJaPcnSc7bgA1EvD7QJG1y1wUuUkyilcqV09c9SxJxjtinbw74qcPLcXLHVo0RFgQqhj+Zox38oX9zW6amssvI4J4csBvEw9eX1fRbC5r9lJKtJEB/E5al17bvETlCBnfB6dSTikT+JYwpDXTMOoEcADdV6s2BnBb919MZfPD34e+SS6uMgqwhQ6yrBEGS3l3z5jvnYbUnfgDSWbXTtDKNLSoskQLmMM2nVIuG1ELn06D6VDwWtVsaw7ZBvLLR6J+L4G+LiSGDnawAQWKmU/iCYzpUmXTgfHJiNdKkYzvg1oXxShAxcMD/XArEbb+Zeu5H9j6DU53vgcxLExhtAZHjjIzKdBkxgka9x1Bxnf/KqLw+ILmFWljSOUPpaGMI+uPQcFsMwByTkHPUd6j6Umrou+14UXWbr6bjVcXGcSPzD5dmuOjYAJMduPNIDuMHyjIye9PHDeHTYhuiBLbqee0bENJMMH8xwPKzL8YQdNxuRXtvLbcO4g0bDmJPGkkckp1MpXUpQseu4P9lpDxfxcbC+lWAKbd/NGAcKnMALrtsF1FvL27VeGHGKzS+M5sXtGJiPJhLo/FPehb414jbXkEc1k4F1qVAIjvMrZyGQYJKnGCR3I9MQ2fxA8UVzBcw6p38jvKPzI2RgRgndSunGBj+21aL2L/T3ikt7hWd1JYJkGPfYZ7gjBzt3/dnv7955GkkbU7HJP7AD/AFZSnmOvCwlhrq+poryiiqGoUUUUA88J8Y3tqFWG4lRVOoLqJQH/adqUXni1mPMQMkz7SsG8kgyTjlhRgHbIJPT61HqKEOKe6FM1+7HOdPUYXYYPXpSaiihIVsigZzhVLH0Ayf8U/eDvCB4hIwM0UEcekySSHoGzgIv62Ok7bVYnhm2i4dOv+ml7l5HMUvMIAMQBfPUKuNBfV6D61DdFXJXS3q6KoteA3MocxwSuIxqcqhOgHOCdtuh/sa22Hhm6n/hwSMMZzpIAHrqOBirB434xMt6sphIWFgxXs7KdOdtn65yOoFM/HeOz3AjTBCyttpUatKkFvKNx2O47Gi1sz+pK4rK9d+4RcP9l93KMl4EAYKcyZwT0B5YbHUd62+7+NHKTXkasNzhSRjcEhs9iOhxTtBxKZlNlYZdJAwaNt2LYBZsn9WBntjAwKz8M+C45ZW/GM+AhGScEOxCqcnc6c6sf+aRu65M8TFeRzvKuvP6Ge39mwnWM293C7SfChVg+CCdwuoZwMkZ2rVxD2V3sLacwO2M6VnQNg7jZytLh4ceF9cUvLK58xI27HH1I7HrTtwrm8Xha2x+YhEpnfeTvrCrnzavlyACB6VF3sa5nH8tV1XzYr++8LXcH8S3lX66CR+zDIP96T8R4LcWzBZ4ZImI1AOhUkHocEdKuW38RPwx5I5c3NvGUQSsu7oV8gPUqRgjI22rzwT4yUyyxvBJKcmWEEghFxqYeYhQRt/8UvYfU1knF6evgUeRWUPxCrb4vwrh/FWuZ7iR7ScNksi64woAwHjXctpwSwI37VVBjCyEAhgGIBHRsHGR9DVi6kmdKeyH+Tr2vPZD/J17QsV57cv49VNVs+3L+PVTUA9+G+Nrbyx60Upr/NO+p0OBpIzgqpGsDG565GMdIxSQkMkbKAFQoQBpEUoxEyr00Z2/ZumK5TqyfAHi6QxpEPNPbBmhU/8A7Nud57Y+px50+oKjrR6kFrycV1KrsNAz5gdxknlSKfQCTlb/ACyH0NMs17Eu5mUaAschOc6ZQrWrtts40pk9Mhhneh71eZlDzILteZF/VIVOU9AZU1jHz8z5ahfGuJrE4kILxheRP6TW1xl45EH9LayM/Cx0npvFAlB8QxwSNoBPNaWQ/Ks0O08YHUMRqYDvkVHeJ8X1RsJH5kLHaXvyJjmFx0w0MoA+g+9Ibq4NvMnNcaJtOZf0rPCByZx/TJG0Zb1DOOopIjLFcT2Mo0pJq5J7R80A6c91zjcd0Bq1AUvftFchZMDnESbbKLiP8uQf7ZV2/wCS0iiQEXVk580auIs/qQESoP8Aidx9HbsKZ5r1p7Mxv/Ftm1D1KfCwz6rhf7CtF7xJm5Nyp/MXCP8AVk+E/UMvX7EUA48R4qbi0hnU6Z7eTDkdcvgq/wC5XJ/q1eopSOPcu8juekV5FomA6DUOXLt/Syq4H0Wo296iSS6BmOVT5fTV5lH3Vsf2pEbhtATPlBLAfUgA/wDYUsHlzCUdlPVSV2+hxWuiioJPQadJ/Ecz2yW7NmNBhR6AnUR/femqigH67u4ktUSCWTLAGVCBjWR58Eb6dhinbjHE7uLh0MLFOWyKoKtk6CeYFIHTtmoZmvS56ZNWU5LZmcsKEnbXN+ZN/EfiW7e0gLo6D8ttZOzaAeWQPr1pP4lvbqSGGZlWMJhwVYZy4BBA7DaorJeyMoVnYqOgJOB9hWszMRjJwO2dv7Vb6s2qszj2XBi01HVX67j9xqVZ4Ule4DygBRGFxgHJbf1BpFd8feSBYSFChtew/UAVz9yDv9hTZRiqavc3SUVSPKKWW/CZpBlInYDuFNJmQg4IwRsQetQSYUU48K4DPdSxxQxlnkzoB2BCjLHU2BgAEk5p7svZvdSJOWMMTwPyzFJIFd2GNl/SR9c4OD6UItEUArNISxwASfQCp8vhKwhljIkkugin8RHp0YfYDSerAEnKjJIGRsdny24gkcbpBaQxxO+VkYfnw4I28ww5wM4zjcg71DkkE29kVzYeErucExwOQoyxxso9Sewpe/s5vgM8odMgA7t9vWresrqaOWI3UoWUsEVIV5fPO6lH151Lq0AkLlc9QDmoR4g9rEokkSK3jhYMVOscx1I2I8wCKQc/pNIysnXkraeBo2ZHBVlOCD1BFaqUX1680jSSMWdjlmPUmk9SCa+yuGza9AuterYRBV1DO5csPoo2J6Zz2qxra8sEu5DbsYUR8yPpB/iRyRgBNO+SCp277Y61X3sovuXcS6oRJHoDzSatLQxocnDYzpZiikDrsOmalvi7iavK/LttAHJfSc+bSzqo67HfP0261lPV0QrzfPcbr2fiFvfLLJAGbUHiUqAJQW8vlX4evQ7g49K3QzzTcReWaVLCcKWIdMYLKqAZOM7DJYdO1J+LT3b3y6LpXcSYhwR5CXBGpsYboBq2zWu6F1+LP4gQzTNHkszKY2TfGkEYXGMev2rRHDOSUONnz39/uZcC4RNdSNdfiIVcOTr1gZc+Y5Ub4IONxvTlNaXN7eFJJEgMKeaZH1B1Okr2y3UYHUb+lRrhwso2YzuRKP0K5RDjrlwCWHYADOx6Yp/8O8bhsppy8ckccy+QyZJbJzsW7b9f6R60jKlV7lcWDc3LLdKlo/8Adf0FvwFy81rLOiRwb6sEyPqOehGW9cnHamW5ht4rvEZefsQgIGTthtJ83bbtmny1vEee4vbi3ae2OQJDnAK+XfTjtt9KYLi7s5JR+FWaKMsCTgeXqcKep6Dr/nrUaVfeWSlclsmrpLmuvUf7ya4eYvawu7RxJzYjGQyousjUzfEuMDGc71t8KcVlhS6WeFTa6WMr4zjYBV9R58AHoM70i4VHdO1ybG4DAImtpCACEBOnT2ZTqIwcY7Vjwq2kjtriUzaomBRUUgtmRwPzI3Uq6n0+ue1Vlo6RpB5kr3+3l/L9ybcE4+irMj28kg0AhjnQx5K7LtvkasgAnY9TVB8VuklupHjjEKNIWWMdIwT8I+3Sr68McXkS1uENvq0lVWVz+UuhFw8h6qFK5JA226da59edpJC7HLMxZj6ljkn+5qYbHSt38/R0n7If5Ova89kP8nXtXLFee3L+PVTVbPty/j1U1AFbba5aN1dGKspDKwOCpByCD6g1qooC5vC3Fkv7SQfCQRI6J1glyGLxDsrMolUdnV06SDLVxJAbiW0lIHPRnt2HwEynUYwfk5y60Pbp+s1X/AuOy2cyzQthh1HZh3DDuNh/YHtUv8RzJfWYnhGlY2LoveAtgzQ5+XYSRn5Qw6ipsgYLbiJntWtJPij88BPUFSS0Z+hDOQPXbvSS5vTPAhJ/Mg8ue7Rk5Xf1ViR9m+lJr6+5kglBw58zY2846t+/xfcmkskhYknuc7fXfpUEiqa/Jk5gPmYef0JOzfcHr+9JNZxjt1x226f9zWNFAFFFFAFFFFAFFFFAFFFFAFZKuaxpVw285MqSaQ2g5wehoCxPCPshS4jEt3dJEMazEhBk0jc6iThf81M7PhvAbPllFHmj5nMcF8DAxr6hCScD67VDeF+1CNylv+GhRJmWOV5mZ8Kx0sT0GnB9O1OPGuMWSK0ii3ysxSQaszFSY21oDqLf/kOM4z9qpK72IddaHSbxXbyBDDA2SSzEnCCIZwToB0swwQDvnY9c0xS3al7qWK3iiW6GiQadfKQbEq241NkkjyjZTTZe+MLZeeBJI7gKbeVEGCQGBWRZO/mGW74+m6CX2iBZbeWCBUZFxMrMWjmYpyydH6TjO4Od8fck/AjR9WPi4B87lVUaUYlhyRjYK8RPmICruN/QdRkIIlljhuHETEGRTKw0hGzqPN6ljhjg+m3pUEuvFdw8UsOoCKaUzMgAxqJzsTuBsNs9vvTXNcM5y7FjjGSc7Dp1qct7kq1+KSJ3P4rt2tpmZ/zgwWGLQSukYDMX2GCCxGdwQKUXXtBtYpByI5ZYxbcrEjaQZiGUyFRkN5G077/U9arnNFSkkHb5H+78a3MkdugYILcNoKDBy+AzEnO5wPtjamKSUsSSSSTkk9ST1JPc1hRVrCSR7mvKKKgkcOB8dmsplmgbS6kH1DAENhh+oZAOPoKtLh3jh+KzhpmitlRFZifNujodgd3J8wAOf7CqdrNZSOhIpSejKSjeq3LD4hZWz3D8qVzzGyXI/hAuGyAAAo26D1FaeN8JWKSJ43FwqZDHOHcNk+ck4wMAADGwPrUKt+KSxq6qxAcYb6gffp1rxOJSgYDtj71CSM/pz01T66e3QntqywtHcyW6OuQyRDbLb9S3YHB+v1604W3jR7m8U3kIMahuWj76WOOue2AdvpUG4H4qe2csQJNsDVvp77A7DO1SC18WWWYeYkhAbXLpY77EkAHoM46Ht2ok1ojGcG396dpUmvm442fie4heaOGIPaPI4EZONCucFQT2z0/bFbOFXjWb85dKzIpCwyjBfVjfYYUnt9vvTZeeMrJEm/DxSczWHt5HOeVsvTJ2AOvtncVFeMeJp7qQSStlwAoPfA3G9Kel8FlDNaimr3b58u/qT02EdwjzSSaJJJGblw4AOtgQpQ9ckt3Bwf2rzgMtooaI81HkDIzs3kiYnZTGegyApJGV6gjtWq3zhgwY6gcg56H1+9YzXLOxZiWZjliTkkncknvUONm0YSW756cfOSU8c8c3LRTWwYrHI51AHGVDbAgfYVE4viFeO+a9h+IVcuoqN1zqdMeyH+T/ALV7R7If5OioLFe+3Ffz6qfQa628Q+Cbe8bVKDmmX3SWPymgOY9Bo5Zrpz3SWPymj3SWPymgOY9BrMFgCMnB6jscdMj9zXTPuksflNHuksflNAcx6DRoNdOe6Sx+U0e6Sx+U0BzHoNGg1057pLH5TR7pLH5TQHMeg0cs1057pLH5TR7pLH5TQHMeg0cs1057pLH5TR7pLH5TQHMeg0aDXTnuksflNHuksflNAcx6DRoNdOH2SWPymgeySx+U0BzHoNe6D6V037pLH5TR7pLH5TQHMmg0aTXTfuksflNHuksflNAcx6DRoNdN+6Sx+U177pLH5TQHMeg0aDXTnuksflNee6Sx+U0BzJyzRoNdOe6Sx+U0e6Sx+U0BzHoNHLNdOe6Sx+U0e6Sx+U0BzHoNGg1057pLH5TR7pLH5TQHMeg0cs1057pLH5TR7pLH5TQHMeg0aDXTnuksflNHuksflNAcx6D6V7pNdN+6Sx+U0D2SWPymgOY9Bo0GunPdJY/KaPdJY/KaA5j0GjlmunPdJY/KaPdJY/KaA5j0Gs4UOoV0z7pLH5TXo9ktiP0mgMPZCP8Ao6Kl3BeCx2seiMbUUB//2Q=="/>
          <p:cNvSpPr>
            <a:spLocks noChangeAspect="1" noChangeArrowheads="1"/>
          </p:cNvSpPr>
          <p:nvPr/>
        </p:nvSpPr>
        <p:spPr bwMode="auto">
          <a:xfrm>
            <a:off x="0" y="-639763"/>
            <a:ext cx="3409950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s://encrypted-tbn1.gstatic.com/images?q=tbn:ANd9GcTdgStxjqXCDXd5KebED-W82ju_kC7T0I3Sx2Y_OawI717sItw7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1895475" cy="1788803"/>
          </a:xfrm>
          <a:prstGeom prst="rect">
            <a:avLst/>
          </a:prstGeom>
          <a:noFill/>
        </p:spPr>
      </p:pic>
      <p:pic>
        <p:nvPicPr>
          <p:cNvPr id="17422" name="Picture 14" descr="https://encrypted-tbn3.gstatic.com/images?q=tbn:ANd9GcQ2Ru4vU4XrNukAgg1FMZ1hppu2bZtNqtqGKvSTnYNFwj13ce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878" y="4800600"/>
            <a:ext cx="1927598" cy="1592025"/>
          </a:xfrm>
          <a:prstGeom prst="rect">
            <a:avLst/>
          </a:prstGeom>
          <a:noFill/>
        </p:spPr>
      </p:pic>
      <p:sp>
        <p:nvSpPr>
          <p:cNvPr id="17424" name="AutoShape 16" descr="data:image/jpeg;base64,/9j/4AAQSkZJRgABAQAAAQABAAD/2wCEAAkGBxQQDxUQDxQPFBAQFBQPEA8UEBAUFBYVFRYWFhQUFBUYHSgiGBolHRcVITEhJSkrLi4vFx8zODMtNygtLi0BCgoKDg0OGxAQGy8kICQsNDQ0KzQwLC0vLCwsNyssLCwsLCw0LCwsNDAvLC03LCwsLCwsNywvLCwvLCwsLDQsLP/AABEIAMQBAQMBIgACEQEDEQH/xAAbAAACAgMBAAAAAAAAAAAAAAAAAQUGAgMEB//EADwQAAIBAwIFAgQFAQYGAwEAAAECAwAEERIhBQYTMUEiURQyYXEjQoGRoVIHFSRiwfAzQ4KiseE1svEW/8QAGQEBAAMBAQAAAAAAAAAAAAAAAAEDBAIF/8QAMBEAAgIBAwMBBgYCAwAAAAAAAAECAxEEEiExQVETImGBscHwBRQjMnGh0fFCkeH/2gAMAwEAAhEDEQA/APUqKKK5Ogp0qdAOilToAp0qdAFOiigCiiigCiiigAUUU6AVFOlQBRRRQBSp0UAqKKKAKKVFAFFFFAFFFFAFFFFALTRToqQY0UUVAHRRToAooooB0UUUA6KKKAKKdFAKnRWueZUXU5AAwM/UnAH3JIFCTZRUZfcehhOmRvxBg9LbXhhkNj+nHn9O9ed8wc3Xlo8riNWS5cC3lJbMQyML2xnY/v5pz1SOXKKeG8M9SurlYkLyMFRe7E4HsP5xWUcobt5AYD6HOD/BqjSxm/gMN47Mr6SyqdC6lOoYA9jVL4Hdzi8kgmmnf4c9BMscBFOVzg/f/wBbYtdFiaXkyrXUuMpLPsnsv94x9c24bMqp1WQYyF9z+xrqzXinPNuRJBNCzpNNItuziRizK+QM/QY7e1XXiutrUR9STKr1EcuTl49xrPlfp2p6FmWh+ep2KfZ/6LtRVU5S5pNxZpPNG6FwWwqjTjJxoGc4/T7bVYrC9WeMSJnSwBAIwd+2RVeGsZ7mpSjJtJ5wdFFFKoJCiiigCiiigCiiigCnRRQCooooDCmKVOgHRSp0AU6VFAOnWNOgHRSp0A6KKguN8zxW6YDZlclIhpbQXGcjVjG2Ce++MCjeCTfxjmKG1JErKCidZgWUHT6saQfmJ0naqpxTjg4nD0o8raS49fyyNpOQR/TuAf0qN45whOJ+uc5m06I5N/QMk4x2Iyd9qrPLfEXtLj+77jSvSLIr5O+d1AJ9wcj7irq6sSXqdGeffq3OuX5d8rr/AB7jfLwlrK//AMRKZI5UBikdiSSuPS2fI2x+ntVs45ELjhzoMau47ZB7qQP0qK/tIgE1ijjZonVtf7qc/vUby5x5pbZl6blgujWQREW2GpnOwALLnfs1aN8K1KDMTru1DhdHlrh/PP8AkmuVuIieJJF87MPIbswP61WIroLxa4Tw7qynYbqoDfzUdwQfDEiG4aSSTbo28RkUNpOCCSAWBwNgds+wqQm4C0f401hxDSDrE8rSqBvIQWKL6e8eT/lbtq2rerbUeOhoh+FqLnzxLp7u/wBDr5w4gPiLKIYJ6qSN5xk6UH/cT+lTnNXFRaWcjFgJXiMcY7nVIpGR9sn9vpVQ4m1qXUyw3etmUxyRXCyN6SgBUPtnCkjxqlPhADs5itzdYhecLcrhulcosBbUBltQwn9W5x6UySCQtcvVNtvz/R3H8MglBN/t/vuej8CVY7KBNhiJMj2ATOc1z8jTyRwvMG1R3ErzJGR2jLHRpPjbfH1/WqLzJzJNFZrbGN4pWRYZGb205On3JBHt3/SrrLxq3srKJpmVB0wREpDMcAAKoU7/AH7e5q6M654UuiMc6tRQ5Sh1k8efvJeOHcRWcMUyCpKspxn+DXXVI5LSSOFrp8h7x/iDDthVYehM43IXGT7k1cbS6WUEr4OkjyDWWdbjz2Z6tOojZ7P/ACXX64+Juoooqs0BRRRQBRRRQBRRRQBRRRQGFOsc06AdFFFAFOlRmgHRSozQDp1jToDXeXSwxtI+dKDJwMn2AA9814pzJy/clzcW7tpEjSx2xPyZydIPY4yRv71u5zuryO6+R3jgkbXIjg9VchvUgO2MjGR3G3Y1N8F47HOMIwJGzIdmB8hlO4P3q2muM/3dTDrdRZS1sWV3IngHH1mYK34Uyel4jtuPK+9av7QLITvAyKXnl/BAQ4JbIwx9gMj1dhkVn/aNwpX6U1uv+IeRYNK7MzMG0b+Dldv/AFXLwbh0kiGGG40hF/xXEXZmCq2rVFCTuqlSmfOqM/eltrxsfYjSaWG71ocZ7HObnoCK3vJPiZXePFvqxAhzCy9d/wAwH4qlRkHbbYVu554RLEtrEsscwvAqQRoNCoVEcenSNvEe/fau2PgHDZkwp41dac6p7eDWgPnSRGQf0JqLjh6XFIJLSSe8EBJjhlR45o30tiORG+XBwcjvgVR7z0EkuCxQRS8PU2nB7Z57pRoub0R5USbakDnABHtnA9jvRb//ANDbgzldQT1tDrtmLDyAI2yT9N/1rtTnFLC3jhZ400H8URq1xIzuweQlhpRGbU53zg4pPzzc61QRSgsqOoeSCLUGEe6DQSflmx3+dfao4JwypcX4hHI1vxa1VRiTRc240+iQDVqRT/UMn7j61YuMoeLabm4MFlalAqy3RXXIR/Qmc6c9twN+58QlwYGuGglsZ0mlPVbozAgu2s5ClRtqbx4jAG7E16ByfzFYygJEV6qLpZ5ABNhc5Lg7qAAM6fQC2AaAqMHLCtCY7K8t75AcNaOQM9ziNizBWyWIGcZ3IOKqXGLISRrJF1DGkixXEbkmWElsBH1ZyMkgHOTgkqK9N/tR4Cog/vG2AS5t2VndAAXjJAy2O5U4OfYEVS+YbzS9vxWBQHu4itzF6tMpXCTKQCDvt2IzU9B1L1xrmSG2h1tlukFURKRqLnbQR47d/wBs1p5GupIsyXD73Da3j8KWPpwO+2wrzy/tY+tbTJtZSH0BlI0yAZ6L5AAcdtiRgjerLxHjaK4S3Uy3DAJHEvyjwC5/mtkJqcfb7feTybKZU2fpZy++M9McPwvJ69RUfwGVmto+oR1AoEmPDY3FSFZee56iaaynlBRRRQBRRRQBRRRQBRRRQGqjNKigMs0ZrGigMs0ZrGigMtVGaxqscy81G1kMMcYaQRrJqZiF9TFRsNz2NPcG0llkwOP2+op1otSnSQWx6vYe5+1RfMPOEdvBJJFiUomrZwu5yBjI3IxnFeW8LfUGd9PUEs2vGwBdtWAM7DGP2rh5XsDeMxmeQwrIdKam0k7eP2/YV16U3jHcp/NVx3OXSJcLPiydMyBgVySTuc5PjO9RXGOGw3WZItUV0i6lb5NYHgsP4NSE3KCOp+GkkRu+kkFSdu/nx3qtSWt4l4ltM+hTqcy4wphGQ7dQKSq9wW7pnJxitNs3GGyUex5mmqjZb6tU+/K++pGm4kitviJHkaWddMIZyenFuOoAT3JLBSMFWjavT+UeCRSQwWUo1IkEfELlM7SyTs3SVj5RQpOPJK+1VLh/LsfFIZZhcGIqrPDCyDT04x6Q2nZWOCSRtqLHHepvlbmyOCCK7fU4e3SwmVVJZZrbPS2/pdXO/isOUe5gu3MvHFs4xDB00k06hkARwRA+uVh22GohO7aTjsa8jm44JeuscrRHSZJbhyTNcOFjJDMNwupDpG2A2PpWXNHEZWZ8guwIku5Bgp1TsikjZkjywQjw4B7VaOEcCtHg6ckaOHHrlI9TE92D9/t7eK7jB2dCi/UQoxuXUjuXuFwz2kYkj6nUVXODsCwzlQCAmPlzs2259tHALB4OKyRTFm6EY6BLLkIx/fYAr479hnFLh2rh1z8GZFCO2q2mIB1KSCUP+YZ/7h4xXbxbi+ni0edWgQMJGwNIIGoE7bEBT3I+b673qMEov38mGU73KyK5TTwS3OiaxEIvS5eNVbABGThwGwSBpZjtjcA+BUZxzktEgWaF2juIvxEkGxyDt6hvn2NcknGhc8TRFBEdqpYs2RljhBsfAyd9s5PgZMtzBxMzyLZwENJIPxCDkRxn5mPsd9h5JHjv3JVyzIphO+pwrb978JZ+iRpm4/NJay8MkeB7mSH0PrTTKjAZCtqAEgGTvqLE9qio+LJBdWK6A8FnFmTI3LynU/pPfSQo/epfmTlaOO2WS1DR3MIEsbozBiV9znyAe1dvLnxdxE9xYyxQTsAs9tJbr/xF+fEndQcg4379xmsk65QeGetTfC2O6Hkrt7xGN+JyKFC218BoBVFxKudD420g5xjON67P7P7VAslw2nrySyQ6dvwwgHp++T+wFEv+OlaxvYxBxKMdSCZQF1SLuA2nY5GMNufr4rQv4kkRiV0kv3PxMmtwqyQArMMFj6vSx3+u1IT2yTI1FXqVuOcZ7npHArxeq0IOW0iQgZ2GcDPsTv8AtU9VZ4PCtuVWPZfzEnv7lj5NWWr7k92X3M2hlH0tse3H8joooqk2BRRRQCooooAp0qKA05p5rGjNAOjNY5ozQGWaM1hmihISvpUt3wCcfYZrxfmXjD/Fi7kLGJ1EbJkkLE/qXQPod/rvXr/E5tELtnSQpAb2J2G/3NeEcyXjwh4Jw0iyajHMWOoaiSVYn5sE5BrqPkouy8R8/I1txYW90wCiWGbQx04JGO5XwcjwakbSS5a4aWzt827gegvHHqwMa1ydifbtVf4LwGS4jbR8oyCc4LtjOhauXC+JRyKhVtMkS9MqWCkYwGDL+ld1e3Z1w/8AJRql6NHEcrv8DZcc0PaEde1uUJGxJTQT7BwSDURccfNzHcXToEVF+GiI3YtPjWxcH0npxhcYKkagTnFXQcWhETLdNCYyCGVyMEf7xVG4bbxStDFHjo3F9LIiNoLdMMBGCCAy5G2MlTjwQa61LaeG8lf4bGDjujDa/j9Tp4Ryu8UKTXcs8SXe0HD4MmecHyUOyjHuD9cV2cV4L8DcLL0lhjiia5SMTPLKHGFRppQAFYsfTgMuV0n5q9C4HAJbqe8fdkdrKDO+iKL0sR7FmyTVL/tMlVpZ9Rxj4a32MeoL6pWxnDLnVjIypxggHBrK+h6iIHlvlf4yKSR52SOVmAAxuQdyw7Yznb6VM/3XeWEZMebq2XfYetV7lgPzAdtjnzg74guXbkxHCW8k8MbZiuNBJAJyRpOwIJParKefI443DrOCowU6eCGB8AnbtWmChtznD+Z5tztdm1x3R8ccEDxK/jvhEdLNobKqwx1GyMLjygwwYjyV+5svB+WwUUSFjgD0j0oCFVRhVx4Vd874qC5chD3IZVCiOMOEA2VpiT9s6fTkdwBt3r0a1GAKVVqa3SKtXqZUyVVXHBWeM8uhB6TIpKnDh2yPmZtDgZH9RU7tjGraoLla7h4eZviZF6jtr14JLJtoP65J/U5r1KW36kZXftnbuMb5B9xjP6V5lzPZojxyzKxSCUF9KsRpfUBlRtpDqD474+lcSXpyUol9Vn5mDrs6k0JJeJsOl1IYNYOth63A/wAnhe3kH+a4+HXc1hxO4hMoY3EfWjlZUC602IwzAdgR5Pauuw5vt1AWIsxA2VUbVt+m1V7ivEHWaO8uIJYpVnTptqb0x5wysykEFhnyPO1dXbWs5yyNG7FLbt2x+/8AsOKXr3nE7eUMHdGij1oEBHrJAJXyMk/rUldBBdXwL9NbS++IWQBTjrJhl+Q5BY7jV57ea0cP+G4XLNPK4MkUjG3tsMGMkjHQWyBpVQR3A7Vu4hy1JbvL1ZYnbidqx9BzomRRKgJLrqyB9c/01mR6LJiyuHuIgxLpGSGGNnIB9JI8KcZxvn6V6JbyhkVh2IBryPh3NKMMGB1nxgxIFIOMn8PcYXc4Hj616RytdtLbBnQxkMV0HGQO4yQd+9aZOLin3MNKnG2Ueke3QmaKVFVmseaKVMUAUUU6gCp0qdAcuaM0iaWaEjzSzSzWJNAZE0ZrAtWJeoJI/mg5spgArFk04OcbkDwR/wCa8G4xdyu/QnQGRCG6mSC2kELt7nYH7V71xzLW0oUAtoZlB7EruAf2rwye9ea9j60XSYMgK98+tcnO2303/WpXRlck9y8HTHdyLdLZ2j6AALU5ClWOcyyEEEZyGYEb7Cpe15ctyMSICw2LHIbb3I87f+ajeX+Fr8Q9xcP0xrnCNkjDKxUksO2xcD64rr4Td3khIt1ieIHCSTFgzDwxI77farKHGMvbWcoza3fOv9KeGn5wSsnI9u8bFS0TAFg/zKMe6nx+tVgytbxWUoyywPMTp6pRsSgM0Zb0nYZyp9sgHvLcUtuJTL0sqQdjHEQmrf5dTHJ+2fcVFWFh14ba2Y9J1nnimGiPqAbEhkyHJGlh6h+viovcXLhYR1oozVfty3Pz/wCnq8PFYrYG6Lr8De/4mGVQzBJSAJYjpHc4yP1qgc7cUS6gnnhLGJ7qMIzLKoJFuE+R1xqBDbgqcEZBGCOsxz2E0VpwaWSY3KLJNaTRRtGpOf8AiodlxjJO3cd9qjbjPSvkAtupDNHOy26BYQVZUcR4cekZP5WHtiqcmxE7y5xmGO2TLxqoXZcgEAeMfasOZePWb27h0EkmnKFB6gfA1+BnGft9qiuWeERTj4i4VHZydh2XBxgjABO2/wD+5sknA7QxlHijAI7gadvO61uxZKpcLB4benq1T9qWc/Dn+yE5UmBnc9tcUbYwPb1AlQBnI8jP81foG2GK8u4dexiZJIdkDyW4BdCdOr8NjjGrOBvjFeicOmytc6fmH8Ff4lmOoT8r5EyrnSfpvVK50UdCQyAbxlhpKEhgVPp1d9lHYg9+/arjCc1T+dZAsUmSQOlJk5O2rCgbfU9jse2xxSyPsMnRz/Xil3z8jXyde2cSARtFq8ksNR+pB87/AOxiuznOcXFrLDEY5JNAZUDDPpYMWx9O9R/KHL9kYUkdI5mPzF1VsEeMHtXRzxw2CG1NzbKIJUOgGPA1BgRpI89/FRiaq7F8XVPU9XnP38CGn4zHDoa5tYLi2mhiEnoVZELIAcPH3/7cdsZ2ro4nZ9K9sJbaSaW1mEqwFmdiupcGLbVk4I7A5Hg70X/CJW4er6cxi1UlxpIyF1k7Hfc5zgfUZzWvl+3LcJTqY0w38MkWrTgAg9X5lIxjPcEe9Ykz2Wif5F+GNoBGVedt7hySH1nupBwQB2wNts+TVy5fcetQQdOn/X/TFeY8C5eiuALiQhNbFgiMocIclWbHvjOBjbG++195Q4SIJJGVmIk9RDEsc575O/0xW1Sn6GMcZ6nlbafzu7d7WOhaadKnVB6IUUUxQBRRSqAOilRQHKaxNZGsDUHQiaxJoNYE0AmatbPTY1pc1BIpGyCD5GK8b5zu0W5WBcdRWKs+4052XGxz3B7HtXrzmqbzraRhWkkVdLAs7FcnKgb/AHwBUxb5RXZFZUvH14Kne8RGponRyLnE8GkDIaT5o9/IfI++aluG8ajQ4mKRSHOtCQoDeSo/pPceMEVVbC86sa6Nri3brQN/mB1NER23I1D3OoVNcLRb6Q3U6pkkxCFQQi6QuRg9s6s4+n0ruuctyS/go1VNTqlKWfPHk7uL84xBSkH4jMCC2fTv/wCf0/jvVea4kura6klZ5JY5o7tm9f5sxs2FOhcZG+PHer9HYw4/4UYGMEBAPGDn9Kq/FL+1e7SGKNFV0e2nlVUGoOAE7xv6lOTqC6twM7VZfCX7pMy/h9tTzXXFr3nTyzZmKziwWE/EplV31HV0vO/f5WXf/O9XDmfhwYRhQFjZXtGAAAUSL+GcdN/lZfAGNXcVCcMtmfhitGpN7weUB48MGaFDv6SM9vV2zhvpVhW8j4hat0WUllBAJ9SSDDKHAORhgPvWbGUeqeXcOmktsRwyAzs7CSNl9KkelmJzkdh3q5JwEyqPipmlY4yifhx+2B5IHvnz9qrPGZhb3SXhQHqk9SPKahKPTMhCyOQ2fV6u5J9qmTzIZXjgt0kR5PUzOuNC++POfFaqJQ2ve/geZrYXOxekkvMuP9kXx+K3tpfhYlaMSZLDql1WQY6bZJADH1d84BHap3gHGxgRy4WRfSd9j9QfY+9SfCeX4IFeWRVllALtNKA++N9mGANz2G/7Yp/DuGzypLJpV4Yup0epq6h0nHpYAMFAGkFhpHtsa49up5XfsdSVOqhtb/b3+/J6CnF40BYkHHhcE/8AqqNzDxBJrlIpyyrKxVsd1UHAGcbZcHIPgKa0cJE93byyWkUalNl1O7FsZLaCdh8yj1Edu+5qa5f4VDfWMYuUBl3EjlAsupWZTl8agQf/AK496SnOzjBFVFWlW5yy+mfGTvteR4ljZ4J5YdizFXyhUDPqViQdh3+9VriCuzfAXrNNNI8Yt3UHQVJ9TaVxkYGcd9jipi2vJbeT4G5V5kdNMUkYALrnGHLEYPao+biTT3E9/wBMhLCJo4F7ky775A207nI+Uqh7Gpt27eOvg703qOeZ8rzx/RZOLSXF5GbSyjYQglbi5YgR4ByR1OxX3Y9/1NRV/wAQjVUt7aRZILKGe5nuELYknK6AUIYHQurGoZ8ZBGa4oHRHsriWWaXh11kSwPM4jjuEGWV1yQVycjPjV7Vjze9uq3M3DgnRnkhjjVR+GTEdczRgjBX/AIYJU7E4IIes2MnoN4I/lm5ubbSxgMkJURo2oIxUZwADs3+969T5I4kbgSO0bxYIUI+NW2ckge/j7VUeGcbF8CwlzI7a1jbR+G2BkEY3xjb6e3i9ctZ0uSBklQSPoNxnziteGqevHg8qMoPVvMOUupOg06wBrKqT0B06QooSFFFFQAooooDkNYmthFYEVB0amrW1bSK1tQGlq0tW9hWlhUEmiSoXmGwFzA0Tdjg/qpB/0x+tTcgrguRXLOjy3muzYyIkCLlFYvjYBcjRv3B2OCN9qfAI/iEml6iJLEMzrsC6ruJCmRuDn1L/AK1Zr2x6c0j76ZApXPjTnKj9Tn9aos/CFazaaMHqLJIxP+UMQMe229XuvfHdH3/0Yo2+lJ1z6cc+c5LDYW1zfLmeUxx7fgoukkd/Uft4rtfk+2VD1jMFG4lVvUvbfT8rEbnGBntkd6xh5gS3jDSxuDpUsVVtOoqDsRtg7dzkZ/U5XkV3xCMNp+GtTuNZzK48+kdhjPfH7GrcQlHzIx7roWZ4jD4dCN4VxaeMpf2R/EjxFdJoOlsbJI4RAqA9ss5OWH1qYs+I2t/K7Jw+/jugPxvgpQIye/b8pO/ygVGpwJLOF7pJtUkQDNA6RFJYywQhGZW0uNQPb3xvWfBeKvw8tc2Y6sUp6i/iBWjbGNEgyxIGcAsFLYJ96zTi4vDR6dVkbI7ovKOfh/EY2ea36M0dgWXKmSaYwyknS7FpEQMTrPq8577mnbTPa3ZkuiGjZPw5lBKMg7NG35wMgHGcGu7gVyzWDXLZyOIpPc6c7agQGx7bY/6vrVkveFpKhCiNopMM0ZHpO2zowwVYA7blfpXKynk7lFSjtfcg+Ocx9SOKG21FbmRY3nwwULkFgvbcjb9+21WeyQRxkDAVUPk9gO2Tv+9U295e0aFifSIz1I4JWwwYHI0SYxIBlV/KWJwF811Xc98VEPw2oPlJWRC22pUKDDEHJJXY98gbja+N3Lcup512heIwr6Z5O/kC4xaBhnDlzgDJIJIG32xXLJcm0v5AFk6EoExZckRufS2tR2BwD53J99uXgzzWpKxwTtEWLRx6CoAOGGl22PzA/wDUPcVy3dwRLLLe3MSCVSgtoyJJNIDkDbYDUqnJP5/NS7lsjt6oQ0cvWm5/tl9/0d/MFweISxw2jFWjJkklOQiDZBr8glnUYH9Q/R8e4rb2kDWseWdhIoQYLesYMkp8MVCZHnSNqztghBtLd0tGwrrE7pDJKsihldZJNmYroB7H0jFak5C0EyXs1vawDcu86SSEeQoXbJ/3mqHPc9zN9darioR6I08OVo+AboWea9VbRNOWZisinQPO5NZ8KktYbyOwuBG0cEIVXO6NOx1SttgOOwBYZAAB7Vs5k45EkcckKEW9spi4dC3zOSdEl048fLJg5yGVD5qTtOWbK7t1OiRjKvVW56rF9XzEsc7eTttU1xbZzfZGEeXg7r7li1mUmOPpSDPTlT0OoxtgirJyfZPBaJHKWLjOSzlyd9jk9s98fWqjwOC5tbqO1kYzW0mdFx+caRur58/WvRkFX3bcpJYaMmijNRbctyfRm0GshWArIVUbDKiiioJHRRRQBRRRQGgisSKzpEVB0amFamWugisGWgOVlrS4rsZK0vHUA4nFcsq1ISR1zPHUNEpkdLArAqwBU9wRkVVZeXmQyxRqehIS66WA0k913Oaujx1pdKmMnF5RFkI2Rwzz2SF+jFa3YAe2ZGVx/wAxB8mW7NgbEd9qta3iRoeu6qoGffb3+1d7xb5IGR2OO32qD4/y7HcAuAOs+lWdtwFH9J7jb2981bC5wWEuplu0UbmnJvj7wVyZZOJMRD+Haq2C5yNePYed/wDe1dkvCUsLWSUM7rlQ8LOhVwSFJUMhCuMkhgMjHvvUxbFYVWMjTj0gbDt5+31qu8ZuGv5ltrcjoI34k35S2DsD58/72rTOuDr3SeZM82m+5X+nBbYR6/x/J2cqcQjtJJCwE/DLofi4GTHqwCJFHqXsoDEKSUBA7irE/K0rDXwm9je2Y5RGkQMufGSrK38VA3vL8VlZPPbO6zRaWDFmYMSwVtSn0jILYIAI2wajLIJcxmZoZ7YqCzzwjMTAAMx0khsY2G5G5Yt4rHOEoPEj16r4Wx3QeUWPiXANDRtxq7hMSNqS1hcdWR8YABUKR53Hv3FRnCbSRp7i36c1rO0XxHDoGDaWRNQaJQ/zHQx0n6MPNRg4LL1op7UwzmN1f8OcEsdSAfMA2SxKg430sRkDNTXOHEZ7gW8oS4hezGYJCrsdxr19TAHZM/UAntXBaVa7e5kOJJJD9Bhdtj+UD2H7D2rituAPcTpbQjVJKdO24APzMfoBvV1PM0F1/wDIcOnNz2ea31prOcZfBG+Qe4PY77V2x8wRwRFbGCKzEmFe5nlLTaSVB9RyVAD52z2OMd6ZYwjeOJ8PPE7lLxYXWJIrWN5WH/LQLIVOO+c7jf01ULi1htwZZYwVRmaC1PzyaXcK0/8ATHmMqV7nWDW25YpCb2CFptKnTctF+DHsmrRHvkAmRSzbdjtU7ydZxXNoGucSPPkyyMqOxJ/zMCR47EV3VVKbxEp1GohTHdM4eVuCjisbSXEjBnwilSv5RpAbUMbYx9vNdPClfhD/AA92dVo7EQ3AU4RifUki/l3yc7/zWvh8H90XRikbFrO34bk/I420sT+UjG57efc2+74V8bFoIXR1Ef1A4IVgx0/cbZ+ta0oQhlcSXY8yTtut2Nbq5d+2Po19omeHWquEk7hfXGfuuNX7E/vUutaoIgowoAUdlAwB9hXQorPKTk9z6np1VRqgoR6IaishQBTrgsCnSozQDpUZpUBlRSzRQGGKWKyoqCTAikRWeKMUBpK1gUroxWJWgOVo60PDXeVrBo6EkW8NaJIql2irW8FRgZISSOud1qckta5JbSowdZKpxzg6XClmL6lRlSMMyq2r3wR9O+RXFwThwt4lhYKvYMc/MfJz581a5rU1GX/DeqvTdnRWIyy/MADnb9qsps9KW7GTNq9MtRXszggOOKJ5FsFY6Ria40nso+RPuTvUxbWyRW8kjLp6cMiqFbbH9R277D+airLg3wtxKyEtFJpAJ3bbOTv4yfvXBzfzAOg9rDqy2EmfSQFU4JH3O371rU65Rc5dfB5U9PfC2NMF7K7/ADYcgcvxSr8Rcora8qisDgKdice53Gfb+ODpOL97WK4uY4VLMzCVgen6dIGTjJARf+nfYbXnhVuFjQJsoVVX7AYqsQoJeJXTLg6SkQJ+g1H+T/FdPTw9heepzDX25uk1wunu7I0c9W7wdBYri5In9JDTO2GLMSd++eo53/rb3qY4xyZG/D3MI/xEa6lYkkv7qfv4ri50tlEMErnLRzR4+2r1D/ftVusd1xnbAOc7bV2tNBzkiqf4jcqq5p56597XQrHKF2nw0ZlLCPprGAMHwQQT/pt5rPg2m1na2zhJSZbfOcDPzRg/fcfeuTl2N2eWNUYxLLI8TjsUZyQB9jkVZ4OVviLhJbgApEpCKCQ2s7hv4BrP6ka0pR6r7ZsensulKFixF5efl8Tbxbg3xkKphSOpGW1f0qwLFfrjb9TVqsrRY1EcYwi7IvsPAH0rbb2mK7EjxVNk3OW5m/T0RorVceiMUWtgFAFOuC4KdKigCiilQBRRRQBRRRQBRTooBUYp0UBjijFZUUBgVpFazooDXppaK20UJNJirBoK6sUYoMnA9oDWiTh4PipbFLFRgZK5ccF1VxSctqUZOmn4nztp9RG2xPkbCrhpp6abSdxQ7rgMwjMcLMmRgFfH2HbtWq25LET6oi4JVQ+fzuMku3ud+/fvXoOigrU8+TnEeeOp5rdcmS3cxW4ZhCq5iVdjr9ycY74NT9nyqqwiIs+Auk+pjnberWBRipy85yc7IYSSXHuIyw4PHCipGoCoNKj6Cu9IwO1bKBUYOshRRRQDpUUUAUUUqAKKKKAKVOlQBRRRQDooooSFFOihAUUUUAUUUUAUUUUA6KKKAKVOigCiiigCiiigCiiigClRRQBRTooBUGiigFRRRQBSoooAooooApUUUB//2Q=="/>
          <p:cNvSpPr>
            <a:spLocks noChangeAspect="1" noChangeArrowheads="1"/>
          </p:cNvSpPr>
          <p:nvPr/>
        </p:nvSpPr>
        <p:spPr bwMode="auto">
          <a:xfrm>
            <a:off x="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AutoShape 18" descr="data:image/jpeg;base64,/9j/4AAQSkZJRgABAQAAAQABAAD/2wCEAAkGBxQQDxUQDxQPFBAQFBQPEA8UEBAUFBYVFRYWFhQUFBUYHSgiGBolHRcVITEhJSkrLi4vFx8zODMtNygtLi0BCgoKDg0OGxAQGy8kICQsNDQ0KzQwLC0vLCwsNyssLCwsLCw0LCwsNDAvLC03LCwsLCwsNywvLCwvLCwsLDQsLP/AABEIAMQBAQMBIgACEQEDEQH/xAAbAAACAgMBAAAAAAAAAAAAAAAAAQUGAgMEB//EADwQAAIBAwIFAgQFAQYGAwEAAAECAwAEERIhBQYTMUEiURQyYXEjQoGRoVIHFSRiwfAzQ4KiseE1svEW/8QAGQEBAAMBAQAAAAAAAAAAAAAAAAEDBAIF/8QAMBEAAgIBAwMBBgYCAwAAAAAAAAECAxEEEiExQVETImGBscHwBRQjMnGh0fFCkeH/2gAMAwEAAhEDEQA/APUqKKK5Ogp0qdAOilToAp0qdAFOiigCiiigCiiigAUUU6AVFOlQBRRRQBSp0UAqKKKAKKVFAFFFFAFFFFAFFFFALTRToqQY0UUVAHRRToAooooB0UUUA6KKKAKKdFAKnRWueZUXU5AAwM/UnAH3JIFCTZRUZfcehhOmRvxBg9LbXhhkNj+nHn9O9ed8wc3Xlo8riNWS5cC3lJbMQyML2xnY/v5pz1SOXKKeG8M9SurlYkLyMFRe7E4HsP5xWUcobt5AYD6HOD/BqjSxm/gMN47Mr6SyqdC6lOoYA9jVL4Hdzi8kgmmnf4c9BMscBFOVzg/f/wBbYtdFiaXkyrXUuMpLPsnsv94x9c24bMqp1WQYyF9z+xrqzXinPNuRJBNCzpNNItuziRizK+QM/QY7e1XXiutrUR9STKr1EcuTl49xrPlfp2p6FmWh+ep2KfZ/6LtRVU5S5pNxZpPNG6FwWwqjTjJxoGc4/T7bVYrC9WeMSJnSwBAIwd+2RVeGsZ7mpSjJtJ5wdFFFKoJCiiigCiiigCiiigCnRRQCooooDCmKVOgHRSp0AU6VFAOnWNOgHRSp0A6KKguN8zxW6YDZlclIhpbQXGcjVjG2Ce++MCjeCTfxjmKG1JErKCidZgWUHT6saQfmJ0naqpxTjg4nD0o8raS49fyyNpOQR/TuAf0qN45whOJ+uc5m06I5N/QMk4x2Iyd9qrPLfEXtLj+77jSvSLIr5O+d1AJ9wcj7irq6sSXqdGeffq3OuX5d8rr/AB7jfLwlrK//AMRKZI5UBikdiSSuPS2fI2x+ntVs45ELjhzoMau47ZB7qQP0qK/tIgE1ijjZonVtf7qc/vUby5x5pbZl6blgujWQREW2GpnOwALLnfs1aN8K1KDMTru1DhdHlrh/PP8AkmuVuIieJJF87MPIbswP61WIroLxa4Tw7qynYbqoDfzUdwQfDEiG4aSSTbo28RkUNpOCCSAWBwNgds+wqQm4C0f401hxDSDrE8rSqBvIQWKL6e8eT/lbtq2rerbUeOhoh+FqLnzxLp7u/wBDr5w4gPiLKIYJ6qSN5xk6UH/cT+lTnNXFRaWcjFgJXiMcY7nVIpGR9sn9vpVQ4m1qXUyw3etmUxyRXCyN6SgBUPtnCkjxqlPhADs5itzdYhecLcrhulcosBbUBltQwn9W5x6UySCQtcvVNtvz/R3H8MglBN/t/vuej8CVY7KBNhiJMj2ATOc1z8jTyRwvMG1R3ErzJGR2jLHRpPjbfH1/WqLzJzJNFZrbGN4pWRYZGb205On3JBHt3/SrrLxq3srKJpmVB0wREpDMcAAKoU7/AH7e5q6M654UuiMc6tRQ5Sh1k8efvJeOHcRWcMUyCpKspxn+DXXVI5LSSOFrp8h7x/iDDthVYehM43IXGT7k1cbS6WUEr4OkjyDWWdbjz2Z6tOojZ7P/ACXX64+Juoooqs0BRRRQBRRRQBRRRQBRRRQGFOsc06AdFFFAFOlRmgHRSozQDp1jToDXeXSwxtI+dKDJwMn2AA9814pzJy/clzcW7tpEjSx2xPyZydIPY4yRv71u5zuryO6+R3jgkbXIjg9VchvUgO2MjGR3G3Y1N8F47HOMIwJGzIdmB8hlO4P3q2muM/3dTDrdRZS1sWV3IngHH1mYK34Uyel4jtuPK+9av7QLITvAyKXnl/BAQ4JbIwx9gMj1dhkVn/aNwpX6U1uv+IeRYNK7MzMG0b+Dldv/AFXLwbh0kiGGG40hF/xXEXZmCq2rVFCTuqlSmfOqM/eltrxsfYjSaWG71ocZ7HObnoCK3vJPiZXePFvqxAhzCy9d/wAwH4qlRkHbbYVu554RLEtrEsscwvAqQRoNCoVEcenSNvEe/fau2PgHDZkwp41dac6p7eDWgPnSRGQf0JqLjh6XFIJLSSe8EBJjhlR45o30tiORG+XBwcjvgVR7z0EkuCxQRS8PU2nB7Z57pRoub0R5USbakDnABHtnA9jvRb//ANDbgzldQT1tDrtmLDyAI2yT9N/1rtTnFLC3jhZ400H8URq1xIzuweQlhpRGbU53zg4pPzzc61QRSgsqOoeSCLUGEe6DQSflmx3+dfao4JwypcX4hHI1vxa1VRiTRc240+iQDVqRT/UMn7j61YuMoeLabm4MFlalAqy3RXXIR/Qmc6c9twN+58QlwYGuGglsZ0mlPVbozAgu2s5ClRtqbx4jAG7E16ByfzFYygJEV6qLpZ5ABNhc5Lg7qAAM6fQC2AaAqMHLCtCY7K8t75AcNaOQM9ziNizBWyWIGcZ3IOKqXGLISRrJF1DGkixXEbkmWElsBH1ZyMkgHOTgkqK9N/tR4Cog/vG2AS5t2VndAAXjJAy2O5U4OfYEVS+YbzS9vxWBQHu4itzF6tMpXCTKQCDvt2IzU9B1L1xrmSG2h1tlukFURKRqLnbQR47d/wBs1p5GupIsyXD73Da3j8KWPpwO+2wrzy/tY+tbTJtZSH0BlI0yAZ6L5AAcdtiRgjerLxHjaK4S3Uy3DAJHEvyjwC5/mtkJqcfb7feTybKZU2fpZy++M9McPwvJ69RUfwGVmto+oR1AoEmPDY3FSFZee56iaaynlBRRRQBRRRQBRRRQBRRRQGqjNKigMs0ZrGigMs0ZrGigMtVGaxqscy81G1kMMcYaQRrJqZiF9TFRsNz2NPcG0llkwOP2+op1otSnSQWx6vYe5+1RfMPOEdvBJJFiUomrZwu5yBjI3IxnFeW8LfUGd9PUEs2vGwBdtWAM7DGP2rh5XsDeMxmeQwrIdKam0k7eP2/YV16U3jHcp/NVx3OXSJcLPiydMyBgVySTuc5PjO9RXGOGw3WZItUV0i6lb5NYHgsP4NSE3KCOp+GkkRu+kkFSdu/nx3qtSWt4l4ltM+hTqcy4wphGQ7dQKSq9wW7pnJxitNs3GGyUex5mmqjZb6tU+/K++pGm4kitviJHkaWddMIZyenFuOoAT3JLBSMFWjavT+UeCRSQwWUo1IkEfELlM7SyTs3SVj5RQpOPJK+1VLh/LsfFIZZhcGIqrPDCyDT04x6Q2nZWOCSRtqLHHepvlbmyOCCK7fU4e3SwmVVJZZrbPS2/pdXO/isOUe5gu3MvHFs4xDB00k06hkARwRA+uVh22GohO7aTjsa8jm44JeuscrRHSZJbhyTNcOFjJDMNwupDpG2A2PpWXNHEZWZ8guwIku5Bgp1TsikjZkjywQjw4B7VaOEcCtHg6ckaOHHrlI9TE92D9/t7eK7jB2dCi/UQoxuXUjuXuFwz2kYkj6nUVXODsCwzlQCAmPlzs2259tHALB4OKyRTFm6EY6BLLkIx/fYAr479hnFLh2rh1z8GZFCO2q2mIB1KSCUP+YZ/7h4xXbxbi+ni0edWgQMJGwNIIGoE7bEBT3I+b673qMEov38mGU73KyK5TTwS3OiaxEIvS5eNVbABGThwGwSBpZjtjcA+BUZxzktEgWaF2juIvxEkGxyDt6hvn2NcknGhc8TRFBEdqpYs2RljhBsfAyd9s5PgZMtzBxMzyLZwENJIPxCDkRxn5mPsd9h5JHjv3JVyzIphO+pwrb978JZ+iRpm4/NJay8MkeB7mSH0PrTTKjAZCtqAEgGTvqLE9qio+LJBdWK6A8FnFmTI3LynU/pPfSQo/epfmTlaOO2WS1DR3MIEsbozBiV9znyAe1dvLnxdxE9xYyxQTsAs9tJbr/xF+fEndQcg4379xmsk65QeGetTfC2O6Hkrt7xGN+JyKFC218BoBVFxKudD420g5xjON67P7P7VAslw2nrySyQ6dvwwgHp++T+wFEv+OlaxvYxBxKMdSCZQF1SLuA2nY5GMNufr4rQv4kkRiV0kv3PxMmtwqyQArMMFj6vSx3+u1IT2yTI1FXqVuOcZ7npHArxeq0IOW0iQgZ2GcDPsTv8AtU9VZ4PCtuVWPZfzEnv7lj5NWWr7k92X3M2hlH0tse3H8joooqk2BRRRQCooooAp0qKA05p5rGjNAOjNY5ozQGWaM1hmihISvpUt3wCcfYZrxfmXjD/Fi7kLGJ1EbJkkLE/qXQPod/rvXr/E5tELtnSQpAb2J2G/3NeEcyXjwh4Jw0iyajHMWOoaiSVYn5sE5BrqPkouy8R8/I1txYW90wCiWGbQx04JGO5XwcjwakbSS5a4aWzt827gegvHHqwMa1ydifbtVf4LwGS4jbR8oyCc4LtjOhauXC+JRyKhVtMkS9MqWCkYwGDL+ld1e3Z1w/8AJRql6NHEcrv8DZcc0PaEde1uUJGxJTQT7BwSDURccfNzHcXToEVF+GiI3YtPjWxcH0npxhcYKkagTnFXQcWhETLdNCYyCGVyMEf7xVG4bbxStDFHjo3F9LIiNoLdMMBGCCAy5G2MlTjwQa61LaeG8lf4bGDjujDa/j9Tp4Ryu8UKTXcs8SXe0HD4MmecHyUOyjHuD9cV2cV4L8DcLL0lhjiia5SMTPLKHGFRppQAFYsfTgMuV0n5q9C4HAJbqe8fdkdrKDO+iKL0sR7FmyTVL/tMlVpZ9Rxj4a32MeoL6pWxnDLnVjIypxggHBrK+h6iIHlvlf4yKSR52SOVmAAxuQdyw7Yznb6VM/3XeWEZMebq2XfYetV7lgPzAdtjnzg74guXbkxHCW8k8MbZiuNBJAJyRpOwIJParKefI443DrOCowU6eCGB8AnbtWmChtznD+Z5tztdm1x3R8ccEDxK/jvhEdLNobKqwx1GyMLjygwwYjyV+5svB+WwUUSFjgD0j0oCFVRhVx4Vd874qC5chD3IZVCiOMOEA2VpiT9s6fTkdwBt3r0a1GAKVVqa3SKtXqZUyVVXHBWeM8uhB6TIpKnDh2yPmZtDgZH9RU7tjGraoLla7h4eZviZF6jtr14JLJtoP65J/U5r1KW36kZXftnbuMb5B9xjP6V5lzPZojxyzKxSCUF9KsRpfUBlRtpDqD474+lcSXpyUol9Vn5mDrs6k0JJeJsOl1IYNYOth63A/wAnhe3kH+a4+HXc1hxO4hMoY3EfWjlZUC602IwzAdgR5Pauuw5vt1AWIsxA2VUbVt+m1V7ivEHWaO8uIJYpVnTptqb0x5wysykEFhnyPO1dXbWs5yyNG7FLbt2x+/8AsOKXr3nE7eUMHdGij1oEBHrJAJXyMk/rUldBBdXwL9NbS++IWQBTjrJhl+Q5BY7jV57ea0cP+G4XLNPK4MkUjG3tsMGMkjHQWyBpVQR3A7Vu4hy1JbvL1ZYnbidqx9BzomRRKgJLrqyB9c/01mR6LJiyuHuIgxLpGSGGNnIB9JI8KcZxvn6V6JbyhkVh2IBryPh3NKMMGB1nxgxIFIOMn8PcYXc4Hj616RytdtLbBnQxkMV0HGQO4yQd+9aZOLin3MNKnG2Ueke3QmaKVFVmseaKVMUAUUU6gCp0qdAcuaM0iaWaEjzSzSzWJNAZE0ZrAtWJeoJI/mg5spgArFk04OcbkDwR/wCa8G4xdyu/QnQGRCG6mSC2kELt7nYH7V71xzLW0oUAtoZlB7EruAf2rwye9ea9j60XSYMgK98+tcnO2303/WpXRlck9y8HTHdyLdLZ2j6AALU5ClWOcyyEEEZyGYEb7Cpe15ctyMSICw2LHIbb3I87f+ajeX+Fr8Q9xcP0xrnCNkjDKxUksO2xcD64rr4Td3khIt1ieIHCSTFgzDwxI77farKHGMvbWcoza3fOv9KeGn5wSsnI9u8bFS0TAFg/zKMe6nx+tVgytbxWUoyywPMTp6pRsSgM0Zb0nYZyp9sgHvLcUtuJTL0sqQdjHEQmrf5dTHJ+2fcVFWFh14ba2Y9J1nnimGiPqAbEhkyHJGlh6h+viovcXLhYR1oozVfty3Pz/wCnq8PFYrYG6Lr8De/4mGVQzBJSAJYjpHc4yP1qgc7cUS6gnnhLGJ7qMIzLKoJFuE+R1xqBDbgqcEZBGCOsxz2E0VpwaWSY3KLJNaTRRtGpOf8AiodlxjJO3cd9qjbjPSvkAtupDNHOy26BYQVZUcR4cekZP5WHtiqcmxE7y5xmGO2TLxqoXZcgEAeMfasOZePWb27h0EkmnKFB6gfA1+BnGft9qiuWeERTj4i4VHZydh2XBxgjABO2/wD+5sknA7QxlHijAI7gadvO61uxZKpcLB4benq1T9qWc/Dn+yE5UmBnc9tcUbYwPb1AlQBnI8jP81foG2GK8u4dexiZJIdkDyW4BdCdOr8NjjGrOBvjFeicOmytc6fmH8Ff4lmOoT8r5EyrnSfpvVK50UdCQyAbxlhpKEhgVPp1d9lHYg9+/arjCc1T+dZAsUmSQOlJk5O2rCgbfU9jse2xxSyPsMnRz/Xil3z8jXyde2cSARtFq8ksNR+pB87/AOxiuznOcXFrLDEY5JNAZUDDPpYMWx9O9R/KHL9kYUkdI5mPzF1VsEeMHtXRzxw2CG1NzbKIJUOgGPA1BgRpI89/FRiaq7F8XVPU9XnP38CGn4zHDoa5tYLi2mhiEnoVZELIAcPH3/7cdsZ2ro4nZ9K9sJbaSaW1mEqwFmdiupcGLbVk4I7A5Hg70X/CJW4er6cxi1UlxpIyF1k7Hfc5zgfUZzWvl+3LcJTqY0w38MkWrTgAg9X5lIxjPcEe9Ykz2Wif5F+GNoBGVedt7hySH1nupBwQB2wNts+TVy5fcetQQdOn/X/TFeY8C5eiuALiQhNbFgiMocIclWbHvjOBjbG++195Q4SIJJGVmIk9RDEsc575O/0xW1Sn6GMcZ6nlbafzu7d7WOhaadKnVB6IUUUxQBRRSqAOilRQHKaxNZGsDUHQiaxJoNYE0AmatbPTY1pc1BIpGyCD5GK8b5zu0W5WBcdRWKs+4052XGxz3B7HtXrzmqbzraRhWkkVdLAs7FcnKgb/AHwBUxb5RXZFZUvH14Kne8RGponRyLnE8GkDIaT5o9/IfI++aluG8ajQ4mKRSHOtCQoDeSo/pPceMEVVbC86sa6Nri3brQN/mB1NER23I1D3OoVNcLRb6Q3U6pkkxCFQQi6QuRg9s6s4+n0ruuctyS/go1VNTqlKWfPHk7uL84xBSkH4jMCC2fTv/wCf0/jvVea4kura6klZ5JY5o7tm9f5sxs2FOhcZG+PHer9HYw4/4UYGMEBAPGDn9Kq/FL+1e7SGKNFV0e2nlVUGoOAE7xv6lOTqC6twM7VZfCX7pMy/h9tTzXXFr3nTyzZmKziwWE/EplV31HV0vO/f5WXf/O9XDmfhwYRhQFjZXtGAAAUSL+GcdN/lZfAGNXcVCcMtmfhitGpN7weUB48MGaFDv6SM9vV2zhvpVhW8j4hat0WUllBAJ9SSDDKHAORhgPvWbGUeqeXcOmktsRwyAzs7CSNl9KkelmJzkdh3q5JwEyqPipmlY4yifhx+2B5IHvnz9qrPGZhb3SXhQHqk9SPKahKPTMhCyOQ2fV6u5J9qmTzIZXjgt0kR5PUzOuNC++POfFaqJQ2ve/geZrYXOxekkvMuP9kXx+K3tpfhYlaMSZLDql1WQY6bZJADH1d84BHap3gHGxgRy4WRfSd9j9QfY+9SfCeX4IFeWRVllALtNKA++N9mGANz2G/7Yp/DuGzypLJpV4Yup0epq6h0nHpYAMFAGkFhpHtsa49up5XfsdSVOqhtb/b3+/J6CnF40BYkHHhcE/8AqqNzDxBJrlIpyyrKxVsd1UHAGcbZcHIPgKa0cJE93byyWkUalNl1O7FsZLaCdh8yj1Edu+5qa5f4VDfWMYuUBl3EjlAsupWZTl8agQf/AK496SnOzjBFVFWlW5yy+mfGTvteR4ljZ4J5YdizFXyhUDPqViQdh3+9VriCuzfAXrNNNI8Yt3UHQVJ9TaVxkYGcd9jipi2vJbeT4G5V5kdNMUkYALrnGHLEYPao+biTT3E9/wBMhLCJo4F7ky775A207nI+Uqh7Gpt27eOvg703qOeZ8rzx/RZOLSXF5GbSyjYQglbi5YgR4ByR1OxX3Y9/1NRV/wAQjVUt7aRZILKGe5nuELYknK6AUIYHQurGoZ8ZBGa4oHRHsriWWaXh11kSwPM4jjuEGWV1yQVycjPjV7Vjze9uq3M3DgnRnkhjjVR+GTEdczRgjBX/AIYJU7E4IIes2MnoN4I/lm5ubbSxgMkJURo2oIxUZwADs3+969T5I4kbgSO0bxYIUI+NW2ckge/j7VUeGcbF8CwlzI7a1jbR+G2BkEY3xjb6e3i9ctZ0uSBklQSPoNxnziteGqevHg8qMoPVvMOUupOg06wBrKqT0B06QooSFFFFQAooooDkNYmthFYEVB0amrW1bSK1tQGlq0tW9hWlhUEmiSoXmGwFzA0Tdjg/qpB/0x+tTcgrguRXLOjy3muzYyIkCLlFYvjYBcjRv3B2OCN9qfAI/iEml6iJLEMzrsC6ruJCmRuDn1L/AK1Zr2x6c0j76ZApXPjTnKj9Tn9aos/CFazaaMHqLJIxP+UMQMe229XuvfHdH3/0Yo2+lJ1z6cc+c5LDYW1zfLmeUxx7fgoukkd/Uft4rtfk+2VD1jMFG4lVvUvbfT8rEbnGBntkd6xh5gS3jDSxuDpUsVVtOoqDsRtg7dzkZ/U5XkV3xCMNp+GtTuNZzK48+kdhjPfH7GrcQlHzIx7roWZ4jD4dCN4VxaeMpf2R/EjxFdJoOlsbJI4RAqA9ss5OWH1qYs+I2t/K7Jw+/jugPxvgpQIye/b8pO/ygVGpwJLOF7pJtUkQDNA6RFJYywQhGZW0uNQPb3xvWfBeKvw8tc2Y6sUp6i/iBWjbGNEgyxIGcAsFLYJ96zTi4vDR6dVkbI7ovKOfh/EY2ea36M0dgWXKmSaYwyknS7FpEQMTrPq8577mnbTPa3ZkuiGjZPw5lBKMg7NG35wMgHGcGu7gVyzWDXLZyOIpPc6c7agQGx7bY/6vrVkveFpKhCiNopMM0ZHpO2zowwVYA7blfpXKynk7lFSjtfcg+Ocx9SOKG21FbmRY3nwwULkFgvbcjb9+21WeyQRxkDAVUPk9gO2Tv+9U295e0aFifSIz1I4JWwwYHI0SYxIBlV/KWJwF811Xc98VEPw2oPlJWRC22pUKDDEHJJXY98gbja+N3Lcup512heIwr6Z5O/kC4xaBhnDlzgDJIJIG32xXLJcm0v5AFk6EoExZckRufS2tR2BwD53J99uXgzzWpKxwTtEWLRx6CoAOGGl22PzA/wDUPcVy3dwRLLLe3MSCVSgtoyJJNIDkDbYDUqnJP5/NS7lsjt6oQ0cvWm5/tl9/0d/MFweISxw2jFWjJkklOQiDZBr8glnUYH9Q/R8e4rb2kDWseWdhIoQYLesYMkp8MVCZHnSNqztghBtLd0tGwrrE7pDJKsihldZJNmYroB7H0jFak5C0EyXs1vawDcu86SSEeQoXbJ/3mqHPc9zN9darioR6I08OVo+AboWea9VbRNOWZisinQPO5NZ8KktYbyOwuBG0cEIVXO6NOx1SttgOOwBYZAAB7Vs5k45EkcckKEW9spi4dC3zOSdEl048fLJg5yGVD5qTtOWbK7t1OiRjKvVW56rF9XzEsc7eTttU1xbZzfZGEeXg7r7li1mUmOPpSDPTlT0OoxtgirJyfZPBaJHKWLjOSzlyd9jk9s98fWqjwOC5tbqO1kYzW0mdFx+caRur58/WvRkFX3bcpJYaMmijNRbctyfRm0GshWArIVUbDKiiioJHRRRQBRRRQGgisSKzpEVB0amFamWugisGWgOVlrS4rsZK0vHUA4nFcsq1ISR1zPHUNEpkdLArAqwBU9wRkVVZeXmQyxRqehIS66WA0k913Oaujx1pdKmMnF5RFkI2Rwzz2SF+jFa3YAe2ZGVx/wAxB8mW7NgbEd9qta3iRoeu6qoGffb3+1d7xb5IGR2OO32qD4/y7HcAuAOs+lWdtwFH9J7jb2981bC5wWEuplu0UbmnJvj7wVyZZOJMRD+Haq2C5yNePYed/wDe1dkvCUsLWSUM7rlQ8LOhVwSFJUMhCuMkhgMjHvvUxbFYVWMjTj0gbDt5+31qu8ZuGv5ltrcjoI34k35S2DsD58/72rTOuDr3SeZM82m+5X+nBbYR6/x/J2cqcQjtJJCwE/DLofi4GTHqwCJFHqXsoDEKSUBA7irE/K0rDXwm9je2Y5RGkQMufGSrK38VA3vL8VlZPPbO6zRaWDFmYMSwVtSn0jILYIAI2wajLIJcxmZoZ7YqCzzwjMTAAMx0khsY2G5G5Yt4rHOEoPEj16r4Wx3QeUWPiXANDRtxq7hMSNqS1hcdWR8YABUKR53Hv3FRnCbSRp7i36c1rO0XxHDoGDaWRNQaJQ/zHQx0n6MPNRg4LL1op7UwzmN1f8OcEsdSAfMA2SxKg430sRkDNTXOHEZ7gW8oS4hezGYJCrsdxr19TAHZM/UAntXBaVa7e5kOJJJD9Bhdtj+UD2H7D2rituAPcTpbQjVJKdO24APzMfoBvV1PM0F1/wDIcOnNz2ea31prOcZfBG+Qe4PY77V2x8wRwRFbGCKzEmFe5nlLTaSVB9RyVAD52z2OMd6ZYwjeOJ8PPE7lLxYXWJIrWN5WH/LQLIVOO+c7jf01ULi1htwZZYwVRmaC1PzyaXcK0/8ATHmMqV7nWDW25YpCb2CFptKnTctF+DHsmrRHvkAmRSzbdjtU7ydZxXNoGucSPPkyyMqOxJ/zMCR47EV3VVKbxEp1GohTHdM4eVuCjisbSXEjBnwilSv5RpAbUMbYx9vNdPClfhD/AA92dVo7EQ3AU4RifUki/l3yc7/zWvh8H90XRikbFrO34bk/I420sT+UjG57efc2+74V8bFoIXR1Ef1A4IVgx0/cbZ+ta0oQhlcSXY8yTtut2Nbq5d+2Po19omeHWquEk7hfXGfuuNX7E/vUutaoIgowoAUdlAwB9hXQorPKTk9z6np1VRqgoR6IaishQBTrgsCnSozQDpUZpUBlRSzRQGGKWKyoqCTAikRWeKMUBpK1gUroxWJWgOVo60PDXeVrBo6EkW8NaJIql2irW8FRgZISSOud1qckta5JbSowdZKpxzg6XClmL6lRlSMMyq2r3wR9O+RXFwThwt4lhYKvYMc/MfJz581a5rU1GX/DeqvTdnRWIyy/MADnb9qsps9KW7GTNq9MtRXszggOOKJ5FsFY6Ria40nso+RPuTvUxbWyRW8kjLp6cMiqFbbH9R277D+airLg3wtxKyEtFJpAJ3bbOTv4yfvXBzfzAOg9rDqy2EmfSQFU4JH3O371rU65Rc5dfB5U9PfC2NMF7K7/ADYcgcvxSr8Rcora8qisDgKdice53Gfb+ODpOL97WK4uY4VLMzCVgen6dIGTjJARf+nfYbXnhVuFjQJsoVVX7AYqsQoJeJXTLg6SkQJ+g1H+T/FdPTw9heepzDX25uk1wunu7I0c9W7wdBYri5In9JDTO2GLMSd++eo53/rb3qY4xyZG/D3MI/xEa6lYkkv7qfv4ri50tlEMErnLRzR4+2r1D/ftVusd1xnbAOc7bV2tNBzkiqf4jcqq5p56597XQrHKF2nw0ZlLCPprGAMHwQQT/pt5rPg2m1na2zhJSZbfOcDPzRg/fcfeuTl2N2eWNUYxLLI8TjsUZyQB9jkVZ4OVviLhJbgApEpCKCQ2s7hv4BrP6ka0pR6r7ZsensulKFixF5efl8Tbxbg3xkKphSOpGW1f0qwLFfrjb9TVqsrRY1EcYwi7IvsPAH0rbb2mK7EjxVNk3OW5m/T0RorVceiMUWtgFAFOuC4KdKigCiilQBRRRQBRRRQBRTooBUYp0UBjijFZUUBgVpFazooDXppaK20UJNJirBoK6sUYoMnA9oDWiTh4PipbFLFRgZK5ccF1VxSctqUZOmn4nztp9RG2xPkbCrhpp6abSdxQ7rgMwjMcLMmRgFfH2HbtWq25LET6oi4JVQ+fzuMku3ud+/fvXoOigrU8+TnEeeOp5rdcmS3cxW4ZhCq5iVdjr9ycY74NT9nyqqwiIs+Auk+pjnberWBRipy85yc7IYSSXHuIyw4PHCipGoCoNKj6Cu9IwO1bKBUYOshRRRQDpUUUAUUUqAKKKKAKVOlQBRRRQDooooSFFOihAUUUUAUUUUAUUUUA6KKKAKVOigCiiigCiiigCiiigClRRQBRTooBUGiigFRRRQBSoooAooooApUUUB//2Q=="/>
          <p:cNvSpPr>
            <a:spLocks noChangeAspect="1" noChangeArrowheads="1"/>
          </p:cNvSpPr>
          <p:nvPr/>
        </p:nvSpPr>
        <p:spPr bwMode="auto">
          <a:xfrm>
            <a:off x="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30" name="Picture 22" descr="https://encrypted-tbn1.gstatic.com/images?q=tbn:ANd9GcTWNHBGBbvIepILGMHeSyZjcXip8Jg6E83jxnCcZCXwerRk65N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953000"/>
            <a:ext cx="1558062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Narrator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narrates (tells) a story</a:t>
            </a:r>
            <a:endParaRPr lang="en-US" dirty="0"/>
          </a:p>
        </p:txBody>
      </p:sp>
      <p:sp>
        <p:nvSpPr>
          <p:cNvPr id="18434" name="AutoShape 2" descr="data:image/jpeg;base64,/9j/4AAQSkZJRgABAQAAAQABAAD/2wCEAAkGBhQSERUUExQWFRUWGBcZGRgYGBgcGRwcGBgcHRgYFxgaGyYeHBwkGhgYHy8gIycpLCwsFR4xNTAqNSYrLCkBCQoKDgwOGg8PGiwfHB0sKSwsLCkpKSwsLCwsKSksLCwsLCksLCwsKSksLCksKSkpKSwsLCwsLCwsKSwpKSkuLP/AABEIAMMBAwMBIgACEQEDEQH/xAAbAAABBQEBAAAAAAAAAAAAAAADAQIEBQYAB//EAEEQAAECAwUFBgQEBQIGAwAAAAECEQADIQQSMUFRBRNhcZEGIoGhsfAyQsHRFFLh8QcjYoKScrIkM0NTosI0g+L/xAAZAQADAQEBAAAAAAAAAAAAAAAAAQIDBAX/xAAsEQEBAAICAQMBBwQDAAAAAAAAAQIRAyExBBJBYRMycaGx4fBRgZHxFCIz/9oADAMBAAIRAxEAPwDxubbvyhoEmUpeUWFnkNUl4liarAEwjkQJOyM1GJS7KECgb9INvV6nqYFaFlnLnL1+0B3Wi2ayPVniQZLY+cVky2EJMJYpJWSpVecAlizsu0hKmJWn4klx3XHQhjjgYrNubTm2iZfml8gboTQYBgIn/hgG7ogVrsRWMQPCAWIWzLaEYgtwEWaduoABuk40IBB1BGYakE2fYt2GJBfhEsyxdZhjpDSqtoWdKCiZKfdzBfQ+KSCy5ZOqVU4gpOcWVmmBSXGY/eB2+QBZWGCJwIGQ3iCFdTLT0irsFrKFkZEQBdpTCyk1hZZ6VjpY9YQNCQ8KhTKehYuxqCxwI0+5jkiuccRUwAxWJyBI+sOVZveUNmJc+/ecR585KcT5wq1xuokGT+8R56SSyaesRlbUTx6fqIVG1QDl/cFD0Jhao90oqu4q7i2J1+4EG3bwMbSSWeWCBR0G9TjgrrEv8RJmA3KGjAOx1dy4/SFvXkTQBla+kNMpzr4Qu6L6CGKFae+cMFMmv3+sMMuFMs/brDK6wycuX7aGmX9Y4P7MJXj1gSaZMNXL98YUk8YQKL4nnnDIxUqGKl5Q4qLN48cPSGkkmGQyJtPheOjk2biY6AJRktl5jyhxSXy8h9Yj7r3p5wu69tErSDLGDjm4gdrS6DUZGnA404EwglnF+cO3JrxBHUN6wC+FNaE0i02YgXMQ8V89LpMH2SHBEOpx8rR05Eef2hFMWAViRlqRWGbmFTJz0r0iWqbPkFC1oJHdUpJIzuln5UhqsIW0Tr61q/MSptLxf6wiVUOvt4pibaZZMmaNEpV/itP0JjNzBnGoQl0rA+ZCx1SfrFRtfZu6RJUCSJslM2oapUtJA5FGOcMLHZiryR7xgkuImxZjpAiag8YQNTj9oUCpPlyhcz9oj2613MnJJ6feAIe0reyilBdvmH0iEmynEvErZtmfCpOopWNDJ2SlLX6q0GURctLmFrKixV9ffWJB2Se7TIlvrGrsdgvLZCEh38aYaeET7bsAyyTTAXq11aFeSL+yrz5ViZRBN0gEuMYGF3vi7qhgsf8Au2P+oV5xqJmyGvqIcNiqgI8MuEZ20y6mhDe84uXbOzS62LbwtpU6kzI0ZYyY4A+RiXtKwIlgKchORDKS+YLYHhGXsUhUwXE1IJuVYgs7DgpjTVovJdpJlllC+wC2LpUCHBb2RoYzyx1emmOVs7R7wdqHrnDSUtiOFDCbocoS5z9+/KLS4ka+X6RxUkNUPj+8ItFYbuoZEUsdOcDU2sOMqGGVDSa41hqlDCH7oa094QxCADUUhkMi0MP/AMk+cdBX4x0AP3owr08YS+n2ITddff0h26xoPERLR29Tk/QfeHickawlwcPelPDnD5SGLkO3LwOf6wjVi0YjnA9kTwlWB6/pEq0JZZ6xAsYac3GKZzqrr8SPy+f6Qip1CG84kCUXwo3HrDhKVoeh5+xEttU1DMOQ9IIISXKVdFCKaGHCQrQ9DFbYaOsqmUCcjELaiFGx2cliEG0SRQuLqkzKqdjWYWYBmOMSwCMQfF4S1pvWWayVEJtSVXqXUiZKV3TV3JFKN3eEOBW9n5lBFog18Yo9gL7zcYvElnhA0JqecRLap1XAKqP1ETMzziPsxN+1JfUnoCYnK6m1Yzdkbns/2UQJYJx5RorH2XlA4EwXZY7oi6s0edu3y9rHDGTpXr7PooboDNgPtSM7b7GoKUSHCVMR/Tkehj0Bw0UO1rEVOUljhXA84e9Iym3nHaGcEIuIqMuWYbWMcq0btKmI71ClSQUkacwRGs7Q2KZKJJTeScc/EEeuMY63ywTRXIZnQMNY7eO7jzOWaouxZNCoEhQBUlsQUMXEP2rZkpXKVJwmygtQvd8KBIVeD911AkDQxGFoMlYTQ91QVwvhi3JhBtoylSrQhLAkoQW5jOmI+kashkzVVDVFDx4wpmnT1gyZdTqfLx94whGXvh9YlYSpxpTnDFTTpByn74iB3cajXED9+UMBGaeHT3SGbxQMHUjiDg8DUNSIE0AzDpHSwpWAHOCKRnl94ahTfv5QyGSjiekdD0pjoZEE9TMwyhStWg8oeEfvDmZolpozeKOmHCFTMXrzh90ajxIhWGo44Qj7V9tKgoPiYv5Nns0qUCtryxVRZyVDuXXDgCpMU20gCxBevjAu1Uu7NQB8suWmut1z5mKjO+U+1bNUg5FJchQwI1B+mMDTIOR99Yg7M2nMAKZgEySfiQf9yTilXERanZ0gpK5bKQMcXTwUBhzwhKjpaKCteZyhUy9X6n7xFkWFBD1q9LytecWNl2Cm7vJpWmXkLxvK4JH1hoSdi2ALmAqHcSe8VHujmTSHWqzJBt6BdI3UqYlsO5NRVNG+FR84h2ycZgCQSiWn4UJNOas1HiYNsGykzt0HVvrPaZfecl92pQrwKRDnkVl9lqaaRxjRg1NPD9ozFkW07mfWNM7kwg7MxB2TOe0pUXAExKSRiAoKAbxDROep99Igy5ly1oJ+FSknkbwP+4A+JhXweN1Y9Y2TtK4yVkKSfhWA3+QwflGjTPAD5RjZsifLKrqZRlLLipcA493CL7Zi71lBOLlPgDHBY9nG3wmp22pRZKEpGqlV6AGGzVLILlNfyk/URT2qaqzLBKFzEHEpS5B0aD7Mv2hRUZapSBheDE8g9INddlsG32cKBBDgj6R5T+BCLWundkhS2PD4QX/qIj2W3oCRSPJNtTAmdPP5piU+EsBSvNo14PvVy+qn/WWqDtDJKZ7GpCQ/Sr+Z8YbLtS501BWXKUJT/agMnxbONDZ9qWb8HMvJBtMy+yg5V3mupbIAJSH/AKlRQbJUylqAfINHXXDFibNDVSBBDaP6T5ekMNoLfDEtOg9xDdyP3wgm84GG70t8PmIE9B7rhxhhkwbelqJ89PfnA1LV+WKIIyRxwgsmWkZVhpmGvdHX2+I84dLlk1oOrwElpV7aFhl4+/2joaQxZhoYJ+GTTm3CIItak0JcDI/SJcu2Xg4SeNR4ZRNaSw4yBoId+HGmLQgmE/LxxHvGHb4/kHJ29BCV0bNsoUwAxUkdVCAdqk3psxQyV5JdP0i22LaJYmgzwQgA/Cag5Q3aRlTgTLVnXBi5dVcHz8YqIy8qzZaQZeAeJEuUpCr0ospsGd+BGbxY7IkIQgf8Oo6qvuliWBxp+kXlrkypLqlqQgFLhbFXeCSQkAk1Jo+V6DR+6a7VTSZIC5qQmYziReoK0UpqjW5Ea1W5cxd5Zc5AjAZAJyEF2VuVKWucnv3nF1z4tW6fHLCL5exzak30oWpIJBLpSHABL4fLXkknIwbTpj5toYkCp/WEtN5MuWq8Qp1uQWPeJo44PGuk9hSK7oA/1TC76Uer0aKztXYFIuSmlpYp+FVO84c8K5tiMoJYNViFG7OB5Rp5VQ/v7RS2+wd90l7uGFW4ikW1mmOmAjlKqYtOz+wEWhSlzX3aSAwJBKscRVgK+IiqWcffnGr7Mf8Ax1AgpaYVOQ3dKRUagXTAGjsUy/LY4hx4iLLZ6blmlg8T1jKdnJi92VkEidvFpGYSokpT/ix8Y01jmzJqEBkhORxfwjz88dWx7PFyTKSrWTNSpIfrDlLAEDNkSlIAdxic64xGtC2ibWu5pW7VnPTWPINtzCZiwMSuYOTqZ+gj1TaM4JClEsBGKsGyJdotCisEF1KYFn95tHRwdVwequ9M1P7OTpcveplrUmovJDgZFRYuMxBNnWa5LY4mp6U98I9PsyShCUoDXe6kcBSnBoDa7JKnuJsi+R8yKK6ggx1OGXTz/wDVoUy/r+8aa19g5Sv+TNWg/lmu3+Qw84ze09irkKuzUXSRQuSkgaHP1rC0vewkohDKpWBKs/D19X9tCCQHqHHB3hA5SMIEpoaZA08o7cDQe/OGVIeY65ezD5Cq49IGuWHoOsHkqwhpp+/4x0JuxpHQyT1W6wzPjSZR8WgMrYMtSr0i0AjNJavvlGVEtvivDwiwshkpLuSf6nHpAGhm7MWnLxFXiNNTcTeUlYBcBxR9K8PWGSbUwN1Z6v6wSfapi0BCyFMSqlMm9Hiel7oYXVJUO6r8rXmwoDR6Gmcb7ZfZeWFGSuQhacb6SoKIUkKCwXwKS/B48+KHYKN0ChOOeQz5cI3+ytuCasrCzLQkJTXG4lASlNBoA9cYWX0E+rPdpdiTdl2ppajupgvINO+ihZY1F4PhjSLjsvsqVarRYkrSFInTZhUnJkSibvgoRm+23aH8ZaitL3EgIljRKQAPEs/MxfdgramzzbHNmEBEubaXrrIBZuLsNYueGfyrbRssSLcuSBR1pb/TerTig9Y0PZieqXOuJJAmAhsryQSg8woCKNNr/EW6ZP8AlBUfFV6g/wAldI0ewpAMwzMAlJALOLygwP8AaCVn/TxEY3y2xrSomOQ1A4oDgCZbMeCZyR/9KNI88/iDJmTJ6LiSo7oKZI+VgvDQXugGkbeZb0JI7wSQaAkUYpZ2OVyWKf8AbXqIyO0rYV2tG6Sp1S92NWYpDBL/ACsObxUK9o+wew4m2WfPmlSbsmYuXUVKUlRKhi1GGEZnYSVTzu0AkjHQDUmPRe123k2SxKsiWFonIEu580uXS+ub+VSmYJNaxA7E7IEuzAtVVeJ0J8IrcLRdl9l0ILnvq1I7o5D7xJ7RSyUS7Oiip6rp1CEi9NP+NP7oukgpypw+0Vuz0760zZ2KZY3EvSlZyhzUyf7DAVSkyWAKSzYcGwgVjsqg6kh3rQ8agp14iJgBqPEQFFoVLN5CbwPxJdiDqHp1jPlxtm55dPpub7PLvwl2axLKgVBdNXA6AtDNrW4SxU8gMTwAzMB2h2ltFES7Oq8fmUpN0eCCSeVOcRLDs5d7eTTeWfmOXBI+UeepjluGVvh1Z8uPxTV2YqSVTKH5UaP8yv6uGUDsey7s2+Mg3X3jxi5Nmpg/p94ZuuLcBQffzjbj4spd5OTk5cbNYhlLRGmILgpZ/eMSVSUpqQPH9YjzLIPy9R9I6nKcier5k/aMp227SybiZCbq5l8HulwijFzg5dm65QHtP2WmTu9LmKDCqAaHiKs+UZaTs5MssfizfEfaFTkSb5Z7o0+L6NHCcrQcnPmwpHU1HURwSnJSW5++sSsJVoVWifOBKmEP8PnBu7+aBqPtoZUMLVgSG5frB5SWwJgJrr0MHlYYF4aSXzx6mOjpjgx0A7FUsH5SenjAlWBCi27NXAa6K9YPu4cmSW9+cSvSuXsdNLt8ZVIxhv4SckFlFuPpFulHPpHBPvrD2PaqdkbW3E8LnI3gAIY1xixUn8Qu9KCSDU96o/1D4uQAMGCXFWLCjjjAJ95IeW2BcUqDQg9YeyuAm3rVKl2hrOsKlEJvdxSSCQL4APF6vFlPtVmVeRLIUkoDOoJUJjUPIGnEGMda7QtwGKG4/aHSZBUm8ZiaZFifOGz008jaM6zouos+9q97IPkwqedIrLb23teBAl8Lp/8AYxRC1qQe6W5OPQxf7NtNoWHKwRorveRgNWI21aZiglMxZJoAGHoGiVarTOQJSErmCcSXKSQpyaAEY5Rd2aduiVJRLvswUJaQQ+OoeJFlupG8mVWp0y+D0Us+g8YVoSdgdgnCZk6YFOQVJDkqJ/Mo5Ru5csAMKAYNEWwyrsqWl3w9IPabQAgkQaPaJtS2lKFFFSkMnis0QnxURBtmWISkCWKhKUh9VfMrxUSfGACRfXLSzIQTML4kpDI/8lXv7IsEYNnXWGQdoRg2IfzyPSOlLUaGmPjBJyaNDZkwJhA4SynAONM/CC75NGiL+JUrANxP2giJFO8SeD06CGDl2wYCp4Y9BDAFnHujgz/VoKENgP0hCmAG7oZdTWGLrSCsI56e+sAQJ0hvGMz2s2QLonN3knvUxGFeVKxsJybx4DGIO0pQX3cQQxHA0+sBPNLteT4e6w9Iq7UDeLcPERGnzt0taZg+ElJIrgcTngxh0m0pWe6QeWP3gAoOI94QxRFccfGCngQc3+jtl0gOXv3+8IGKhQiOmFiYV4YIw583jo4x0ALutSdMTDxJDVd+cNTPL/Cev6QqZx/L56+EQ1OTZwDrj+scqzpOQ5+8o4TVUoPEn7Q/eHQU55wH0REgVp5emkOMgA9WyhDMVQMGyhUTlgghgQXBZ8MM2gV0DbtmBYDiuRNIBYNj3R30pIL5PhHpm11Dalh/EIA/EyAy0gfEBVQAfAh1p0ZQjz+XMUqoI1oBGeGfu/GHlhJQrRsiU4Fxq8uX0hqthIyKh/dEiYCfiNH5dYapKeHlGsY5eR9gdl1TpwG9XcSyl1q2gOROD842cjsqhM0LfuhmT+sP7JbOCLKFBnmEqJ8kjoPOLMTGhpHnJ7tMohWx8cj6xPRURGNEscngCFL2/KSsyyo3wWa6S+QAZ4faO0cqXMVLUsgpLFkkjk4gdj2SklE5ZACSuYRd1DIJOiUAU1eIOz5P4hE8rllJUoTL7Co+VCXGYFSNYrotr+121KZYmKWEoLVIOeHGORJDXiQzO5wY51ywiB2nA/BigN7dgc9RxYHrEHattv2ayyQazRLfklkt/l/tgkG2oSkCtGjr1Yz22tnTN/KlyZqkNJUMSA0vAlteWUPs23Fps0pZQqatZUGSC5ukuogDRssTlBobXzRwhklZUlKglQCg9QQa5HSH9YRkOfvGGSy7nIOB4e/KFmFgOJz6wMTQANfvADzrEVUjvg1fFh9ftEmbMuirPpCSkEAk4mAPNe3lkMu0mgurSFA8U0UOl3/KM/ZVpKJgSAFm6UkY92uGX6xtv4lWc7hE0Csua3gpLeqRHnMi2XV3mFC44Vy0gC4stpvoB6jTHyh6lZP7ziPbQmXPBQwlzAMDjX4hpWJU01wr7+/lAQRNYKRSBgQ8kwB0dCDnHQAULTm1OP1h15IPxDm4gQkiuHv35wqZI5RDUXfJ1HXSFM5H5gPeVPbQm4amfP6wokj1gNwmof4ujw7fI9g/aEEoeOUcZfDOBXbR/wAPtrbu3ISCbs15ZBdtUH/ID/IxG7Z7GFltKikNKmKJAA+FRqU8iKjkdIgbHNy0yFDKbLNP9Yj0jtjs9M0zEKwIHhShHEEAxy5328sv9Y01vD8HlE+cCAziocnCkPlpCilCcVEAeJbSNNYf4dLmpH89AGfdU4bGj4wWxdlxZ54MyYFtVLBgebmhxpG+PJjbqVlnx5edNDs9SUywkYIYeGDwWaMRAk3MqawoU3dPgdY0YulTbpZ6QHbE5pMwjG4rrdLfSHrTWsDWXLfKPVvpj0hhX7R2os2WSgIWd5LQZikg4UdIIGJHrD17aKZSpneTvf5UiXkkJABURzOObCLDZM8JAQC10Do1IsZiQWcAtUOHY5GucPZKW22tCk2OWVDvKlk8kpIf/KkVOyrMSZBXjvghPBMoKUr/AMi3gY0K9jSlKQq7WW11iWF0uAz6mGzdhpVNlTHKd2XugBj3io8akmHKWlZ2jlqXOmrQu5uJKSSHreJN2msa/wDh5JAmkIoJdmljkZq7xrqyH8RGO2hsq1Fc0JKVInKF4vVKQe67sQANHjdfw+YrtrBimbKRhRky+61fHxgvgfLaXDr5H7xne3G0UWezp3hYLmpS7Fh3VFzwp5xo0IIOIbRq9XjHfxTsoXZkEjuoM1RHHdKCSORLwopnrXOe6xoz6gikLZZdL5zwGn6xmuz0kpSe8SCmWQDgCtLkAdI0qFMkJOQAgpH3XU+cPmKbwrDZbY4wy0p7p4vAan2/Zd7YZgON0r8Um9Hk8+xJKTdIJcVfXH1Bj2tCHSUnAgp6ho8dt1hAJUAxA8/v9xASu2lbd4txRIASkaBIYekWllnlSHJc4GumfSKNaGix2XNF0jNwRyb7wGsUiscT4Q1MKswAvvKOhfGEgJyZilAF6HgPt4QUXtdNPtEKx2sCjcRyMSvxPDziWkp4CtTC3FanrDUWnNsOML+KP5Xfjx5QGfu1fmPU4xypJ144n6wgtCh8opzjhPUaXR5wj6WPZvZxnWuSi9d74JJyCO8fEsw4mPZbVYEKmFU3PBIOmrVxyjwyzWkpWk4AKSaO4D1auLPHr1ntEtQeWsqSWauop5R5nr7njJli099xwtxm11IQgA7uWEgaXUv1qTEC121AJStAJGRD/wDrBLIgMpYUU3We7VQB+dzgONWjl2ZD1RMJepWouxSFE3QRUPgHoDnQ8nD6b1HqMJnhdfXc/wBuPP1mc63r+yGZ0lVDJTTmPQCChMghtyP81RHUlLC7KQT3jRSiO6RRJCi51+riD2eyBQJEsYsGWo01PeBHTAFno/RfQeuxn/pP8/sxnqcsv9fsNu5B/wCiP8lfeKPbNkSiUuZLvMkFwatR6UGeMaBNhYOJJJcUvq0cklyMXDcsYmnZQXLULl1TkB1OCMs8CCx8YWHB63ivvucyn9N+fyVOXLK/t+zzy0JUAFJJDhJpjRjjyxTnE6xbSUsKCgBdCC9X7yHLjJi8JPsipZKGcD4fzBsjqRh0iCbl4KI7wL5g4EV1oTjrHrceePJjMp4rWLixW5EwOhQIcag1DihrhWJh9tGRXYv5SkpIXWTdBAoJRzcsTdpk/CJBmzJNmKQ4mKmFIKUuEhSnvJDnu3cHOJbKNNHtpiY0nY8AImkAPfS+Fe7R48+RtpS5ckou3lrCFBQJY3SVBgQcR5iLfs520RKl/wA1KnmIUvuMQN0SFDvEV0g0b0szjoPfhGR/iev/AIBRoKK80HCDSO2ElSUkb0AgHBOYzrFV2z2nJtllMl1h1JU7AfC/EwBRWKUGQNEpSPBIibuhoTziBKQwSnQAcaRYIUWrgICOZsoZNwh4D/vA5imBeAA2Y48zHmW1EATJiR/3F/7j949MkpZI6nxjzfby0pnTq97eKYeOcAUW17CEFxgwA55vEGxLZY40i1tckFCXIdnA1JqXPD7RUz5CkH6iA12kwjwGy2q8j15wQB/KACXo6GhRyJHjCwANbJuKBHdoWIw/eJKZifzCIu6cHXKG2NILjoHf394lUTkz0fm8jDvxCdegP29vA92PvDxJGj+/2gMv4lPHpDlWpOT9IYEDh1hWSMw3MQjIu0DQxdbN7ZbqWlCpalBNApDXw5fDNnzirstn3hYM1HOj68Ysk2BKaBkmqSaKSdPljPP22arTH3eW87NdpUzheReTMlteSsMSDwzBjSTwhSRMTcSkk0IPdWQBgMSWagf4VZGPHrJblSFCYihSBedimhY1Adj7wj0jYfaFJZaD3VfEBkRj4h/EGPPwyy9Fybn3Mvy/n6OTm4cf7LlVhCmG7LBTpNAAn8pdirFVWzERZpVITMXcehUwdRcJYJZCXVUY8SYv0zQoOKg4RB2lJvpKboN4EVJA4ORUVj1PtLl89M5hMfEYbZf8VgVpE+QuUFfMAtgdC4qOIjf7P2mmahKkFwoAg8DprpHn9usqkzTLAUU3mo5DNQlgwGTxddlNod2hKe8oXF4i6opBbJwHDZEROeMwx3co3xyvNlrDjs/T87f5rpbdodmXhvE0OfDRX0PCKax7O3pN4XQMSfp941Uy0KIxSH4P6xX7mWlNW8fsY4ZlcMr7PF/X6fj8urj9NZd5eGat+x0h7nebNII/QxXyVNmY3UmXeQ7Hm3pGSt8q6og4vjGmPPlPPbTP0+Px0DMSlQAUkEcR584BMsEogBmACgLpKWCviFMjpEmTZycACDjSoPAw02cjAOPOOvDOZTpyZ8dwvY8kAAAOwAA5AN9IZaF0h8qyqugjN6Z+dIizC5jRmkSlAM+sTzzinmlyBkKnww98ImSrRixoGofoYAlkxHtWAGUPTNChQvAZ0APu0jzTaq5Ynz1qqb6hyOg1MelS1PHmO37OE26feLC+4/vSC56+sAUtpkqmKqW0SKsNIgFN06jA/YxZTZxQ4ITXAkHPQiK++q+dSebwGNZ+4XxSW88DE9CuURrWyUBHzFvADKOs8ynGAJQhIYXjoAYh9TDVIukF+Pg7F66+sclRjpiiRq3Lx8oAlizw42eI0iYpmfDlgcOsHClnE4nhCMT8MIf+HGcCIUc/OOMs6+cI11sefcSQLpAc95gKgYcaRN34al4DulYyqaERmggguFVfn5Ghh8y3TQDS8SAHfTCnAcYi47rbDls6+D9p29RXcRVQBDjQl+9Duzu2l2W0MVFSVHvgZNgtA1HmHERLJYy5UsupRcxGkuZtPlSfM/r5Q8uPHPG43wwy78veNhbZDAO6FVSRgH04Hyi7tM1QSSmpAJA1IFBHjPZnbhlHdzFOhRoT8pOT6HyPjG9tHamXZ5f89YSwpeUHI/0/ETyEedx5Zeny+yz7nxWc86qots2ZOtUqam8Fguwe4AU3TeD4geLjSLiw28zCoLk1Soh6BXBQdixyjF7S/isVLuWWSVKJYEhn5JHePURB2db9o2lW8E1Eq6SlrtaZEMSRzMb+zkzu9an1/l/PTt/5GO9Y46j0qdaN2CTLnKat1JUSeRvRE2P2qQVpQqQL6yAhSSVhySyVFau6WDggkF2xBiil9q5sogWhKw3/AFEC+huIACh5xfbEttmnfzJMyUVu/wAAvA+JdPg2cHt9m/dG3u9+rjWoFuXX+WTwpGN2rOeapw1cNI0M/aExCSoKSW5+n6xh59qK1lnXMUXITgPHAczGUx3emuWWp2u9nTnc84JKNQ8Ask0CVcAINHcEY8TBkKqY7ODHU7cPPl7rNJFmFSMoFbLMFVz1g8kViunT++E8f3jdgr7RKmuQkP8A1P8ATGJtlT3Rfb7we0y2AIxFYSYBQs9PXSAg3rQgcsfCEUt/iLcR9f1ge8Dsc8D9+UNXR3fMOMuY9iEBZM3vXVY65HlHnnb+QU2y8BRUtBPFnSW6Rv5aXFcMiMjqPtGK/iCTvZKj+RQJy+KnV4YZRNpUUsBTQ4dIWVKZ1gAAcfQQxCmNPeoiztJ/lFw1H5vAanUokkmH2dXegYhUmo5wBMJ5wkcTweOgDhj4wWUYWOgAMstMpx9HiwHrHR0KnHKVXpAlTTHR0IwlWlWvpDvxCtcjHR0MUpnFjXKAWUd9fAt4CEjoImrC4Gw90iitfxGOjoovld9i7IhdtlBQcAktxCSR5xut4b6C+ILwkdDn3UX70S5qqPozRH21siUpBWUALAcKS6VdUsYSOiKtgrTt20fDvpl00a8cI13YCYdxMD/OD4lNfQdI6Ohak8H7rfNacqw8PWHyzXxjo6HDqYcD0imKjvj7yjo6GSepVIjSleRPrHR0AR7SK+MJZphJUH09I6OgIOZLDE8szFJ2pSFS5T1/5g8GBbrHR0AYEfF18i0W9u/5Sv8ASn35QsdAFEjCFlfEOcdHQGlXzHR0dAH/2Q=="/>
          <p:cNvSpPr>
            <a:spLocks noChangeAspect="1" noChangeArrowheads="1"/>
          </p:cNvSpPr>
          <p:nvPr/>
        </p:nvSpPr>
        <p:spPr bwMode="auto">
          <a:xfrm>
            <a:off x="0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http://www.blind.state.ia.us/sites/default/files/image/library-a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3333750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</a:t>
            </a:r>
            <a:r>
              <a:rPr lang="en-US" dirty="0" smtClean="0">
                <a:solidFill>
                  <a:srgbClr val="92D050"/>
                </a:solidFill>
              </a:rPr>
              <a:t>secur</a:t>
            </a:r>
            <a:r>
              <a:rPr lang="en-US" dirty="0" smtClean="0">
                <a:solidFill>
                  <a:srgbClr val="FFFF00"/>
                </a:solidFill>
              </a:rPr>
              <a:t>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something safe by attaching it very firmly</a:t>
            </a:r>
            <a:endParaRPr lang="en-US" dirty="0" smtClean="0"/>
          </a:p>
          <a:p>
            <a:r>
              <a:rPr lang="en-US" sz="2000" dirty="0" smtClean="0"/>
              <a:t>Before you transport anything on the roof rack of your car you must </a:t>
            </a:r>
            <a:r>
              <a:rPr lang="en-US" sz="2000" i="1" u="sng" dirty="0" smtClean="0">
                <a:solidFill>
                  <a:srgbClr val="FFC000"/>
                </a:solidFill>
              </a:rPr>
              <a:t>secure </a:t>
            </a:r>
            <a:r>
              <a:rPr lang="en-US" sz="2000" dirty="0" smtClean="0"/>
              <a:t>it with straps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The ants wear feelers suggested by </a:t>
            </a:r>
            <a:r>
              <a:rPr lang="en-US" sz="2000" i="1" u="sng" dirty="0" smtClean="0">
                <a:solidFill>
                  <a:srgbClr val="FFC000"/>
                </a:solidFill>
              </a:rPr>
              <a:t>securing</a:t>
            </a:r>
            <a:r>
              <a:rPr lang="en-US" sz="2000" dirty="0" smtClean="0"/>
              <a:t>  red pipe cleaners around a headband.</a:t>
            </a:r>
            <a:endParaRPr lang="en-US" sz="2000" dirty="0"/>
          </a:p>
        </p:txBody>
      </p:sp>
      <p:pic>
        <p:nvPicPr>
          <p:cNvPr id="24580" name="Picture 4" descr="https://encrypted-tbn2.gstatic.com/images?q=tbn:ANd9GcQiTFQWzGk_vlPTv4BT6iQFi6xYFAaOYBZqDTHWwlCGAsDj2X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3171825" cy="1438275"/>
          </a:xfrm>
          <a:prstGeom prst="rect">
            <a:avLst/>
          </a:prstGeom>
          <a:noFill/>
        </p:spPr>
      </p:pic>
      <p:sp>
        <p:nvSpPr>
          <p:cNvPr id="24586" name="AutoShape 10" descr="data:image/jpeg;base64,/9j/4AAQSkZJRgABAQAAAQABAAD/2wCEAAkGBhQSEBUUEhQWFRUUFRgYFxgXFBgbGBgUFBQXFRcXGBgYHSYeFxkjHBQVHy8gIygpLCwsFR4xNTAqNSYrLCkBCQoKDgwOGg8PGiwkHBwpKSwpLCkpLCwpKSwsLCwsLCkpKSwsLCwpKSksKSkpKSksLCksLCkpKSwpLCwpLCksKf/AABEIAMIBAwMBIgACEQEDEQH/xAAcAAABBQEBAQAAAAAAAAAAAAADAAIEBQYBBwj/xABJEAACAQIDBAcEBgcFBgcAAAABAhEAAwQSIQUxQVEGEyJhcYGRMqGxwQdCUtHh8BQjYnKCovEVM4OSshYkNEOzwkRTVGNzk9L/xAAZAQADAQEBAAAAAAAAAAAAAAAAAQIDBAX/xAAjEQACAgICAgMBAQEAAAAAAAAAAQIREiEDMUFREyJhBPHB/9oADAMBAAIRAxEAPwDUoZFOilbX4n4miZa7ovR58lsYBTkGo8R8e6nBKJh4zDu13+lDYJAW3kjcTOoIOuuoMEb+NciouN23Ztuwa4JnUAMxHjlBg+NQb3S6wPtn+CP9RFRCSUUVNfZlps/XEXG4W1QD94Zrh9TctCu3t6fvn3Wrv31nMN07s2xckEm5cLTntiEEBR7R1hE9KC/TuyXVso7Ob/m2vrCNDlzDwmKlzXsa8Guiuiswn0g2Psnyu2z8xUuz00sHhcH8Kn/S1afJH2Z4svGtRp+dda5FQk6S4Zo/WhT+0GXiftCOPOp1m6riUZWHNWDfCnGSoJK2KuxT8lLLVk0MijYNRnWedNy0fCDtT+d4/Gk3opLZEApRRAlLJQnoTWwcV2iZa5lp2FDKUUTLSCUWFFW3tYluAUAfw2c/xejbKWMPZ/8Ait/9Nah2XJtYtj9q9x+xb6vTT9irPArFm33W09yik3spqh8V2KJlpZaCaBRXYomWllp2KgUV2KJlpZaVhSBha6+pPifeaIq6iN86eM00DT+tTey6+oOK7RMtKqsigCpEUWBAHHX3Aab/AB9DVXhtuYaFC4i0SBxupPnLb6s2ctBUdjKe3nJl5G4DQLHefv57aR1Um2dAoeJJFq4QYOQwdTBhiDA/doqtp+eFB2lph355HP8AIY94NDkJRPHOlWy71oJc61riXERmOoyPczHI0GCTlYzx1ms6W517jhNiLiMM9m4s9cSvlbPV2iORGUMPGvI+kmxFweIaybiXisaqCBrqJB3GIO86Ec4rBmyRTk1aPsYLbVnLLnXMvZ0PdJiR3iibK6O3sRba7bsTbSZYsFEiJALe0dRu51sr926NndXka6RayzCfqwvZILNpoAVEakxvrKfJidXDwfIm30vJ5pSBqRfw4SM9t1zCVnSRJEid4kGgjJ+1WqdnO1WmFt7RuLudx/EalWdv3QZkE96ifUQagwnNvSnC0h3OdO6nZOKZp8B9IV9PrN4Zs6/5Xn3GvT+i+3Ri7GeAGU5XUbgYDAidcpBBE9/KvCeqXg49DXq/0XXALd1AdR1TGBA1tlYHP2QZ/aq4zpmcuNUbYLR7A08/grH7qYBRkGg/iP8ALHyrVyMox2Rgldy0SKWWqUhNA8tLJRIrsU8hUCy11UokVH2hdyWrjfZRj6KTRY6KHD2/9wvNJGa1ecjT66M/EftVdYbDwiiSYUDgNwA5Cq7ELGAujlhmHmMKtXYWAPCoUtlyWhpWuZaLFKKqzOgWWlkosUop5BQLJSy0WKUUsgoGF3eK/wCoVxV0oj6ZY3lhv7hm+VJV0qb2VWgeWlRYpU8iaMZhdsYS8VVktqVUyLyWh2dBAJkaEnTSrTBYe0jL1Vu0qurdq2qgHKyDTLAPtH0qB0s6SnF9W9lCklQuZLbM2ZikHtAwXhRBjsGax+K2mWX9Vcaw6EszW5UEMwRiQp0l8vE68axclfo6sHVnp6Nx4T/SqfbvSBWS5bRGcKjIzhkChinajMZbLmPDfNUOC281rBqGZ2vHQOzTIbtgjtE6BuQ4b6p7LuM0EAXBBJI3zqYbXcTu5UMno2Q6SfouGzdSwADWkY3UJlSEYwIJ3xI4mvL9rbJYt1t25relwTbIksdToTG/dyitZ0rxXX3gLYmxb3SRrBJLETIklm/i7qhWMeMSxzqkWlQhRmzZQS2ZV1G8KDqDqBBrOr2aX4NDgcfYWwuEtW2zpagxEs5XrGJkguSQxy8OE1Q4nbNtgbRK6NIzLcDpM51AKkCSAZ3jtc6ob1i4zsXt3WzHMOy8AnU6cPwpv6Le63N1dy52STmW6SNDrJKliJnefPdWb403Z1cX9EoRcEtNp9ei26UYLrMNYzNldJWbgdUyxoFJWd87+6szY2C7nKj2mMEwLnACTvArX7I2Q+Lt5bovBLSqoAlQW1Y6aggCO/Wle2RZwqu6W7wlMsuw7QdgvZ4jcdSOO6riqRhySbm2/Jjf7IOUEPbJJ9kONx3GZjyMedD/ALOugEBfGGU/A1ef2jZIym3dAUEKBdSQPqyWtmTumuMuFbSb45TbstHdIKkfCqIszz4R19pGHip+NeldBUfDG3duFVsX7CSSd3YulGOnPCuOP94OelBgejlu4rPaxQthZOW4AphRO5bjMeW4ya0XR85LENBlglowIl2gnUDQHUT9o86icsI2bcXE+V0lo3eB2tavT1bho4agxzhgDHfFWGbUCPqn4E/93urPphbaYkFFtL1aONNHywozNpr2vhR9p9KEs5mys6poxVrf2cugLZjBgHTj3U+PlzjZHNwfFKi2muzVfs3aQvKWUEQYglTwB+qSONTAa2s5qCCug0MNXQ1FhiEqFti1msOuvbGXSJ7RC8dONSM9Q9q6i2v2r1ufBCbh/wBFNPYUB2uv+7Yof+3dA/8Aqj5Vb/jWZ6XXyuEuwfacKfAlQR57vOpHR/bBOBS6ys5VSpCwWOQsk9ogTCzvpRTcXL9Kn2kXwrsVW29qvIDYa+vCf1DDT9y8W91T1f8APlSyIcR1KuZ67BiYMfn76eQUdI0rldLaenvFRP7YshihvWgwBlTdQMMoLGQTIgLPlRYYkp11TwY+4j5iuKNKF+lpnXtrDKQpzAgsYOhGm5ahtt+wo7V+0OQ6xZjhoN1TkVi6LKlVR/tdhP8Az09T91KjIWLM7jdiupzJauqtvqhDBLoQWrrXRLWnG97jEyASCBpWZs7EZmuIgctcBUjq3mOsF2RAOkqBx31pNl9OraWrlrqe3eyqot3LRGaYAAJBM9wr0HoZ0dGFs5rhPXXAM8tOQcLa8gN5jSfAVjb8nXXo84wWz8Tazf7v1jEIoV7bHJaXiDp7UKo7geVVd3o/iJJNl5OsBede4bLuhg12f7xpGv8Ay17KeoBb+OrAMOdLJkuKPnr+xbw32X0/YNDu2zaUSNXdZBUmEQhjmA1gmJHEV9EyK5kFGTDFHyvdtkOsBgPrdogE+M6U3EXm+qXH+IT86+qWsqd4B8QKE2zbR320Pii/dRn+Bijw/o7atth7L3ld+yZy9ZJIdh23UaRGvGKrOklz9Vogtq10jKHLj9WCujNqZKk7uFe93ejuGb2sPZPjaT7qiv0OwZEHD245ZYA8ANBSy/B1+nzMd9Gt2x619EXfo8wLf+HXyqHd+i3An/lkeBHzFPMMTy/ofs/DXVIKZnth2cktBUghAO1H2jMcBQExRdbToRlS6gRcoIAB9px9YzBjd41oekbWNn4l7Is3Llrq0B7QEe27AABQwPWDeZkVRYHbOzrtxbKi/YmcpZ06tTlMe0xgbxyk1jyxk91o9T+KfFxrGfTu/wDg+5iMQt4Pav3zltwxDZothtcyxldd+jAjWKtruLF/OzPNm4C1wBLK3EZFaUDOsiHCkTBgjUzFVOwrTWMZftXCSsImeCOywYggHnpUu/jSoNqGAURIVSACc3HnPGafFaqLJ/ulxzm58apLRoOjPRdLeKW0LmmYsLZv5hmRQ0G2JDak8eArdno7puQTvgQdx4jjqax3Q/pDfv4+2rtaZMrk6Bbk5DwBgieQ0HqfTq0ay7PPyro8/wAfjbly1fGDwzXbtpsiyFVQxDDOc7DOojcZkle81QJj9rqyC5herskkPPV+1lbKRkYMmsTA3TXW6T4jDtcSzaDpcdi7R2lIY5YJYAc9xrW4faiNhnW6zt9VmKAZlGga0ELaRz1PdSrHoLs8/wCkvTh0vi1bYWsi/rSqrcIuESVUExABGu+agbTxOIe9+jXb5vLmUjLbhgSwbVV7RYIDu03xur0i10kt4m5etPYAtojtnu28oJQcJ4AHxiq/bGybd+1Zti310vcU3c+R2AWAQ6IwuAgnQxoOdNclaDExo2pcfCmzdm49x71x7mZ+zkZOqAzaZs51/ZEd40WyNiYzDIbVq9g7iEBk6/MWhmDMSklVAlhI31f7E6H2Ft5Uw6qUIzq/VvF3IDq7IS2hU6GNdw3UMbAK3oFq2bgQzkVYCsT2AWWerJzGJ0PjSzfV6BpMo8TtbEkOly1hhlbRsOhBO4ghp0Mk8vZ76mbf6QHCp1irbuBSVYNcyNnLEKOqKlmWRv7MqNCTrR7PR8hHJso3bItsXEBmfKVMEETpvnvPGs/046KXmNlLGGyjIWuMWtgvcUmFH6wkgAyBuGbShS2OtGdvfSRi2OhtLrOloc5+sTpT3+k/HFg2dAVmItgD5+FVDdDsaN+ExA/wX+QoD7BxKSWw99RHGzcjzOWur6sxpm86NfSA+Ic27qAMQIZJJOoHskxI37906aVNt7DVGJu4O9OQszHGWnzKymyzaJLE7oUSZGmuvnexNnXGvJpkBkFrgKpEEEZiInWB316dsvD3bWVbSWr9sFdRdVWHPs6qdZMzJ8ayn3ouCpNmE2rgcTecxYxAUTkUWNQpmM0KokkamJ08qiYbo/fFty9vEawBlw8kCZJA110jzr0rbvSlUuFDcFhlRQyEPnbtT2biKy+ywjUnU6CDUjZmEuXbSvbe+QCDKuHHOFzIuveCKnIMTyo7GuH/ANQO42lB9CJFKvXDfI0exjy3EmwCfVCVPkTSoyDFF3sjo1h8P/cWUQjTPllyf32lj61G2jswlv7+8WdurUFkygtvIQJACiT5UTGdMMHZMNeU/ufrN/7kxVLb6dC7iIsWHulVeFDqu98qu4OokKQNNMxqdl6JW2sS1u5bw2HDM7jQkwqqo4lRIAA4a1L2ZhGsn2nZyO0wELv3Km5R3tJ7+FZ/b9raWLXKUNpONpCwJ/fuFYYdwMc6y1zo3jbDWra2cpvZwqi8DmKoWMw4G4cta0SVE5Oz1tcXc5nfyHoWIj0FNfa+USXHqAB8z5V4xi/o/wBpO5Iw5g/auWx46FqjP9HG0QP+G9Gtt7lk1GhntL9Jba+1fsqObXLYPkM27xoTdNsMN+Kw4/xbZJ9DpXkfR/objXv9SFayVhnL2gAFMxqyakwYGtevYHYAtoFC2QQAC/VhnaBEloUT35fKi0Ogf+3uFH/iMOe7rBp4kUy59IuEUwb9otHAvl/zBSB50Pozs5ALqMoLWMRcVZ17DRetnKdAct0DQDdV+UjXTxOnuo0FGbvfSJhwf+Jsgcgxb3xTrH0h2HMLcRuZCXdP8qmrTG7StD+8YN3ZZ92+qfFdLVTs2kCnkdD/AJF7fupVYFFtnbtoXmdGdkuksQ1m6pBAAPtIJXdrrv1isV0j6PYbELcvWHKtA7PVFbcjQy0bzM90Vo9t9JL1y5bLXDIF0ACVgMEnUAmDA003cKqLGFtsrLcxC2SZbtbjw3lva8TxrZPVMya9FTsfA3bY/WXEe2RowHXBVAzEr2SMsDUSIg7q094WxdRrlu3czqO0FXMACqNcRijdYgzAZVIJJO6GjO7H2v1eIBsqYDGApPaOQ5nCwApIG4AVNx+PtPeW9h8ylNbqrlyAsQgYzIAhiCBwjlWc4ZbNIzq0/JpbOMw9m6HtZFcyMws5GAYQdRB3GKvLG3MQyl7bswDLAK3YOkDcYy66668ap+jvV3L364qAqkwZ3jdwiKkHaeFS4wWWCsQP1IdYkiRJg+grnnxyh5LhJSIX9kXRJNlwN5j9IaTv3uTVVf2lh1Ot0gg+ybqgTyhl09K0G0tp4d7VySf7t9P0YqJyn7JjjvryXsDdPkIqoSk/LFKKW6N9gOlWGsq8XSzvae2TmBAzgSRlQHSBRsH9I6IE1zm22cHJc1JWGkxxmvO1uDcATRbKsT2UHqfvFaYX2TlR6Kn0wNbe4Vtki5cLwUMjsqoElxIhRwFTdifScrYh795Cg6sJAjXtAgyXMbiI7680u4e6fqgeUfGas9ndF7t8NN9reXXR4B8gRrRjoWSPR7X0g4ZbYTMpYXTck3bYUxcLx7RI5bqdtHppbvOrCFKKwAlmGZipmVSIGXdNYC10RuhEIxDdonQuw07+1u0qbicHdtwpvSeBzk8SN5mPCaxkmujRV5PRsL0+tOgDoxMdsoDlkbyOIE+NEwfS0ZbQlzDN1hgGV7YWD45NeVedIb4Ht7p1lTUm3ibwVIYgGcsLpvO4gid+6pzmPGJremG1FxeGeyiMQxUdoqAQDJI10YaRPLuryCx0eBcqWKkEjcp1Bit5h9rXQ4LXBGu8Nx/dcE8ONZrpFte3axdxnaS5z9kHXNyBJ4zvNacc5N0wnFKOhYTogXvKhvOFbiAOA5TG+PWr/wD2FdBFvE3ACeTak8TFzU1m0+kVVym3a1B3sYnyFX+C+l20w/XWXQ80IZfGDrVtSMlRw9DMR/6xvR//AN0qsl+kPAET1jDxRp+FKp+xX1NUvRLAqht2sOgaR2Wzhwx3NmLZgBqcynhvrP8A6DiMNtX9U4vM+DM/pLvOVLygqrqCR7QImd5r0lrYYa6j88RWV6QW3XaWF6sSz2MRbGaIUzbfMZ1IGUmNZ85q02Sh2D6Whr3UXbbWrxWQrFWDDX2WQkHcTrG6gdIsVF3BPHs4tRv4XbN23y5kVV9KbJw2Kw2IdLjW0zB2zgtJ00AZVgSDlET2tNDUzpG7NYs3FVAoxGGdWNzNI65QDCrEdrXtVUlGk0NOzSjGaez7/wAKFiceYCgdt5y8hG8+AFL9Eu8boXut2lHvuFz8KDiMGC4ks0WyCSxmGK/ZjLOVpIjcOFZtmhIs5LK79+pY6SeZNR36RofYh/3Juf8ATBqqxG0sKj5UVbl0cERXYfvXG0Xzaj4fGO6S6FT9kEvA7yBlnwJp0TZXjalxcZcyqV6+0jQxC62Ga2x4kdm5aHsz2d1dv33PtOPIM38zFR/IaqNu7UVMTZgPnRiGGUnsXkgbt/aCGJ4U99ozvS8P8Aj4kmtEibOYy9od5H7R0/yoFT1BqnxF4kQN3JQAvoIWrF1zfUuTwLW3+JECpVro9df6hjmQY9Yiq0iHbMq2GzXEHMN/21Cx2GZGQ25LZ8oABJJIiIGpndFbb+xbdu+guu0ZLh7KjeDbgTrvGY7vqmjNtTB2mBXCNdZTKtc1g8xIOU94Wk3fQ4/XbPKekOE6nEBVJ1uFlElCCQgGWYOhBg1othkrZvW7kO1xwpOcPplJU51JDCS271q7vbcYu7WwLHWRIRVB0n62UNrOvOsttfEul644BByo2s7wUtg947ZihRcVsJzU26NN0buOLiqt0o+WbTwWzKAJRt2aNJHKDzhzo7OzFxmklhE6k7+IYEnfWY2LtV3YWzOuqlDlZXEkEbxpqPAxumrtrhclHX9cu/tCY4MoUDs95Gm49+rSbMYtpCxl2VYFRuI0SNPI/KqBdlJy9+tW7ngQfz8ajsoO8e/X3VcYRRnOb6ItnCKAdN3OPkTT1MMPDcBHvijDCfkMfyKFdtHhHfJUx7qppCTH9ex4x4rPvNS8O8DcT6g+OlViK3Az+ecR76lWi3f7oHpvpUUyyN4iIAPiDIHnqfWomOuMxBPwiPQVwPl4k89/3ULEOJ0NFIm2ca6efpP30WzimEZWIgcJHwNRs3efKPupyt3n3VLgmXmyTe2mwglzv4knziazG2sN19zPOsAelW+IeRv/AD5VAya/hWUoU9GseR1RTHZDjcJ8tfvqR/Yt5vqga8SBVthzBqxW8I3ms6Y7RnB0eu8l9TSrQNd13+78KVKmGj3T+0lMFTnBIGZAYEmJzDska15z0x25ftX8NiUH6wPopg5rZtwyhQSQh7Wu/XfW2GOvuIt4fqxEBrrKsacEWW8o9Kw/SjZNu4Ew63Wc/pNtbmVSLFp7zlYmSzXO0TGYwAZianya6NFd+kTBXrYt34DOBntFTdCggauUBCDfGaDpurGbe251Ft7GFuJcw9yHQas1llYPCkwIkAwZrXWNhYHB2+1aFxguZnuDO5CjVmnsgAR3AVlekmPw925+oUrnWJBXJl9mBby5lOh+yeMVpFbJlpBMFt7ad/Vb4VT9Znw1sRz1Bb0FWuE6NXrxnE4u5fQxKWmuMpid9yFWNTuqmxPRq/ftrlFlyCTnnLdad+dmEN5tpVNf6PYuyZNm6sfWQEj/ADWya10/wzto9ExGLs4YdVYS0lwiEtiS5bvFsMfNmHjWQ2tsXGnNcvLcYDUkXFIA4wA2g8Kz+z9pXMPdFy2QHE+0oO/QyDW2wPSrFX0ISzaujLGYk2hJGq5XbtHwpYuO0PJS0ylwPRbEX1V0YINCju+b2WDDQEneK3OHtsqAMQzADMQirJ4nsgGPOsbsTbF3DM1hzbtmZy3bnZAbeV1IEb9486uMVt7Bj+9xS3jyBJUeCWxHrNKd2ONUWT7XAMI0nkgzN6jd5mgX8VdfXKf8S5B9BmPrVDiPpFwiCFztHAIqj+Zh8KqcT9KS/wDLsebOT7lUD31KG2a68kiq68k7taxeJ+kHE3DChEn7KD4tmoV3G3bhC3L7sW+qDp6aiO+BVXRL2aXE3VWSzKI36yR/CJI9KznSHFi4gKHSQp4ZgGLxpvAJ79wqMboWVHhMk/h6VZWdioVEzoOZ/Ioc/YlH0V2wbuW8hPCd7FeB+sN1aLFMzgdrVZylcpUf5gJBG8fcCM5et5LgCjXXidfTj91cOc6TpyZt3gZFax3szei1Lq7ydHTkQQJG/MoAKmO+jC9wJ498ek1TrafcQSQNMoBMHnOuXmDU3C357OQqwGoke7uq0yHsnBo4j+WPPfFO6wfHWB7pqKqcp+P4A1wEAkAHXiQPkR8abEkSmua93A7x8dKKCpE6+h+I0qEqtvJ3cfxO/wAjRkUkyGM89AD3SZNIbHvhre+N+8hRHmfZoTWkBgFdeAAqR+jmNZ7yAI9Tr7qB1UHfE8NJjxbX0oJAu6j6w8zTGYcIPhHzqSbY3Qfh/Whtb07PvnXy30DAM3cd/GKEw/M1a4PCJmYOpaFBHbyJJPEjVj3Ajzoz7KTgGH+KpH/T+dYy5Ypm0eOTKW2on+lFDTVrhdk2p7ZYAHcxKgjlmW20HfVlhOjeHe2RnYuukpdttm0kt1ZJy66RM6d9Yvmgv8NFxTZmA/cPWlV7b6EXXAZSig7hclXH7y6wfOlVfLD2T8cvR6Sm0f0qxmw/WIryBcKGco0JQFt8yATyNYrpHiUwtq3h0Zs1q4t0Aouro+cM5XKdTv1JPOvSxbVLYVFhFUBQAYCgacNNK8S6YbRRsXcObPB3JwA+0x0UetTDbo0m6WiPjts3bzTcuu3iQOEHRQAKrrmJC6iSAe0RwJ5sdAT3nhVVjdqTy8BMeZ3t7h41W3cQzbzoNw4DwA0FbuSXRjTfZtNl/SMcKHW3bVszSMzOcukHRdCT+9TcX9LmMb2DbTvW2JHgWZqxUV0Cs3su2ixxPSK/cYvcuu7Hi7ZvTl5VEbFuRGYweEkj0JIoVKgR3Mf6afCkWJ7/ADpRTwnLXw1pAcSyTR7eFrtoEfV9aKWbnHgPmaLHQlQDfp30NbmWcpJJ3sd8chTWUePjrTHbSmkIssKYHOdK2GCsjINdTWNwmpVfCtr1WVQBpP3Gp5X0ioeSlGHU3HMZiDA0B037onzFPBUDcg8PmOySfWoqXRLbvaOh/MUcXyO7xEehg11ca+pzcj2OaO7wka+Sx7649nNrIBGoICyPEEAkd01zrjzg+O/0A+NcL67teZ1+c1pRmdS7IIO8b4zbt0idI8fOkRO8AjnJHuELTL0NqdCNzbwD5zA7txoQuuZUR1jQFESGMwMseMd01DLRJGnlxGmn8PwoitAka/uiR5jWPdUlthXROXJdKSHFpusdCNGzIkOACCMwEab6g5p3790hSVPcYEg++laG1RIF1R9gHvhj5TPwFNN4HU6+Ov3elCRcxjLr3ax3yYIqdbwoWDoxH2iYA4wsGT41MpqPYRg5dArOHLQdQO/SPIa++posBRp68T5xFEzA8feafkj63w+ZrknyuR1x4lEEJiNY7oj04V0J3V3KO/0H302O+PEfcKyNh+Uj6pH58K4TPf40lHI/zAfE04qeRPmD99AxkjkPdSpSf2vT8KVKidEHG7HuOgVrraAAToIGnM/Ooo6MIVCoXS5+3DI3gVGUek1a7J2ylzs3Dl3BSYOu8lmAEE+Eab6ukw5Qj8iK1baISTPOL2xshIYajeKg3cLbk6mRwymvT+lGCBti+o1HZaOXAn4Vjbl4zJ+FEZWKUaMycOeCsfKhm23KtC7SdAZ8KHc10gH88q0TJooRZbnUnD7NLbzVqlhR7Sx5Ux7f2aLFRGXZoXgPjRlgUg0b/fQLmKXnPh9+6gApNBeaE2PG5RJ9f9M/God7HHdMeH4ffTQiQ7gHfUZr+vcPz61G6ye4U60JPdVCLbZVztbyNxie/lGta69t9MupQQIlmIO7lArFWo4x6fhT8S5gAGY3aP8AOKUoKQ1Ki2w10lmgSJOsNHkYqUW75/ysPMnUelVGzLYmYae5iPlVkD3AHmc8+oge6t4aVGM9sKLo4QPDX4fMU9SI4R3BdfETFDDt+0fBZ/7gfdTHYDUgjxmP5m+dXZFBesG4RrwBA/lmPSKJaA6y3JIi7bMg6CHBmd3Cooug7iPBcoPoCTRbNuYMlRMa25JJ07IiW9B41LaS2VFb0P2oLy4u9lJlb92BLKykXG3EHMPXyqXY6ShmK422LhAMuWVLun/vB/1ng4Y1LxgusiqQHhMufrCl0qB2EciQ6rrBiYIEnKKHZw1xUCqtpAP/AJLmvEwQoJPnXI+VeDoUPZY2hba31mGIa1MHSHttEhbgWRqJIYSGg7iCAP8ASvz/AFqrbZKlgxbtAg9hEt6jnlGY8d7canpWT3s2WtBxd8fz50i4O/4Gh5O73102/H8+FSWO0rgWll04H8+tNyCgVnXJ4E+ZoVxOUen4Ur7BQJ5xx3mm3sR1a5jv4SZH9KaRLZ3Ub2AP7p++lVWmAxF0dYg7LbvIx8qVViibMqu0mS6SNx4RoR4VstgdLyAFHaX/AMtzqP3G3+W/9m4dawt9TMmnW2I1H4EcjWj2RF0ez4LaVvEg21ygOjKwY9oPAhQsQ3HiGBAld8YLFsEcjXMCQRG4gxVXgtrHxjmYcAbgG1kDkwZRyqX0t2xbu5LgVg1wdqQh7aAKx8G37udQo0zRu0cuY7ncXwGp9BNBbaaLznvhf9Rn3VQPjO4nxYkeggUP9LbhA8AB799aUZl3e2iW1C+gY+/sioT41h9YD+IfBJPvque6T7RJ8TPxpmanQiXcxOupJ/PNpNCbE9w8+0ff91Bymu9XSA699jvJjlw9BTKdlroSiwEompNm3Q0WpKpRYmGTd+SPeK7cO7WuWx4e6j3B4e6nYqD4FREyJ5FTHqpqTm8B4SPgZqNhyPyR8wSPWpI8/DO/yFbR6M32d6ufqH/ID8/nRsHgWdsqLqeQQR3nTQedTcF0azQ10BVOu8yfGYir5VRFy21he4b/ABIktUT5UtFx42yLg9gBBNwlzy1yDy+se/d41K6uN0jzHDdoOWvrQxczGBM90/CngEH2vjNcspOXZ0xio9HDm7z5UA3CN9HdhyM9/wDSo926O78+dSOxhvSfxNFVh+Y+6uW0ET8KJ1QHP3UBo7168h7vwpdavL8++m9Tpx91IJz+FA7EAN8H3fdTWI7/AFj506ByA8o+VdRJMSPfQJoF1CTnYN2Rv+4/jVXdu9e8EwiAliRIBAJ3DeI4VK2viiDkSGMH2RO7ezZROg17qg2/1dvKpGZtG1kxvPhJ+BFWlS/SGG/ta4NEYqoAABidBx7zv86VQHuAHXf41ygV/hSX7XMeY3VEIg1aYi0D/UfhUG7a14jxq7IAg8tDTr17Muu/mKbTXpjsjR3UiposVynYgYSnAU+KUUgGxSin5acFoAGFp6rTwtdigBooiUyK6poEHtnUTUph4UDC4dnYBASa1GB2GlrW72335PqjxPy3+FJsaVkLY2wrt0AqFCzEllnzWZ8NKv8ADYG1aLBdXQlWbKIkaHLwI79a62KJ7hwAgKB3DX3muZuevlFS5yevBagkSVxJ4op8vnG+n/pq/YA8PvAmoQPp4n766rePr+NTRZM6xDrmI7tI/mAobqs7wZ7h8QTQOs8fQ/fSzjn8aKAVxss6D0/GhWwW1jTx+8U27ck6GpFm3Hf6fOgQ4XI3T+fCu5xzI8j8qd1Y/IPy0rjJroPh91Kh2dK8iR5n50Q2yfz91R2EcG9xpLP9ViihBOpI9mZ8WHzqLtTG9WmujEa67h99SWvC32n3cIO89/dWbv3zfuydVB3czVRVbYNlhsYlRcxBjPGW3ImHbuO+FBYzyAqHcRbakgQB7/Hvo+bQLwBM97k6/IeVVHSDG6i2OG+ktuyX6Ku7iWZiZOppUAmlWlE2XVxJ3Ee4/Oo9y0eK+h0qcqKe7z++mXLAI/GlYypuiOPqKA66VYXLPd76h4lYMcqYiPFdAruWnBaYhuWuhKdFdigBoWnZaVKaAO00muE1Z7K6O3b+oAROLtoI7ufwoArBrurRbL6IswD3ybacBHabu7vzuq82dsmzhxNuHufbbh+6DE/nfUm6mYyzGY+sNY5CFiO6pcilGwFrDpbWLYyD3nz4fnWnA+Hv9d1cW9B0/r76f1nMe6oezTS6GacgPP8AGnZB306VPAe/5GuBV8KBCA7/AHfdT7dieE94ri/veo/rTnJ5ie4AfKgY9EA4R5TUbFX+7508kjWKjm7JoA7h7c6kD0PyqR1fd7/vp9vLG6nFk/JP4UmB1bfZ1Yj+Fj8KYSfteoruQcz6zQbluNzEecUUA79LcDgaMmPIG5d2snUVCW0W0Gvmv/cKg7RxAtIQN53+I4eAqkrZLY3HX2vOLaQGbQSQBoNBJMSfeSKHbXqwAPa3KOR4sfzvoey2CZrr8Affoo981zD4pWYsSMxkt47/AEqmSmExV8Wkk7zurMXrhJJJkmpG0tol27qhs2tCQmxwsk0qclpiN1KqJs0ljjXAd9dpVmWQGc5xqagbSEXDSpU0JkdKfFKlVCOVw0qVMDtMNKlQBM2NbDYi2GAILCQRI9K9JxiiLQjQq0jnB09KVKlIa7ITjRvKoVs0qVZo0C2jrTrx7JpUqkDmAaWE1I2gIbTTwrlKgBgEjWmMNRSpVSAHizpSwp1rtKl4As7CgzOunHyqJcHaIpUqQEbKMrd0VEtXDrqfWlSpoCdh/kfhWb2kf1g8V+NKlWsSZEvG/wDDN++PgazoPZPhSpU49EyIw+dJN9dpU2ItbaiBSpUqsk//2Q=="/>
          <p:cNvSpPr>
            <a:spLocks noChangeAspect="1" noChangeArrowheads="1"/>
          </p:cNvSpPr>
          <p:nvPr/>
        </p:nvSpPr>
        <p:spPr bwMode="auto">
          <a:xfrm>
            <a:off x="0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data:image/jpeg;base64,/9j/4AAQSkZJRgABAQAAAQABAAD/2wCEAAkGBhQSEBUUEhQVFRQVFBUVFxQUFRUVFBQVFRUVFBUUFBUYHCYeFxkjGRQUHy8gJCcpLCwsFh4xNTAqNSYrLCkBCQoKDgwOGg8PGiwcHBwpKSkpKSwsKSwpLCksKSwsKSksKSksLCwpKSksKSkpKSwpKSwpKSkpKSkpKSwsLDEpLP/AABEIAOEA4QMBIgACEQEDEQH/xAAcAAAABwEBAAAAAAAAAAAAAAAAAQIDBAUGBwj/xABFEAABBAADBAcFBAgEBgMBAAABAAIDEQQhMQUSQVEGEyJhcYGRB6Gx0fAUMlLBI0JicpKi4fEVFlOCJDNDg7LCF5PSCP/EABkBAAMBAQEAAAAAAAAAAAAAAAABAgMEBf/EACQRAAICAgICAgMBAQAAAAAAAAABAhEDEiExQVETYQQiMnFS/9oADAMBAAIRAxEAPwDq6CIlFa8k6RSCTaNMA0EEEAAI0SNMAIIIIEhQyTjZym0FabFVkpsoKcohQUtsxC6I5vZDx+iWaPckuiTTcUDkU8w8j8lupJ9Gbi0IBISxIDqlnvSTEqEwyPMd6Tujhr3ot0hOB4OqBDdUiT275hNTSNY0ucQGjUk1SVDCpBc+6V+2GHDEMgYJ5Dme0AxourcRx1oDlmRleSg9v2Ja79JhYXt/Cx8jHfxFrh7kiqZ24BBceb//AEC+88C2u7Em/fErPCe33CkgS4bER3VlvVyAWasjeDiPAE9yApnTkpVuwekmHxke/hpmyDiBk9h5PYe00+IVpSogSglUggCsIRJRSF5J1gQQQSTAMFKtN7yCoBxGkBGHJgKRgKv2zt2DCRdZiJAxug4ueavdY0ZuNcAsTN7Z4d6o8O9w5ue1pP8AtAd8Vag30hdHR0FQ9GemUGNBEdtkaLdE4guA5gjJw+HJXyHxwwQYRpKUgYktRgEaI0aOgHIsTWqkMeDooaOlrHK0ZygmTvFE5gVDtzpdDgWB2Ifug6Ct5xA1IAzIzHqBmSAuadJvbXK2eQYUxGNhYGEsL2PFW95cHA1ZAFV90rpjNSI0Om7S6X4bD9cH4iEPgZvPjMjA5ti2ggmwXW0AftBcG6fe1WfHAxMfuwEdqNjQzfz0ebLnAUMstTdrLbZ2ycVO+aUAySPLnEChdCt3kKAFKrkj8fkqGkBktHTXvNegTkmIdzruHjSaYLBvhx8U+6EEZmiNSeaZXQlsh5/2T1lJZGRVjTknOtGnwOXv0KQEvZ+0ZYJRLBI6KQZB7HUa1o8HNyGRyXoT2ce0D7fHuS0J2jUZdZz7PBw9CMxxDfOML6zrLxyV30d247CztmYfu3kO7NrtRxAB7i8cVNsTR6r8wgs5/n/Cf6sX/wBrfmgnZBOSSlIiV5h0CURKNJUgJJRWgSkuclYxfWJQeornoxImmByz2t7z8a0C3NZC0NYKptlznPs/ito/2LFwRbjwCwgnLM89SKyyW59p0oZiw42QYo6A5lz2/kFT4XBGWEytA/RhriDd52MqHlnX3l6mGK0Rx5MjTquBjoXiOpxMUzbaGSMDqJoseQx+8eQDiT4Wu5DbEB0mjP8AvauH9GHf8Pjmg59TJXg3M35hvHyOdWmycfbBZsHisM65TOvDHe+TsH+JRf6jP42/NAbSi/1GfxBc5jfyUiLVc9m3xfZ0SLEsOQc0+BBTq58145qfhttys0fY5O7Q9+aLE8fo2gCbxEu61zjo1pJ8ALKoIel344/Np/I/NL2h0midh5qJDuqkoOGp3HULFo7Zm4yRwnph0okxuIMj6aBk1gNho/DfEjS+drLySneLdFa4p7NyLcrdEbGXpvODQ57j/uNeir3YcXfL3ruhwZkWJoviK1vh3+CUW5HPT4XqnpYyQCNa0+IUJri13L64q0Ilxw8+LSD9eKRA06Z8uH15Imzfsn1yHzTvHLL0TBhiMUbOvDT3c0255H6t1xORUhsWV2SU26OuCLEhm3HM15JTZHE5Fv1zopUbAM/cj6xo0FVw+PkpGTftPd7v6oJ77KPr+6CBHqFJKUkleYahJDktIcpGJKQ5OFJcpGiJKUx1qkTBV8ppSUjBe1ST9Iw5gmMZgX91ziPD7ypNjYs9RQAzG4baHEjPME2WnLgp3tDx/wDxDWPY7cDAA83uGzZ3SNSMrF8VF6NbN+2Ex4eeOARs3nvkA3ac5rGkeZ4kar18D1gm/RxZYtul7F9DgTJjYxdOgxG92qFVkTeRFkZd6oejOPIPVud2ZKdGSRYOW80/XBW/2ebZmIfvua5k8e6J2AGOS6LmG8musVR8llNkbM6zGRMabawhznD8LXE595yCqajKNmmJyjPg6fgX9kXn3qbLiN1pJIAAskmgAMySVAnxDYmFziGsGZJ0ACw+3elUmLZJHCHNhaO06rc/8O+dGNJ4cfcuKEHkfB35ZrGuezSjpnG6Qxsuxf3muF0aOoyU+LazieIPI69yx2I2wzETkiHqnyv3ra8Fo3Yg0sotBILhvefcuw7J6PHG4CIzhjXhjRFNHe+YwKHWg6nLMelIyQ1Mo5fZnI8c5SG4i+/u4Jjamw5sM6pB2bye3NrvPge4piKVYnQqaOdbe2ScLK6MAlht8R5sNWL5tqj5c09sHZrJmfpA7dFkFoO8LPEtFnQd2S2W2djR4hp3snUQ11ns8dNFRdGpnYVzop2FpFiM6h+84ZNIyPEro+S4/ZhprL6IeK6KEC2b7uNuFHXSqHwWZxmE3XEPaWnvBHpeq7JhQXUXdnzT2N2UyZhaQDyJF0pjmcexyxJ9HDA4N0JPjoFO2Ls588zWNslzqyr4nRT9t7LMMrmEaHX4Le+zfo2BEJ3NbbhbSRmBqHA/RXTLJ+toxjDmmK2V0AgfCHSNdvVdh2tmyK0081g+lew24fFyQt+7TXsJN9hw0vmHBw8AF1vZDt6WcBgaIpiwkHsl1NfYy4hwJ8ViPaJADK+QD7hjZflp6uWMJtPnybZYpxteDn0zCNPemmyXrY8P6qTLLRoI+r7JBFccvyXUcZL67wQUbre73IIC0esUkpSIheWaiUghLSUhoSiISiECE0gI8jVAxEKs6Tbo0a2NOjG7d2BHMWOlbvtDqLSTu7rsiaBGd7uvJXOyOjwjgaI8NAxpgIlLGsaesaWObQDe000+88uzknduAMgkeQaYN47oLjQIJoDVVeB9pMUbJI3RkOZD1o3pIWh7HXuNYQ91voaGvJdX499eCMjLPHAdc4ACgw0OGQ5Ll8bpHzSzbjTJJJ2upb2ewAwULOR3L8SVov8A5KhknYQ0VLC8kCRrnx7rbLZGUKfybea2PRzo1HhLLCXF1EE12RqAK8dVeT9VXsrFJRexyfb+xJMZHF1czAw5uaQ8W66uwMwOWXFSp9jRbP2TNHvb8s742ufW6D2gaaCboNBU32iYDEbPnM8Dh9mxEm87fbvNgmcRvZg2GOsu8b461m0+huLxTTLJiWSPawmJjWEMzzIabFXQzIOdIhLWrfApfu7MrDh6miaTnvUasEEscWixx7IXfPZbjuu2RhnZ6SNz1pkz2i/IBcF6J7Fnnlpu80tcDvujkfuubvDdDQO0bcbBIpehegvR12BwMeHe/fc0vcSBugdY8vqrOl1qqzNUQkXk2HbI0teA5pyIOhWD6Q9DXxXJDb4/w6ub8wuggJS5GrNYycejiwlQkDXinAOAIIvgRxHJdH6QdDo8Rb2AMk5gdl37w596wWO2FPC6pI3AXW8M2nwdooaaOqE1Ii4eB4eBI40cxu2G56NzvMe/JaTBtpqrJmjIHmFbYZ2SGuSmqMt0z6OmUtewW45butm8lpui+CfDho431bWgeVZBSWOzT7XLWLtUYyXNkXFYnc3gxnacb0oOdpvE+Q9Fk+k2xT9keDm49s+IO8fzWtmbnabxuFEjC06EEHzyUJ0ypfzR5/dF2u7P3AlOma9eWfqVoOlXRN+GdbQXx55jMt0AseFeizkooA+Nj0XfGSkrRwyi0x2h3eqCFjuQVE0er0CggV5hsIRFKSSFIBII2okxiaSS1OIirAq9v7PM+EniGskUjBWu8WndrzpecYqaKDaOeVUR3VzXqELj+1tjB22MUxoYA57XUQNHRscaA7yTlzK3xSrgloxPRnDmbGMjAzJPGsy2mgd90vS8bKochXoFyHozs/qtrw5U0vcM27v/AE3gGvGl2Kk8ztpEoRNhmyNcx7WvY4EOa4BzXA6hwORCYw2wsPG0NZDG1rcmt3RTR3A6KaAlALEtBxMDRQAA5AUPQJ1IASwEwFAI0SMBIQdKNtPCdbC9gyLmkA9+ovzpSkECs5RtLZuJgszRBrC/da9p3ryuzRys3XgpGCmtq6BtzZX2mB8V7pdRBq6LSHA15UuawYOSAlkgdvXZDgBV8qypTI64ZN1yXMLk4JQoDZ6CNr+KlNlUTrtKLE3hzafDgmJkLH4beaQeKwG3OhIcSW2CfMcfmujzqo2hJ2SUozcXwGqaOcf5Megtf9u8PRGtfmmT8KOuIIILI5wikpaQEABJKUklABhAhBqDkwEgLF9K9hRDFCYsdvyAfpBNKzdc0BldWygcq48e5bVRtp4BksZEjd4N7QolpBAOhGiu2ug48mI6EbIjONe4RtuJu91jnTPeXPLhlvyENyHJdEAUHZGzYo98xxhhc929Ti66c6sz3FWCbbb5DjwGEtoSUtIA2pxqQltTAMBKRBGgkMI0QR2gQFkenWGI6uWuyAWuPLMFt8hqteipDVjjLV2jj79otJyIoe9CPaIJAVN7YIZMLtEuiJayeJrwBW6Xt/RvAHDJrD5rGYHpTJFIA+nNy3uBF6kHjXJHxN8o7VL9VL2dkhmySjillpOkbI2gvcPAZu9As/tXppI/KP8ARt53bz5/q+WfeoUZM0ULNnt3pTFAKcd59WGNzd58GjxWD2j0pmmsWGNP6rOXIuOZ8qVG+fzOp7+8oDMZ5BbRxpG0YqJN6w8z6lBR99vP4oK6LPTu+OaMFZcyO5j3fNH1z+G6uGzy9DUJAWc+0u7kDjX8/eU7FozRpJVA3Gv5+/8AqnTjHVqfVFhoXYQcqL/EJPoo/wDEpO/1/onsGhdoOFg+BVL/AInJ3+75IDasnf6D5JqQaMs9my7zSQbzHvYx35qaszBtJ8dgA0a1z0a1o9zQlu6RSD9T3f1VOaF8bNKClhZf/Mz/AMA9D804OlJGrB/MjZD+NmmaUsLMf5vA1j/mPyRf55YP1D6/0T2QtJejUgpSyn+f4uMcnlRRj2i4fiyUeTf/ANJ2Jwl6NWEYWWHtEwvHrR/2yfgSnofaBg3Gt+QeMMv5NVIlxfo0ioOnXSL7DgZZx98DdjB4yv7LLHEAmz3AqZh+lGGfpJ/I8fFq5H7atv8AX4lmHY64oWB5q85ZL1/dZu1++VSRWLG5zo53itpvcBvuc855vc5xF1ZzOV0CigzAdQs55BRHsFkDTiVKw7uzXJaHrLsU8ngmTGU6SjEZOuQ7tfVIdWMaHLM8h+akQwE5u15cAnIsM1ug+aeamVGHljnUhBOWjQaUjrLekDToD/CEl2328b/gCpZIwNEgErj2Z5miL7/Gm8v5Ag3bA/D/ACBUhHLVE2X1SsWiLw7abyH8ASTt5nL+QfJUZeUNwHUp7D0RdDbzOX8qMbYaeA9FTbgTsbRwtGwaIuWYu89w+YLfcUifaAYLeA0c3OofFJxmLEbd491Aak1dKj2ltSKdu6HFsjb7LxW8DqAdL0WhKiaCPGWLAaQdCHkj3IxLf6o9XLFwPfD2ozbTmWnTL4FabYu1GzDLJw1bxCl/4U4lgGk8P5nIPjocOWrlJjZp9c0qePLzSRnfJWyxfEDU8bQwezRLd7wAAORvUn5J+RuXDxPx8ldbKwe6w5VvG89aAAHz81rCF+BTlRSSdHGcXyen9FFl6Nw8ZXjy/ota+G1U4yCkSVdImM2/JQno/hx/1j/Cn4dn4dg/5w8S0j803iAbVfjQdx37p+Cx+Vo21vyanAsijbvNc2iL3jy8ScguL9MNpNmxk8kR3mPf2XAZENa1lj+FT+lO2iI24aM9pzAZCODS2wzzGfhXNZjAyCh3c/Erqg21bNcUNZf6KMVNFa8UWHYc60P1kn356Uku4AZ55qjprkAbn+Sda1E0JRcgtcCklrkVoigdkvfQTdoJAdNMQHeU42DupTCBwHuTbgeJA+K4aPOshSNpEzD3qpYaBw8/7pDvrimOxk4YcUh2HCeI8fRNfWoQMQcME/hoQCmx9Zn8k7EM/wC6QyZtUxbrRK4NsAtN0Qa1Cz2P2M05WHA6EVn8lfbW2N1wYRRIY0EHiO48FnZdhObYbvM7gT8Ctl0REgiKTDEmi+MntM1c39pl6+Cnti3XCaA8L8RxBCPBSPrq5e0Qey7OyO/vUuPDdW7mCMky6L/Y20RM29CMiORVhim9nzCxeFxjo5S5hAzFtOhH5HXNa3o/tNmL3xTmmM05jwASD4EisiFUVfBhkVdFhsnAWA92fFo58nH8h5+FoGJQCUt0qOZuxBjUbEYYEaKcEl4SkrAy2MwlKl2o0Nie52QDHE+AC1+0cNdrm/tIx/VYbqx96V27V57o7Tv/AFHmuNxuVHXidnO4ZS975Dqfr4ABFNACb0PP5hAM3ABx4+KVJLQ8TQXad3FciY2j0FdyeATcLcs/FOEqS0GUmilUiLkxiHImv5oyiLEiCVujmEE1uDkjQOzsZPP4pO79fVqT1R+v6IdSe73rjSPPshOi+iiLPr+9Kw+zfX9kX2XL5AJ6hsVjmfQpILDyP15qxfhe8qN1FFJqitiOyLu+HzUiGPPh7k07Dd5UiODPu5JDstY3VGDrTAcuNWs1itryS5dW0Z5HeJ553S1OFZTGjk2veU3idmMdfZAJvMZLeuDFNJ8mfhwxDKdRd8OVInxVV681LDCDTtRl4juRTMsdyRtdlHi46N81pehQBke4a9W1p7yDr6Klx+GJArUK66CUHSDjVkd2WfxWmJ8k5F+tmwBRhyASoytjiDLECEsHNLLRqkwIOIisLhPtHxvWbS6sHswgNrhvVvv/APUeS73jHBjHOJ7LQST3AWfcF5iGKM08kztZHPee4yOLj8VGquzs/FVsRjReijMaXUORu1Imfw5p6KKgmd9WwNGSNGkuQWAn0QtEjQIQUTkpxRIEx5BKtEgR2gyHey0pOdYa/NLODPCk/HEG6lc6R5zaI2GJBoqb1YRCvNKvuK1SM2xiSP0USWNWD2k8gocsZvVRJFRZCTkRzTZbR4pyFndSwZqW+GzaPP8A8k88ZJvCjsjz+KcxH3fT4roX8nO+yCNn9YTRojQ/kVCxEZaSHCiOHy7le4FnZTmM2e2RtaEaHkfkqcLXA45KdMxc4fWdAcuKYw2KfDJ1kZzGo4OHIqzx2HcCWuyI4cPFV8kFLnto7VTRv9l49s8TZGcdRxa7i094U5kS5tsbbLsJNvZmN2UjefJw/aHwyXScFjWSsD4zvNdoR8O49y6YS2RwZIaP6HurS2xpNlDeNqzMy3tTx/UbKxBGrwIh/wBwhp/l3l53wkled16rtHt4xFYGFt/exIPiGxyfMLi2Ew+9ROgJ8yg9D8VfqSo4+JS7RokHcJIR0jIREpAwrSSULRFAgEII0RIAJP8Ac8gmSPoKP1zuSCCdkd93jfFO0eXqUe8fw+qMb3cskeYwbh7vRKp3P3IAO5obxVcCEuY7n8FHlYeZU8d6YkCJRBMpJojep9UUI8fVSsRCT3KMwAHPNczRunwXWA+4PP4p/EDspnAnsg95/JOyPvILePRjLscwbuyFKaVGgiLQpLWHmtV0ZPsh7a2d1jN5v32jL9ocW/JZZzbW6bQWc2/gAx/WNHZccwODvkVjlhfJvhnXDM7icNaTszas2EcTEeySC6N2bXd/ce8e9WJZYTMmGtYJtdHU6apms2L00gxBDCTFKf1H6OPJj9HeGR7loguRzbJBVrgttYqEANk32gUGyAPH8X3vetll9nPLB/yUPtqldiMfhcJGLc2IvPIda6i4+DYr81h8bst+Hd1b2ltaHg4fiaeIXU5MKJcU/FPbUsjWM1sMawCmtNaXZKk43ZEc8e5K0OafIg82nUFN5ldLo6MM3jikzjdIqWn6Q9BZsNb47li1to7bP32jh+0Mu4LMF2X5rVO+jsUlJWhNpJCOkCExMSWoUjIQCAA0KJPid400ZDS+fOkvFz7vZGp17hy81HgbyTohvwS8+aNObp7kFNk0ehELpJJ8EQeFCZ5YouvRGMvFFvd6V1rQmAZBKIt7kj7YOFp9hyQmJ8DEmHvVV2K2c4ZtpXjQiBQ42NToqtmudubpveB5cDWnorGCGsz5fmn24d3Bp8dB71JbgTeZHlmqjjaJlNMYYE6KUhuEaOZ+u5PsjA0A8lssb8mTmRG4cnga78k5Js0PaWuqiKNZ+8qWAnAq+NE7s59jMC6GQsdw0d+IcCktYtrtfZDZ2UcnNza7keR7isbJG5jix4Ic3h+Y5hcGbG4P6O/Fk3X2DqERiTzHJzdXOaWMxxqTExJanBkgTY9vrGdJOhUUxL4/0UhzNDsOP7TefeFqZ56VTtPazImFz3AADMlaxk/A4Nxdo5TtDZskDt2VtHgRm11fhcohCmdJOlr8Qd1nZjvwc6uJ5Du/sq6Gaxn6hdSuuTtjPbscTc0waL48B+fgnLyvgq3EO33WcuA8FQpOugmCzZu1JaK5BMNaRwvwTsc4SIRMsoI+tCCKKs703j4okEFkeWxaSUEFTLiKg+8rEIkEInIOKRs3UoIK12YvonORIILq8HMuwFKCCCZTFpbUEECFsWW6Xf8AOj/c/MoILnz/AMHTg/tFWnCggvOZ2sOPVHIjQUkkLGaLnntH+7D++f8AxQQWmL+kXExsWnqnIEEF1vs3XQt35pmbRBBUVPoewmiRivveSCCELwh1BBBMR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AutoShape 14" descr="data:image/jpeg;base64,/9j/4AAQSkZJRgABAQAAAQABAAD/2wCEAAkGBhQSEBUUEhQVFRQVFBUVFxQUFRUVFBQVFRUVFBUUFBUYHCYeFxkjGRQUHy8gJCcpLCwsFh4xNTAqNSYrLCkBCQoKDgwOGg8PGiwcHBwpKSkpKSwsKSwpLCksKSwsKSksKSksLCwpKSksKSkpKSwpKSwpKSkpKSkpKSwsLDEpLP/AABEIAOEA4QMBIgACEQEDEQH/xAAcAAAABwEBAAAAAAAAAAAAAAAAAQIDBAUGBwj/xABFEAABBAADBAcFBAgEBgMBAAABAAIDEQQhMQUSQVEGEyJhcYGRB6Gx0fAUMlLBI0JicpKi4fEVFlOCJDNDg7LCF5PSCP/EABkBAAMBAQEAAAAAAAAAAAAAAAABAgMEBf/EACQRAAICAgICAgMBAQAAAAAAAAABAhEDEiExQVETYQQiMnFS/9oADAMBAAIRAxEAPwDq6CIlFa8k6RSCTaNMA0EEEAAI0SNMAIIIIEhQyTjZym0FabFVkpsoKcohQUtsxC6I5vZDx+iWaPckuiTTcUDkU8w8j8lupJ9Gbi0IBISxIDqlnvSTEqEwyPMd6Tujhr3ot0hOB4OqBDdUiT275hNTSNY0ucQGjUk1SVDCpBc+6V+2GHDEMgYJ5Dme0AxourcRx1oDlmRleSg9v2Ja79JhYXt/Cx8jHfxFrh7kiqZ24BBceb//AEC+88C2u7Em/fErPCe33CkgS4bER3VlvVyAWasjeDiPAE9yApnTkpVuwekmHxke/hpmyDiBk9h5PYe00+IVpSogSglUggCsIRJRSF5J1gQQQSTAMFKtN7yCoBxGkBGHJgKRgKv2zt2DCRdZiJAxug4ueavdY0ZuNcAsTN7Z4d6o8O9w5ue1pP8AtAd8Vag30hdHR0FQ9GemUGNBEdtkaLdE4guA5gjJw+HJXyHxwwQYRpKUgYktRgEaI0aOgHIsTWqkMeDooaOlrHK0ZygmTvFE5gVDtzpdDgWB2Ifug6Ct5xA1IAzIzHqBmSAuadJvbXK2eQYUxGNhYGEsL2PFW95cHA1ZAFV90rpjNSI0Om7S6X4bD9cH4iEPgZvPjMjA5ti2ggmwXW0AftBcG6fe1WfHAxMfuwEdqNjQzfz0ebLnAUMstTdrLbZ2ycVO+aUAySPLnEChdCt3kKAFKrkj8fkqGkBktHTXvNegTkmIdzruHjSaYLBvhx8U+6EEZmiNSeaZXQlsh5/2T1lJZGRVjTknOtGnwOXv0KQEvZ+0ZYJRLBI6KQZB7HUa1o8HNyGRyXoT2ce0D7fHuS0J2jUZdZz7PBw9CMxxDfOML6zrLxyV30d247CztmYfu3kO7NrtRxAB7i8cVNsTR6r8wgs5/n/Cf6sX/wBrfmgnZBOSSlIiV5h0CURKNJUgJJRWgSkuclYxfWJQeornoxImmByz2t7z8a0C3NZC0NYKptlznPs/ito/2LFwRbjwCwgnLM89SKyyW59p0oZiw42QYo6A5lz2/kFT4XBGWEytA/RhriDd52MqHlnX3l6mGK0Rx5MjTquBjoXiOpxMUzbaGSMDqJoseQx+8eQDiT4Wu5DbEB0mjP8AvauH9GHf8Pjmg59TJXg3M35hvHyOdWmycfbBZsHisM65TOvDHe+TsH+JRf6jP42/NAbSi/1GfxBc5jfyUiLVc9m3xfZ0SLEsOQc0+BBTq58145qfhttys0fY5O7Q9+aLE8fo2gCbxEu61zjo1pJ8ALKoIel344/Np/I/NL2h0midh5qJDuqkoOGp3HULFo7Zm4yRwnph0okxuIMj6aBk1gNho/DfEjS+drLySneLdFa4p7NyLcrdEbGXpvODQ57j/uNeir3YcXfL3ruhwZkWJoviK1vh3+CUW5HPT4XqnpYyQCNa0+IUJri13L64q0Ilxw8+LSD9eKRA06Z8uH15Imzfsn1yHzTvHLL0TBhiMUbOvDT3c0255H6t1xORUhsWV2SU26OuCLEhm3HM15JTZHE5Fv1zopUbAM/cj6xo0FVw+PkpGTftPd7v6oJ77KPr+6CBHqFJKUkleYahJDktIcpGJKQ5OFJcpGiJKUx1qkTBV8ppSUjBe1ST9Iw5gmMZgX91ziPD7ypNjYs9RQAzG4baHEjPME2WnLgp3tDx/wDxDWPY7cDAA83uGzZ3SNSMrF8VF6NbN+2Ex4eeOARs3nvkA3ac5rGkeZ4kar18D1gm/RxZYtul7F9DgTJjYxdOgxG92qFVkTeRFkZd6oejOPIPVud2ZKdGSRYOW80/XBW/2ebZmIfvua5k8e6J2AGOS6LmG8musVR8llNkbM6zGRMabawhznD8LXE595yCqajKNmmJyjPg6fgX9kXn3qbLiN1pJIAAskmgAMySVAnxDYmFziGsGZJ0ACw+3elUmLZJHCHNhaO06rc/8O+dGNJ4cfcuKEHkfB35ZrGuezSjpnG6Qxsuxf3muF0aOoyU+LazieIPI69yx2I2wzETkiHqnyv3ra8Fo3Yg0sotBILhvefcuw7J6PHG4CIzhjXhjRFNHe+YwKHWg6nLMelIyQ1Mo5fZnI8c5SG4i+/u4Jjamw5sM6pB2bye3NrvPge4piKVYnQqaOdbe2ScLK6MAlht8R5sNWL5tqj5c09sHZrJmfpA7dFkFoO8LPEtFnQd2S2W2djR4hp3snUQ11ns8dNFRdGpnYVzop2FpFiM6h+84ZNIyPEro+S4/ZhprL6IeK6KEC2b7uNuFHXSqHwWZxmE3XEPaWnvBHpeq7JhQXUXdnzT2N2UyZhaQDyJF0pjmcexyxJ9HDA4N0JPjoFO2Ls588zWNslzqyr4nRT9t7LMMrmEaHX4Le+zfo2BEJ3NbbhbSRmBqHA/RXTLJ+toxjDmmK2V0AgfCHSNdvVdh2tmyK0081g+lew24fFyQt+7TXsJN9hw0vmHBw8AF1vZDt6WcBgaIpiwkHsl1NfYy4hwJ8ViPaJADK+QD7hjZflp6uWMJtPnybZYpxteDn0zCNPemmyXrY8P6qTLLRoI+r7JBFccvyXUcZL67wQUbre73IIC0esUkpSIheWaiUghLSUhoSiISiECE0gI8jVAxEKs6Tbo0a2NOjG7d2BHMWOlbvtDqLSTu7rsiaBGd7uvJXOyOjwjgaI8NAxpgIlLGsaesaWObQDe000+88uzknduAMgkeQaYN47oLjQIJoDVVeB9pMUbJI3RkOZD1o3pIWh7HXuNYQ91voaGvJdX499eCMjLPHAdc4ACgw0OGQ5Ll8bpHzSzbjTJJJ2upb2ewAwULOR3L8SVov8A5KhknYQ0VLC8kCRrnx7rbLZGUKfybea2PRzo1HhLLCXF1EE12RqAK8dVeT9VXsrFJRexyfb+xJMZHF1czAw5uaQ8W66uwMwOWXFSp9jRbP2TNHvb8s742ufW6D2gaaCboNBU32iYDEbPnM8Dh9mxEm87fbvNgmcRvZg2GOsu8b461m0+huLxTTLJiWSPawmJjWEMzzIabFXQzIOdIhLWrfApfu7MrDh6miaTnvUasEEscWixx7IXfPZbjuu2RhnZ6SNz1pkz2i/IBcF6J7Fnnlpu80tcDvujkfuubvDdDQO0bcbBIpehegvR12BwMeHe/fc0vcSBugdY8vqrOl1qqzNUQkXk2HbI0teA5pyIOhWD6Q9DXxXJDb4/w6ub8wuggJS5GrNYycejiwlQkDXinAOAIIvgRxHJdH6QdDo8Rb2AMk5gdl37w596wWO2FPC6pI3AXW8M2nwdooaaOqE1Ii4eB4eBI40cxu2G56NzvMe/JaTBtpqrJmjIHmFbYZ2SGuSmqMt0z6OmUtewW45butm8lpui+CfDho431bWgeVZBSWOzT7XLWLtUYyXNkXFYnc3gxnacb0oOdpvE+Q9Fk+k2xT9keDm49s+IO8fzWtmbnabxuFEjC06EEHzyUJ0ypfzR5/dF2u7P3AlOma9eWfqVoOlXRN+GdbQXx55jMt0AseFeizkooA+Nj0XfGSkrRwyi0x2h3eqCFjuQVE0er0CggV5hsIRFKSSFIBII2okxiaSS1OIirAq9v7PM+EniGskUjBWu8WndrzpecYqaKDaOeVUR3VzXqELj+1tjB22MUxoYA57XUQNHRscaA7yTlzK3xSrgloxPRnDmbGMjAzJPGsy2mgd90vS8bKochXoFyHozs/qtrw5U0vcM27v/AE3gGvGl2Kk8ztpEoRNhmyNcx7WvY4EOa4BzXA6hwORCYw2wsPG0NZDG1rcmt3RTR3A6KaAlALEtBxMDRQAA5AUPQJ1IASwEwFAI0SMBIQdKNtPCdbC9gyLmkA9+ovzpSkECs5RtLZuJgszRBrC/da9p3ryuzRys3XgpGCmtq6BtzZX2mB8V7pdRBq6LSHA15UuawYOSAlkgdvXZDgBV8qypTI64ZN1yXMLk4JQoDZ6CNr+KlNlUTrtKLE3hzafDgmJkLH4beaQeKwG3OhIcSW2CfMcfmujzqo2hJ2SUozcXwGqaOcf5Megtf9u8PRGtfmmT8KOuIIILI5wikpaQEABJKUklABhAhBqDkwEgLF9K9hRDFCYsdvyAfpBNKzdc0BldWygcq48e5bVRtp4BksZEjd4N7QolpBAOhGiu2ug48mI6EbIjONe4RtuJu91jnTPeXPLhlvyENyHJdEAUHZGzYo98xxhhc929Ti66c6sz3FWCbbb5DjwGEtoSUtIA2pxqQltTAMBKRBGgkMI0QR2gQFkenWGI6uWuyAWuPLMFt8hqteipDVjjLV2jj79otJyIoe9CPaIJAVN7YIZMLtEuiJayeJrwBW6Xt/RvAHDJrD5rGYHpTJFIA+nNy3uBF6kHjXJHxN8o7VL9VL2dkhmySjillpOkbI2gvcPAZu9As/tXppI/KP8ARt53bz5/q+WfeoUZM0ULNnt3pTFAKcd59WGNzd58GjxWD2j0pmmsWGNP6rOXIuOZ8qVG+fzOp7+8oDMZ5BbRxpG0YqJN6w8z6lBR99vP4oK6LPTu+OaMFZcyO5j3fNH1z+G6uGzy9DUJAWc+0u7kDjX8/eU7FozRpJVA3Gv5+/8AqnTjHVqfVFhoXYQcqL/EJPoo/wDEpO/1/onsGhdoOFg+BVL/AInJ3+75IDasnf6D5JqQaMs9my7zSQbzHvYx35qaszBtJ8dgA0a1z0a1o9zQlu6RSD9T3f1VOaF8bNKClhZf/Mz/AMA9D804OlJGrB/MjZD+NmmaUsLMf5vA1j/mPyRf55YP1D6/0T2QtJejUgpSyn+f4uMcnlRRj2i4fiyUeTf/ANJ2Jwl6NWEYWWHtEwvHrR/2yfgSnofaBg3Gt+QeMMv5NVIlxfo0ioOnXSL7DgZZx98DdjB4yv7LLHEAmz3AqZh+lGGfpJ/I8fFq5H7atv8AX4lmHY64oWB5q85ZL1/dZu1++VSRWLG5zo53itpvcBvuc855vc5xF1ZzOV0CigzAdQs55BRHsFkDTiVKw7uzXJaHrLsU8ngmTGU6SjEZOuQ7tfVIdWMaHLM8h+akQwE5u15cAnIsM1ug+aeamVGHljnUhBOWjQaUjrLekDToD/CEl2328b/gCpZIwNEgErj2Z5miL7/Gm8v5Ag3bA/D/ACBUhHLVE2X1SsWiLw7abyH8ASTt5nL+QfJUZeUNwHUp7D0RdDbzOX8qMbYaeA9FTbgTsbRwtGwaIuWYu89w+YLfcUifaAYLeA0c3OofFJxmLEbd491Aak1dKj2ltSKdu6HFsjb7LxW8DqAdL0WhKiaCPGWLAaQdCHkj3IxLf6o9XLFwPfD2ozbTmWnTL4FabYu1GzDLJw1bxCl/4U4lgGk8P5nIPjocOWrlJjZp9c0qePLzSRnfJWyxfEDU8bQwezRLd7wAAORvUn5J+RuXDxPx8ldbKwe6w5VvG89aAAHz81rCF+BTlRSSdHGcXyen9FFl6Nw8ZXjy/ota+G1U4yCkSVdImM2/JQno/hx/1j/Cn4dn4dg/5w8S0j803iAbVfjQdx37p+Cx+Vo21vyanAsijbvNc2iL3jy8ScguL9MNpNmxk8kR3mPf2XAZENa1lj+FT+lO2iI24aM9pzAZCODS2wzzGfhXNZjAyCh3c/Erqg21bNcUNZf6KMVNFa8UWHYc60P1kn356Uku4AZ55qjprkAbn+Sda1E0JRcgtcCklrkVoigdkvfQTdoJAdNMQHeU42DupTCBwHuTbgeJA+K4aPOshSNpEzD3qpYaBw8/7pDvrimOxk4YcUh2HCeI8fRNfWoQMQcME/hoQCmx9Zn8k7EM/wC6QyZtUxbrRK4NsAtN0Qa1Cz2P2M05WHA6EVn8lfbW2N1wYRRIY0EHiO48FnZdhObYbvM7gT8Ctl0REgiKTDEmi+MntM1c39pl6+Cnti3XCaA8L8RxBCPBSPrq5e0Qey7OyO/vUuPDdW7mCMky6L/Y20RM29CMiORVhim9nzCxeFxjo5S5hAzFtOhH5HXNa3o/tNmL3xTmmM05jwASD4EisiFUVfBhkVdFhsnAWA92fFo58nH8h5+FoGJQCUt0qOZuxBjUbEYYEaKcEl4SkrAy2MwlKl2o0Nie52QDHE+AC1+0cNdrm/tIx/VYbqx96V27V57o7Tv/AFHmuNxuVHXidnO4ZS975Dqfr4ABFNACb0PP5hAM3ABx4+KVJLQ8TQXad3FciY2j0FdyeATcLcs/FOEqS0GUmilUiLkxiHImv5oyiLEiCVujmEE1uDkjQOzsZPP4pO79fVqT1R+v6IdSe73rjSPPshOi+iiLPr+9Kw+zfX9kX2XL5AJ6hsVjmfQpILDyP15qxfhe8qN1FFJqitiOyLu+HzUiGPPh7k07Dd5UiODPu5JDstY3VGDrTAcuNWs1itryS5dW0Z5HeJ553S1OFZTGjk2veU3idmMdfZAJvMZLeuDFNJ8mfhwxDKdRd8OVInxVV681LDCDTtRl4juRTMsdyRtdlHi46N81pehQBke4a9W1p7yDr6Klx+GJArUK66CUHSDjVkd2WfxWmJ8k5F+tmwBRhyASoytjiDLECEsHNLLRqkwIOIisLhPtHxvWbS6sHswgNrhvVvv/APUeS73jHBjHOJ7LQST3AWfcF5iGKM08kztZHPee4yOLj8VGquzs/FVsRjReijMaXUORu1Imfw5p6KKgmd9WwNGSNGkuQWAn0QtEjQIQUTkpxRIEx5BKtEgR2gyHey0pOdYa/NLODPCk/HEG6lc6R5zaI2GJBoqb1YRCvNKvuK1SM2xiSP0USWNWD2k8gocsZvVRJFRZCTkRzTZbR4pyFndSwZqW+GzaPP8A8k88ZJvCjsjz+KcxH3fT4roX8nO+yCNn9YTRojQ/kVCxEZaSHCiOHy7le4FnZTmM2e2RtaEaHkfkqcLXA45KdMxc4fWdAcuKYw2KfDJ1kZzGo4OHIqzx2HcCWuyI4cPFV8kFLnto7VTRv9l49s8TZGcdRxa7i094U5kS5tsbbLsJNvZmN2UjefJw/aHwyXScFjWSsD4zvNdoR8O49y6YS2RwZIaP6HurS2xpNlDeNqzMy3tTx/UbKxBGrwIh/wBwhp/l3l53wkled16rtHt4xFYGFt/exIPiGxyfMLi2Ew+9ROgJ8yg9D8VfqSo4+JS7RokHcJIR0jIREpAwrSSULRFAgEII0RIAJP8Ac8gmSPoKP1zuSCCdkd93jfFO0eXqUe8fw+qMb3cskeYwbh7vRKp3P3IAO5obxVcCEuY7n8FHlYeZU8d6YkCJRBMpJojep9UUI8fVSsRCT3KMwAHPNczRunwXWA+4PP4p/EDspnAnsg95/JOyPvILePRjLscwbuyFKaVGgiLQpLWHmtV0ZPsh7a2d1jN5v32jL9ocW/JZZzbW6bQWc2/gAx/WNHZccwODvkVjlhfJvhnXDM7icNaTszas2EcTEeySC6N2bXd/ce8e9WJZYTMmGtYJtdHU6apms2L00gxBDCTFKf1H6OPJj9HeGR7loguRzbJBVrgttYqEANk32gUGyAPH8X3vetll9nPLB/yUPtqldiMfhcJGLc2IvPIda6i4+DYr81h8bst+Hd1b2ltaHg4fiaeIXU5MKJcU/FPbUsjWM1sMawCmtNaXZKk43ZEc8e5K0OafIg82nUFN5ldLo6MM3jikzjdIqWn6Q9BZsNb47li1to7bP32jh+0Mu4LMF2X5rVO+jsUlJWhNpJCOkCExMSWoUjIQCAA0KJPid400ZDS+fOkvFz7vZGp17hy81HgbyTohvwS8+aNObp7kFNk0ehELpJJ8EQeFCZ5YouvRGMvFFvd6V1rQmAZBKIt7kj7YOFp9hyQmJ8DEmHvVV2K2c4ZtpXjQiBQ42NToqtmudubpveB5cDWnorGCGsz5fmn24d3Bp8dB71JbgTeZHlmqjjaJlNMYYE6KUhuEaOZ+u5PsjA0A8lssb8mTmRG4cnga78k5Js0PaWuqiKNZ+8qWAnAq+NE7s59jMC6GQsdw0d+IcCktYtrtfZDZ2UcnNza7keR7isbJG5jix4Ic3h+Y5hcGbG4P6O/Fk3X2DqERiTzHJzdXOaWMxxqTExJanBkgTY9vrGdJOhUUxL4/0UhzNDsOP7TefeFqZ56VTtPazImFz3AADMlaxk/A4Nxdo5TtDZskDt2VtHgRm11fhcohCmdJOlr8Qd1nZjvwc6uJ5Du/sq6Gaxn6hdSuuTtjPbscTc0waL48B+fgnLyvgq3EO33WcuA8FQpOugmCzZu1JaK5BMNaRwvwTsc4SIRMsoI+tCCKKs703j4okEFkeWxaSUEFTLiKg+8rEIkEInIOKRs3UoIK12YvonORIILq8HMuwFKCCCZTFpbUEECFsWW6Xf8AOj/c/MoILnz/AMHTg/tFWnCggvOZ2sOPVHIjQUkkLGaLnntH+7D++f8AxQQWmL+kXExsWnqnIEEF1vs3XQt35pmbRBBUVPoewmiRivveSCCELwh1BBBMR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94" name="Picture 18" descr="https://encrypted-tbn0.gstatic.com/images?q=tbn:ANd9GcTpGjrJWwD-SBmpmwgmZ5ubUnqRZNgSX_2sZmhcXevj5Jbx50R1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029200"/>
            <a:ext cx="2466975" cy="164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 </a:t>
            </a:r>
            <a:r>
              <a:rPr lang="en-US" dirty="0" smtClean="0">
                <a:solidFill>
                  <a:srgbClr val="92D050"/>
                </a:solidFill>
              </a:rPr>
              <a:t>decorat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something more beautiful by putting something on it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400" dirty="0" smtClean="0"/>
              <a:t>Cake </a:t>
            </a:r>
            <a:r>
              <a:rPr lang="en-US" sz="2400" i="1" u="sng" dirty="0" smtClean="0">
                <a:solidFill>
                  <a:srgbClr val="FFC000"/>
                </a:solidFill>
              </a:rPr>
              <a:t>decorating</a:t>
            </a:r>
            <a:r>
              <a:rPr lang="en-US" sz="2400" dirty="0" smtClean="0"/>
              <a:t>        Christmas tree </a:t>
            </a:r>
            <a:r>
              <a:rPr lang="en-US" sz="2400" i="1" u="sng" dirty="0" smtClean="0">
                <a:solidFill>
                  <a:srgbClr val="FFC000"/>
                </a:solidFill>
              </a:rPr>
              <a:t>decorating</a:t>
            </a:r>
            <a:endParaRPr lang="en-US" sz="2400" i="1" u="sng" dirty="0">
              <a:solidFill>
                <a:srgbClr val="FFC000"/>
              </a:solidFill>
            </a:endParaRPr>
          </a:p>
        </p:txBody>
      </p:sp>
      <p:sp>
        <p:nvSpPr>
          <p:cNvPr id="23554" name="AutoShape 2" descr="data:image/jpeg;base64,/9j/4AAQSkZJRgABAQAAAQABAAD/2wCEAAkGBxMTEhUUExIVFRUXGSAbGBgYGB4gHBsbIh4ZHxofHhkgHCsgHBolHhoeITEhKCorLi4uHB8zODMtNygtLisBCgoKDg0OGxAQGzQlICUvNywyLzQ3LCwvNDAsLywvLCw0MC8sLCwsLywsLCwsNzIsLCw0LDQ0LDQsNC8sLywsLP/AABEIAMIBAwMBIgACEQEDEQH/xAAcAAADAAMBAQEAAAAAAAAAAAAEBQYAAwcCAQj/xABDEAACAQIEBAUBBAkDAQcFAAABAhEDIQAEEjEFIkFRBhMyYXGBI0JSkQcUYqGxwdHh8DNygiQVQ1NjkqLxFjRzdML/xAAZAQADAQEBAAAAAAAAAAAAAAACAwQBBQD/xAA3EQACAQIDBQYFBAEEAwAAAAABAgADERIhMQQTQVHwImFxgbHRMpGhweEjM0LxFFJygpIkNEP/2gAMAwEAAhEDEQA/AOSDD7w94VrZog+hDPMRuQCYA6m2GnhLwi7lKtVCVJBCW9NuYgsOW4tN56b47JwPwtF3sJmAoDEkQf8Aau8DeOxuZqtY/CmsYlIEXY2E53wnwRSRkIpCrIvrJY/IQLETbrF8W3BvDToJSmAJJHpUFSLem4EHtij4nw1PJKKVSmfWBu47E9Qes7/Eyv4fnxl4pmBQPKn/AJZ6KeynYbwbSZGJnpscnMbjQfCPn+PzE/EPCVRlfkUllgxU1Sb9GUAD22tiA8UeElRHSmnlFSrhTYMwDAiO8HcQD7wcdxqvhFx+glRCrb9D1B9sJUsvwmbvFbJh8pxvhWYpmFEoEBAgmdNz33IJn5x847RWonlRDqNVNhvqvKmT96AekGOmEfibVl8wRJvvB695/l8YJ4VxJSpezVAOQdQehgXneNr3kYP/AB2VhUUzoHbEdCj6Wtbv4EGE8I42+VpBhTL0n5aizDK40h9xsYBKn22vgxPF1N3UfbDU49SrpBJ3kVJAkmYNwTIIJGF+Uy9ZajuFWolUy6CQDMmwa6sCTFzEnvgjOcMokAKjBgZhhsIA0xB23kAjvO+KGCk3M542hkW2g8AR+I8zldNIFwRMcsETFiBP3WKwVkCRIvgejk0VZZuYADVpCykWtrkQYWewAiL4Talp6xqc0x6ZciOkQeUCL9PjCzO8fAXQhsLW/mdjsLwPnCwjnSGu00Tktx4emkbZip5auwqaraaYjYkQIJJNjzdNutsD8Dmm6K9Mc95DTYX2ja0b9MI8hmGqNLXgiB0Gw+pM7/4LbhOTemBXrKQXICkQQokgKqai0newNoxUqhQcUW2KoRhhPD82RUfzgy0yulZXqpOkrO49XtJ+of53jymnpd4VRASAzE6jpMGFMqeaTFiO0jZbMUh9l5LErEeWxUkD7xAILStzIO+4jAtbKUXGrmC6oMBAPYHk1g7bm8NYWl2/oEgMLEWlFOntQQYbFdRex1hGXYBdRBJYyEm4BMhdXsCBa4ZW7nHsZzm0kREgxteJgfelwg/fbbAmbfSGiVIFwA0ibkSDE3YzaSenQGrpQapYyJUjZvg3Gr+onqBNXqo7DDrx9hIqWxbSGJbTgB6+PpPXEmR2KIAum7EcpPUID+R3/niW4pSBYxswtEGCIG/WBH1BxQZjK07EUgddyVUGxILXaBvYSdxMHCTxDVpmdFMIp9CLeff3JafofjB4wchGhWBu51ykc5IYwYv0xScH49WpqUYKywJBs3cHYj6xhp4c8IV2ioqaiRMyABN4FidUR23HxjDwKnNXzaAC0wSz6nJnpeZYneJBMEb4w1KbnBfOalKooLcBrnNTeJVeW8tgNjtBJ3iwueuPVPiJINRUYDeBsB7XECD+VsCcNYVuT9WColxDtyg7Wjma0kk35jacM8oBRgAlQdhUA0nr6xZRfrf2wqoovhXXlKaZfd4yMudsuvGJOJcWrOWIUKW3IFz/AH/phj4W4e3kVX0sSUapUZRLLQUc5HZnkop7NUJ2sRnciqLqZYLCQBeT0g/zNzBOKjhfE6mRenWQK9AUWSsgIOplWaSxeGJ2m126tcg4BwWzinpthNQadaekS8K4u+eotkXoyxANB0JiiBAUHqUUW7mY3N6ThWSpUaSUqayjGFWRqzFQxJJ28vbuIjcaQ67J0aeVpVXqhE1c9fQLCfRQQA7c0RNwRfnBDfw/Vp5ryM2tnpT5tMmYFyhUR79oJPTbDjY+H3gA7oX/AJHTuHPx9PTZlOJ1wG1301XUqo5QAEAj2ubnvgjMvUD06tMAjSVZSwErMypPKRe4JkECZBBIPhnO68uyoxWq1dm1wphGYBoJmTAJAi+w3x7TiNQBqDujhCTIfU063nU3QgGLAR0NoEtZQXNhnpLdndkphhbLUcweMWLlq61CyFKWonSpqC430wJmBgTMcVprUKVF8qpABi66gSfoPzEd8eanEEr6QdSOplWS5m02HwDIiI2YmcA55NLa/LNYkw7NzG4t00r9biNxgEZgBeXV2p1rhhmPn+RAK9eWJ8xDfcMMZhRWpopIZGJ6lTa97W6bTjMPBnONEA6z9J+HuFaFVnA1QAojYDb/AD467bOK8XgtSpkah62JgLtaehgj41SJggD8e4uynyaMGrEseiL7xfUdvYSewaO4xxFctS3h29CgjzAx5lqOpHpaWkjYsYuSROh/iusjCgjG+QHVpRVc2llFVCB11AEnv2H8vcEjAtRwQfSwIuJBJHbff2/ftM1mOPVebXVRCSrsFECnAUXLNAQyCVO/MfbGzJcb10jUZsuZcsA2kalsGALaRpVm06ridrwMYzvfS8a1GkBcmx8QfQfeOstxg5YAVCzUTZGIJZf9x6ySABvP/pXfnM4HAZWDAiQQZBHcHqMSgzlN6PKEflNJiAulzY7gSTpUyb7gxNsKspm6lBvszrpNuh3X49usj336YVJEUyi4txiH9J2X50ePVb3JE/1GJnIcCq1WChDJMARfFd41zwqNQ0EixdZBBBJ0g+2xxY+EK7ZWiDpBetLq7RyISoYqDdjJUxeZUAXMVU2KUrnhMwBnt+JPcP8AAmYVeavUDdgZA/OZxJcQy1enUZWdtQJB2uZidu4MY7NR10a4JAqVDAqKN3GysOblUkNbnIMe4KXxtwen+uVBIDFVqBWH3WUKDp+9zU2kdN4M29SqiquIDjbOA6LTzbS3XXnOM5+jUBliWHc4DxfcV4SDDiGIF/f4np/Dba+JPjvDvJqCPQ6h0+D0+hth9OorDKAVtr8oPw3MaHE7Gx/rHXFnlM+irr1hT0B5gT1Crus22InEFGC8jxB6RlYIHRgCP37YIieDWFp0NM0XKPUBU3EK5BHvNr726Wnrgta7FSoZ4O5tc9AW9RH1+naRyPGKriRRdh1KrK/n/KcFZniToNT0HE7EpY/WIxI9MM3aEpG01UXChvbnKPMcTCsS1SGICr3VbbW7Gb7W33wFWz1AhQzkqs2DWk7k9Sex/d0xLtxlGYlyZPZTb2g298CZzi4J+zW0X1AX+nTHl2WmpyEYNpfDe4vKCvxZPLIQ6VOxO4949xb2IHcx88J0DmKmsDUFICqTE+9gduwGIupVJ3/LHRvCVLy1pMFLKVhgoJPvKDmIk6pAiBeJEnWXChA4xdFsb3aXPhmv+qiqriSi6gN4tq6Da7XgepBbBnAqgRXdzpeFqnlnmqNCD3AAuD1g7TgLJ6EFRidVRXUXu4EILj3Go9pC9Rj0/EWoVnejWp02qQzJVWVYAALFUQVQQY95MHEuxqubH4tJbtmI33ak3sSedgCba5G957Jy9SnUqIV8zzuYiASNAN1BIiZ7X1C/VD4vy6iVpiS2gAd2JEKPf6nr9FviXN54VhXWkjLtppIIcTqEaedgPxG/zfA3DuLtVD13QqlFdIRrzVM6ptcAMFI6B5thhpOaoYaD7TUroKBpk9o3AHDte0w05ZqKiUpAXH4wQW+Pedjq/Fg7hmapUyA5CmOos4DakaQPUpkSYiBB7A+HM6oFQOZLySSbHaZ+bz+/pjxUZWMB4dDqQ9oi/uDY+38Qcl2YaEQ6TrSO6b4Y4rUctUr0aWbqBcoVYhpH2taoCqsGEqqqCSs7EHoohZxAf9mu+ToslatVDLUbTMUnBWnSCzZzOtvfy9xjXWq0nQ06giWLBSuoI0XKwDInUYIi/UTK+qnkNUzIIrV6rMKUcyovViYiQOWPY++mqjUuLGRbXs7I+K9weMZvmjlMuMqlLz65IdinqQyrBFhWLDlk/neYA1fiGcCaKuZoZdZL6QNb3J1WM3kz2k4HqcKzlPL/AKwkVKjzram0mkD6tvVUMmWvp6X5gu4dxTMVppVgtVPvGot13vqEGfbcx03DMKnPq8m3jkYOHKEZBVqVA9OpVemmxqGA9TcaaYsqr6u4PeIwXXrsDNwqyZO7AwS0dyZPxfAzoINGiyAgaYJvpO4Frs25wLns01ViiGVkTboAFHza/wBffAN2oWIJ94l4hxOo9RmQsFJsPbb++PmHdDw6CoJLT7Bf5tjMbvaYyiMd87zsGXcKrQZZpLt1Z4gk39gBfoBflDRmf4bnKmc1VA1RRUgOWBAQMSBvOkA9rXw9yWd1FdGxI5iNul1MXgxp6fRQwmZrMVNmp+YSQVYLqsA14MbgbbxsfVNTJU5cRDdWZLjUHrw0kzVZa9ZDXrCnQ2pIZ1VN1DQBad9Z2mBsYC43kK4qVwamiiCxpJqlCqnlXQDygAbkbi98GcQ4TTFdHRqrsranLwQ2kSAGMS0gCCe+2JrP8TqNVZ3EVLqUOwT8BHUd+5k4oUZ9g8IAqBh2hxj7wpmQaTCEFTULydZBGn0fhGrcdWwfTos1QICZO/7Im5nqLfU/HKDwj7OmzFNIqaSqgLDATckDUbiwiLneMG5/O/qtAyft6v7rfyHvvHtiZyWc24yuwWmt4AyjNZ/QvpBVF9lWxI9xv9DjtnBquX8xaThSaY1DaEIFuu+km3Y33E8k/RzkdVa0qyqxDETBI0/X1Ax8YtfCeSam1UVfXrcG66o5bw1z6twQCDqIknDqj7lLjO0Ug3hscpc8GrUhUddIV9R033G8DsYM9yPjEd+k2n/1NMiZ8tYiSZ1VNMdjb2/OMH0sjVrVgUEFXZtcrCy3pOlb+ib806Y6kZ41rAVgCNTeX8SBOrvG8/APbGMS9G5FjPFt1ULDO3nIHi1RvLSUXVcao5VNpPZpOw2G17YmvGHDyctQr3MAqT8M0fmJ/LFZxB0amgugMkKbkybg/mCP7YH48QOHJRMF2BN+wdpP5iB9cK2faGqZnKx++vvN3aKuEfEfTlOTqskACSdhi98IeCXrMsKHaedj6KfYftv8WH54XeAuB+e+q0yFpztMgu57Kq9TaT12x2/O5ejl6FKjQrKNIZ2YOASFW5MMCbuDAn7tjhm01iOysGml8zF1XwZToil5muqxleZyB9IuJMWB/PG/L+EkqUnNB2pXjTqLIYANx3vE3/lgurwLRSpl4LEGJc8w0BSC6iQpBMk77nawL6uUBySCq3fSzHWwWJ0seVSAsEkAqSdzznSopub+GUpFra+ch+P+Bw7VEKClXWNC6oFQXsnTVa28yRYg45fnMo1NirCCMfpJuH/rGTpvq8yqksrTqm5kC7QCIIEmCEuYvyvx1wvzKVOsIaowJYgRzj1qR0JBDfPtGLtnrEfFp6RLIDcDUTnWOgeFs9qyzISIKRcE8w1xFwA0lSBaY3MEGAwx4NxI0W9jteBPvF9PeI+cU7RS3iWmbPUwNOw0OIUyJZeYPoLADUBMKTeSp6zuZnexfhnNU6ykOoJAtO8CYE/Ex/sbEnw+tLatS6ahg9ixuCBFibwvv9MGHNlHpsqldI0723AsY9IIid4Zu+OW63vnr6zrL2qZRRnrrpl99Mpq49lzSzXl0WKA3On8NtxsxMxBsTA63m8zxvM1syTRqlKayFsCumSSygjqTAIg6Qs7YfZWjqquKoNTUrNUaY1dFRQTMEEk3A7nssDpReojp9p5cLJB6jUbenZSIUT+eLkJp07HM2kbMK9RVPC3nfWA5+s8kmlTczuoKPfaTdj8z9MLzm9IWpEESYLEypnqe9/3YJ45nlbSF5Y0g6bM0dLdSY+MHeH/AA1+sS2YcINIZV76iFWR2MhQdpI3wSOcF3gbSAlWyZed7T3w2uldAyMwdRINpX2Im4+cbqVUiUemkMxM6uQm3Qgwbbfyx9z/AIeZJ8v7PaAdxuTzKSNtr98IalasAxV9QvE6TIFt+pwsBah7JhJtZQWbMRtTR0D+TUejrMPc6veCDBJtDWO+NNbMpSAQAqJlqhufc7czn8hiYqZqqLggT2Avt9OowLSLuYEsQCY7Ab2xQEP8jEVKlP8AgCI1qBdRWkXYMbs8ajP9fzP1u9yeSami7qxMyPhSvNe17n22wgWlXonaYM3UEWLRuP2G/I4ecM40KhioSrEyNT8jNAHqPoJgb2tExbAPiPw5jjNoimWs/tn48Ja5NVCKPKc23Ws4X6CTHxuPbbGYPaplk5SlNiAOY1FBNuoIBDdx3nGY4pqITfC3/Y+8rXZVt8J+S+8H4tloY1qImbvTHXuy/tdSOt+txPs6VWFQBWhiTchiCPQwkBYEfMDo11XA/HJQBa4J/bH8x/TDitncpX5qdZEc7wRB/wBy/wA/57dM02TIyKm40IvB8vqW7G8eoaZjp98ytv6EbYGzuVDEWWFbU0qs/tCQ+xO9saM7mxTF2X/i4M+4G84W1c44uEJ7AiFHbUNz7D+ODVG1BjC1M6oPr/du68bGulL/AKiryqP9NAIk3vp6DsLd+k4mDnnzFfzH+g7DsP8AL4857J5qq2qorE9OVoA9rbY8cMQ06umopUjobf8AyMNWngBbjE1KhqNnOn/ovX7eIg+WR7GWUyPexn4+mK/jmeV6iimnMgPODBYSVJB20IxNydyfuk6obwhnxTzNIwAJ5gAYgykztYFmPwO2KzjNA5c6T/ps2qm0kAG/qOqIUASltQGqbEKiqz7u6C56+cOn2nBYfYG3flaWXhritKtRHlaRp9SqZF5AYHcqxBhvYg3BGIXxtndeaYKfREdgwiSbgQI/dJjDbguTOXRs5XlWCGKYJ+9pkQfxFVCofTabnlhczxFKrktqOsyGHpY7GR7nm9gw26vIxr2suJtnAVhTc4M75Z9/H1g/Es4Q2lZEg80en8SoNx8noRG+GXiDJhcrQfbShHYw0MAP32wuZfOrQDuwgQeSCBE9uk9TH0L8e8VpeUKC30kSRsDBVV9/f8u8JKcha/CFSwqoAGYOZjTwDw5aWW1WMZdajkSdOtuae0Uzq9gZviho1EfymRmfS0gxMMEZRrV3kGH1X2kxcscLOCUgMvUpOy6KmWpNaQQOSZMiCBPtGkkEEjDClmNWlqZLFy40GomouwRm1CIKqoCtBIEC3MYkqFS1+Pf14xyDry6+sOzlY1KQWjUcm4RlgncFgp1gEgSCZAAt1uFxIUqigyXUow9OvSGLkvDPKsW08wG0gyQNO3OFSqtSpu0kffFMhdTjVdQATEEKIMrBO4FNOgXGllDhb3kLT1MpJAI0IDzCQSZBEEGGO2K95qraxzv/AHAq9YatQYBlVSeddQCpSBMkISOdOaIMi24wp4yrCpmAqrpSuDqaYLNIExcjS2/8YjDPOZUmqhkAhqQErLKFKDk1AU1WWvTFoDESWjCrM1BVOYKqdNRrtcrGpig7FoBt7jAooFyJjZ2F5yPN0NFR0/CxX8iRgjhPCa2ZqClQpNUc9F/mTYD5OH+R8N1M/wAQq06dgDqqP+EQJ+pM/vPTHRqPA1y6eXoVaOoaVUnU7dNZsCWi/wA3x0TWAAiaWzmoxF/c+EiqXgPiVDSraKRY8qs03joyggN7AzYnBXE+F59EYsmtdiabSe1huPj++Ot+HKiV6Ryr0Sg0lgQ4cDmBVgYGgy2pbRY9sIeNGojKgpsWkhqgEhCDDkCDYwTBjlIiZtO4YnMSmiCDhXXv9Zx7P8cN1qpUD9VYCD8g/wABhHXzuok6FB7gXx1fjXBKFakAYtMKBzJuZBBi9oXpBtcnHLOLcNag0NcGdLdCAYPwR1HSRh9F1OUTtVCpTNzpzjjwdw1ajmpUI5Z0KY5iN4HsSJPTHUclROplNPWppFAq6XKiMvq164VtJbra4bviP8OZNxR8tCACoNViIIBVvs1JElrTp7FyYEYrciFqOUp0m0tSaQV1PUB/VhPOJkIN3APIVkWbAObuD3H7RIOXdD/EPAx5Jqed9oILIJ0rsKYlimhDBOlt5IkAmed8RpnTWkqUFKpIkCp5gADSFlFA2gEkSJ6Y67w+tR0KpvCy3mWciTp1DSLzqsY+9abYnOLZFmFZyGEAAK/qGtgpIjlKmFgXIAFxIXAU3BewFrTxqYgQBrn3+E5fmslMcrHf1Su4WNzYfd+SbSIwm8gqwKEglDYWIIEET33xbZ+i3sNRBkCNJQPrg6ZMMFIMG69dyl4tRrUaaNUKnRMEbtdYP1EKfee2Hq3Ca69kHrWOuA8QpkDVUprDqSrzyqLwWI56jHVYCBqb2lu/hnKu9GnURqZq02UCwdSGHlVepjTyMpO5WRaRJ0svSqqrDltJbp8e17X27YZU8nm6Cv5VbSKi6GbkNrxLsQ0wYBA6+1oamyPe9JrHr010z+s8Ko/lBctxCrRXyvMPJK3UHYmIJE6e3tGMwvPhrMrYG3TmYfujGY6AI7oF24SddbYZ+H/DdTNEmQlNRLVGsIG8T6jcD643eG+BtmXO4Rbsf5DuTjqGa4MSuXozoCgsVExp5QvKIEgAxaWNSBvjTUAOG+cOlQZhi4RZwDwvRCaaIBIjXVK9Y+7MHoSJ+eUAnDFOFU1bTRGtyY1kXJ/ZH+T2O5ov1IhPLUaKajmJNhtMkb3iT95vYKBvyXCtYNnSkQQdNqjkGxDKx5d7bWjmg4lqF2bDT+c6qGjRTFUFzwHv7SMr8JLR9uoJIEAsbmYB8sEAmNrb4Q8e4A4UFxqG4YAgi/7Sht/bHUM5n0olkpJqqsLJSABYiPU+0iZ3LAD3OI/ivEGJbzKi1KhBVVT00wdz1Gsg6IUsOWSSQIncbo5Ncx1Ks+0nDuxh6+UhMlnShM72DTtaDbtO/bfHaPC3HUzNBdUMyxqBvcHlbb2mR1BjbHEePUzQdX6kww/h9d/rI6HB3h3jzUmVlbZSCOjc3X2uPyF8Wj4cVpyay2fdA3AOU6N+kfjR0LSWTfW2kdvR8XBeehQd8Q+WXlLjoZWIN4uJIi47T6RjYeIF6jOWDFrkmLHYW7Ry/AHbGrNZ9Ty8sdDtfr1A3wGIhgQOvCCynAafffoxt4XA1moZCUxO9pI/eRe57dMRPiHiJasqnZX1MPeZj59vjDXivilaVI0csQWMlnA5QTvp79h0tiLYzMm564YlMk4mgVKg0UWnc+HDQmWrVBpRgKdRhBCtyqEO8tpUQSIJgTtNVx7K0qCounWpBnWWNgALaSIIUtBi02icQXhep+tZdKc/f81QDB1aKgYbiSQx9oXvGKrgHG6NQDL5xStRBA8wFRpMAqSYBGwnbZTBjVAyX01jr4ddPW/GaOLcQqICVpUrUKhHmakp8tQ+g6yDyzKQNPLzQYwJmM2oIU0WC6fQTUJRGV30goWVpJ5gpvAbZQpO8UrTpVdOhNBVRzANKlwWEMDYtBLTaZO199JMtUy616+iTqLOGKjUSymIMSQSLbye+BLE5QgcPaOkV8Zy3l0KVQVYZ9MDSu5UekiAAAC1gBaw2wnydQPRp00cBdTVmLQIACgaRNxdp7Tj1nOLJWrJEijS0wpE8qsJkRctpiJkQOpIKTxHnddMnTFWpVFOnFiqkQVHtpIHY74bgyw8TBRjcG+ksPAXC0po1Z2Ch9VVYJJOvlhoIv5bKoXfU02602YyNLMLSnWd9SmxDqSrA6TEqQRYkdrSQFlaFJqdXLvpZQmmx9DHQZsDHRh+XXBuZzho06S6KagPpV4Y00RVDjUAZNRzYT3J6SXgEDPMddWmo5ZhgNnHpz89f7j/ACHDzSZPLqEhjLoW5Qt7gbgiQJHtOFfiMAVzbcKxnY+pT9QEFtj3GPeal69GNNKoQrBWJEbagIEMYHptM/Ixq8X1tFTUE1RTFpj7z3nsL/5cUVVxLpFKpLWvmZJ8RyNNXpDmRSSuiI8wk817KvqEEbydIXE1434QKmXqaeY0wKikXstmAPWVP/t7jFCaBcuZAIGu5upIFgDYOAvLB2n09A6ebLk0wTr0sIJBEsjstwIM2nvhLkXuBmJZU2eotNcTXFs/UdG8WcHzVMNSpmmXcggtBAWppVtQmd1qOs9igO84a8Mq1XBCtTdyi0yrqdBKqWc33BpmwX6eqBL8Bp5hdNRCGHmeW8ESqlXWTNhAWmR3Md8Psswp1lMMNwpV3n1M55oGgAOdOkmxfawxhyYGRtpHOW0ypFM/aDQrBqcaAv3lVNOmANKkk9JA9SrKlSUdgyqOdYkK5ckKai1SHNQn8MwBO1yRwXNpTLMxXUSF1o4c1HgESolVNoAGoLBC2iReJ1KLVvNZkposlmZiW5dY0Okf6QcW35o07EkQxFTu5zTXZsSga8B3cYhrZcFBA5oWmW0zJDU1YNJhmEkaYHLYyNJxMZuoDIpnVSAKqL8oOhms17Five4xS5t41qSLhif2zodmWd9Qqu5EA8sTBI1JOPMoZ3mGJIK9AOWDMXLBAx/sJcus9mafn7SfyGfak1jyzt0/qPpiwyXHki6lSFtIlI3F5g3/AI4gsH8LzNZWApBmk+kAmfy2+mGOtxJha+ctf1yk1zVIPYAkdt5E/lj5hUvGKgs2TeeukED6DRjMJxOP4/UQtynV50LwvTXJ5akSpCAa6rRckiRoM3McoNoLd4IecEYTrZp1NrEzYm4iTIAU6o71U/DiS4gmazDmitIjL06xp6xqghW0JMmAADMKACSSQTtTO3MAoMQIEXvcCO4Uqn/AYx1CdrUkzrbJ+uQmgAz68x8pW8bz66ESn5QWJOtl0n9ll9RsOg3Iwi4lxscyio7AxATkCxEc0SwIHpIjbAFTKNBZytMd3Mf4fmMLs7xGjSVmVWqkRciFEzG9psbcwMHbCitWoeX0lK7PstLNiWtwHv8Amaa1VyrJSRaVNt9IIncmTdm39I6RbE9ms8tMxTHmPtq6AmIuLDfZSSfxLdT8zGczGcc041AqRoWyjt9AbydhJtjXnsloOmK1Q2k0QNII/wDMg83eBFhBwQoCk9tTAqbWHokL2RyGp8TE3iLLkZY6v9XUGcyNjZbA2gRawvbbE/w/I1m5k5R0J2Pf5GK7j9TUiqyMFGlGZmBZ9EsAWECQal/cidrE+E+Gl7uV8udKqwsd5946/wB7YI1d2h8ZAuztWqC/LOKMhwmvVDQ4hY1EAACdvknoME//AEe7rq1to3PsNrwDF++K5sqK9VKVFqdGkJ3BGonSNUhWbX7iLMg6HFvmqDJrVwAvlinUZqSqK0agzu2kSDIICspnaIMrxt8QOUbVpqgKstj5+nnfL5cZxWp4LB06He9i3Kyj3OnmA2Pp2Iwt434TzGWBZtDoDGqmwYD5jYHoeuOs8XoZWhTUBUo13glFFRiyn/RLMWK05BOqAwALQbYR1wrISdcwCAL8p6nqJgwu5g7BWZff5DgwF2RGzJsPr3ZcfK8jfBOfYP5PmCmSQ1MkkAMOkjY9vri8pNRzNRmeqKNYsQz6OR2T7MsDIgnSBfoTEaiqw3GOHCoSy0vKYXBEwT2PKIJ6GTHvj3wrjqvTFCs3lshJpvHUzqB+Zv8AOCYBrsvnF4GSyvlbSXxXNUSaKMT1RUHKUkA6QZRBF7fWN8KOJ8Irh9WYAeR6vMYm9yq6m1ACNhAO8LEFdlOIso0pUa1gEY7Gdgpgx/m2Dmz9KgjVMyVqMwKhAbwQZLGfVBj2n8lGoQcppoEDUdfT5TZns1U0Iio60qS7kQCYPMW2/KwkxOIP/tI1c1RM8q1Fj/1CT/nQY9cY8SVayCkGIpqqqB1IUQJ9z1wmy9Uo6uN1YMPoZ/limjRK5trE1aoIwjSfobIhcua1SqSAFadI5oAZwGkXuXhmG2kdDhvw3NTSJFM0yKhWqCwdSwAbUHPqAHXv8SE3B8yNOXZ6i8wGmeYMdCjSzdJ1iGbfzO+CXrEUWpUgKarJRUUABg09bgkk37dB1SnxZaCOIuMLHNjrwsMvp1aE1ENevokF1iNTbQqkkEyTGtfe2++D/EL/AGwIJkINr7s/TfCTglFnrKUYF6TDzCTfTYDe/Mi9Pg7yPnG+Jzmqo1ABNCCSBJClyBO559vnDqjWFiOGkwocWFTpFPH6TKyFQSWYiJnSp0mdXSdMg9L+2A6FYeagXaXg6QsmH3AFt/8AJx54jnTU0bhdV1kMWDFtiJBML8LYj0nARzR1eZHops+xuApAsdvV8nG1QhXKG3+SoVamluuvHlI7K8YKVswup0LcwZYlWCjUI2vAHsQD90RSVc0GPLW5YEHppIAYiT1Gi4BI5bxM84zmZJrPUBvrJB+uKLhHEQ1ILAGm2leszFtQG8dYN++NdMryZXvcS3oZ7S2hmNTUNY1y0gk8rcnKqjbVIJEBjB0h8VkvpelTZTUB0pTVwAFhmhuVSDKidRgABd8eKVWdNTV0jVMqWuVWzBmibCCOxF515niGsAOwbZQRqu49X4VLWg0wWuDvGFEtiy0h4Xte+WkDrVwCrQL6WckHS087D0gggMYsov02MvxMtUYU0BZiNuogXk7QFWZtAA6Yf8ZzNtTNJgjVHcAxGrmgBQTN4MjpjXwrhId64c0kP6uz63kqhJgIO9QzEiSCGF4OGrzghSexwg/APC00vOdSQxASVOlpDTpBuxEC8Re1wcdE4B4ZmixWKdMQCRoLFiOUDl1Mbg6ZgzAM2x68IcPpPR0nkARdTqg1OVBSmqoBqOotJkknUgEayBRcGy9WhmkSoPLMTMzYkwIkjTffqdgDcYA5e50PhlGMVVCtrMPHP5deEh6/AgrEMqahvcD904+46s1DIkkkhiTJYgmT1vGPuHWHOeG0L/o9ZzqhxmuHNAoiqokmeZm8lXI+BUYEke3vjZW4hnK7Zg5cIqI5EKOYyTG8yYHtgDiGbAqU3HMzUTEKbwjhR+ySV9O8kz0wPX8QZelnXqlatJ1qksqQ1N4Y30kqVn1bneRGBo6XtnBrUglgnEfeUK5dKCv+teZVeCPNiQHj0BiTubAlRe+POeqPQp06SopfdURmLaonyyzMSqIDqdgwENFtV1Wc8T5VqoqpTYg0/J0oVpqRuNRALeYCJBMAQIwj47x6rmRpWn5COCLElnvJViQXYE3ISQTJM4UQu8uZZdt0LLY8ybjy5H8ShbiBNLnq1HqahNZWVUOkhiokjXQgsogEMQemmEH6wXpJLo5Ut6tJRBEKQdP2kSRJbT9cK80S+gVec0xpVIFot6RKg2G5c/srjxXqnZhf8INhFiWY2kD3JtFsLqupOWszZ6dVUJqdkH5+XzgOezC6ggJ0iWJJuT1JP+dTij8N5vkY9GOgSPu2m3b29vyiqFTzK2qQAO20f59cW/AKmnMUUSh5lOeZAjMTtqiLLYhgQNWqTMKZGql1z1jaNexuF7N+dtNM/GV3C66p5ZKQwbVTeIv+HUeVrEyFkgGwOLFuPrpGkL6Y1X5gRym4mTM3F798Js9Ro6TTKOKVGo5DI2qqRMPIe5JYAiNROlRHcLxBQFCppGkCLJ5kvp/E43uSQTt6FFpxiPhpkLIzT3lTXU8f7OcWeJiK5Br84pAgFtyp5ob8WxOxMaovYzq8fqO5BpBFM6GgXO3MfxEQT92wgoFuw4rX1uKcTYEiDEBoIPU8ykRP/d0zYNjdk8ihdaQhneAOsC1/4Dtt9QZlC4SLky5KV33t8KrlcfU58zFFPMVz66e5KpTUS1U+w30g7yJEGQCADG+JskFIfy2psWYOhFgRpvMC94Ijt3x23PpRyNTLvElppMxEm4nUJPL6YtuNK3hYmf0s5JWywqoBKuCSPvBgAT/7Vv7YOiyIwwi15HWqvWXtZ8px5NRIA1EmwAmfgDFn4T8GLmKypXqksblabCEUQSXqmQPhQf8AcMUXgXwWlPLtm8xT11ChalSIkC3LIO7G1umKPgPg5VQmqT5jrtYgexBEMSb3sLWxQ9U3ss9s9CjgLVTnwHXKA8K8McDr1moU6DswHLUNWqA7DeBr29+s4mOL+CstUZ1yjvSqoSDQqkGSJ9DbsTvBMx0xR+HPDDuXeoz0tJKqym5a41D2H5Xx84VwCK9dMypfklX7yxBYe47dPyOEBnB1llTZdlBYA3sB13xF4NzwCDL19atTIjT95QwYqZtpIUSehUe+Kni2eqmqHAUKebY+oaoUsRMSZtEDWemNWY8OgLpJBZL0qoHNp/C46kHp222OAeFVajVQjMyAF1fSbryvB2jcqZgzcHHgRixaRYtTsFzAvr38ZUeFcuVds0DFFk9RNysCdXNOpWWDIEaTvOJniFE1AarITUZ2qqAYMtdUmCfRoEbyo2i7XivE6dGgMoragZaoSQIViWIJJtrJK7zGo++E+ZzZh45nPS4LfhIaIJEEiJmIEQMNJDNn1b3k36gN0GcFfOa0amArQ0mFEmYHNGkQeYmIiBPXCzi1f9Xy1RgxZmPlqW35pLCO0Afn02BzZhUSSFQi5AjlYzH7r3Ji4thHmuD5nPNqAFLL09nqHStyZaDuSQQPYfOBsMWuXGNr13cFSPCRYXGyizIdSmDjouT/AEcU50tmA76wmhQxDEiTBRSbAEyNQsbjfDxf0aZW6zUtu4bUSbj0gwoBBHU/xLW2lFGci/xnE51l+OgpoqSO2995GoEG8i/t1vLDMeJ00wCOt7SffYwel8GeI/0e+QpelX1js1Nh77/2xEZrKtTYq4gj/JB2I98Cm7q5j2m1EqIt2GXOH5B2zNenTAsWkwN4EkkbbL7COwx0vifAGIpVGqaEqDUiKkm9yTzRPybWGOY+G66081SdywXVDFd4IKmLE9el8dGznFG/V6apQUaV3WSzm41VFBsBBUAgkwZKjlJuouI3ZKpU5H0+8Y0ar5d1qKPszqIqga0WNSoG0E3UDQQYHKwLESpY5HNHzlZmZ9TBmeZLX3nbawiAOgCgYR+EuJtmKlOmzgtqCmTFtlMgiBZVAEQVHVlxTeKclQoFGoMaWY9T090baWZQBBJ++gEgGQdj6qmMdk29PPryjLlWCt2jplr+b9HhFVbjTaj5a5oJ0DVkB/LRjMIc5nSXYmgqkmY01jE33ViCL7j922MwWB/9A+Rjlp7IR+4fp7w7xBwWuXWslQEoZCheuosSR1JJvH5Ym+IZKlUbWajIBCEafwiEkk6p0AL6TdGPUYquFcZrOpOYqIrEahpEWv1YbyPyi/UTWez6Zo1R5eirTJDkeltJa89+U4nWqcwvD7wBRzUVxa+h+39QSj5SQtNGczN7mfa1/kKpwWmVchiTpmAQLse2pi0m3426HCRMyaTgq1/f+++PmZ41pAC6htbUYP0M4Ud457pa5p0R+na455mOq6pTkSIESQTJHUFiLCdwPzwi4jXqVhooU2K9SBAv77T83wy4Xww1NNTMNY7IW333k4rFyg8pwF0qoWYVoW49oHa9r49jFNgFW/MzmPvaoZmOfAfac6y3As0jf6RtBN19vfe+KzwtxJqFYHVVp8wLAWLKDcAGxt3+OuG5y1RtOsMNf+kdTksdrSObeJWPjHwFiWR0BRDDNB1reOaRYyNum18MqPiGYnqNPaaZKlcrc7jXQeB1jnhfiWjXq1G+1oimwq+WxDCoockiWgIxeCIaDcSQJwqz1al+ts9FyyElgrCIJuyk3MyNwL8vNIkoM+5pmzSoss9BsLbQNojaPw3FrZ0FHbVzRpHsYJU/RlH5j6rQZgrpHIAVfFcWHD5C8btxtKixQcazbnm4gC9hPsAG6SeoZ+Fc2uXp1a9Ur56oTTpk8zEiFhTzEQQSAIAqjaMSORQUqYYjpYdT/c/wxQcGyr18xL01qUKcI4eCGJWSxU2LDUpmNgMbZAWKjKHVWoKSq7eXcIq454jrZnyw5EU1gATv1ZiTdjH+Tg9OJHM5VKNR5Y1QD3KiXP1IUj8hig4p4fymkkg0wBuHMD6NKj8sSPh/L0qmdanTYlBTYhmiSbCRYACC1yOmA7L6cM5tOqnZUjj/AHOiZbjrhTyhgp0sTEC40xAljAbc3K9AScN+D8VWpVAYaF3B/FfeO8WO4FxvOJ2jwtQNRqUxTYSAHmSfSem5U33iQNsF8P4TViWJbSOWZAvuI1HSsiQALcw6yPU8YI5SupT2ZgeHXreUHGM4isQAbTEEDVuLdvm3zviezXGTELTBfYKwMgHYggyCd9MbEGLcuzNUahBLGWUQshiDfYwmymfpa0DAFfKOwJYvrHpaGBJNtWoJZxMz1gdZknxk5QaVCiBnn16QfM8ZdtQU8mmZWJHMoB6Spk7zbtiH8VValNhWpMQbatJMFTcfETEWj4xW1eGVSpJ9eq7LcEc0EiQdRJEjSVMHvGF/E+GI1OoDB2BUXIOkDeBAi5ESO9sClwwLRlYUjTKpr/Uksp4hRhoqWncmYmxkkGSZAuTeIwdQ8SoOSmhdjCqIm/SINyDESTacRTKRIO43x0fwN4bZYcLqrMFbTcRSMFvtIhSVKyd+dYBBnFVVEUXnJ2WvVJwg27+UYUvD7eR59d/tGYLTUcwRiSLDWC7DSRYNBiRAJF9wfhuXCozBDU0sxl9T6QAsCB9og0ix1gEEAmJOnO8HDZeinmomnWwYQyGVgKNSFm5jG9hJ5jGNnDPB9UhKlTPMSullCgCHAgxaSgWwHUbwLYmqUGqLYG0YzrhJxHXziLIZcPnvMFMNRp0y4imtWmz8xDFzzKxIszSwII5QSMAcdLM7oqgFKixU08/2Y0CG1raQzbEyx74uMtwsUHIPlFGZVR40vBdTpIC6YaI3AkdOnjPoXR/LMcxQ9eeQCspqvtaP4Yx1YWCi8em0JvL2xA8SbW7++Qb+IGpsw8wIpGmhRqFqyM2pTU1udLg3EEyANQmwxo8ecHpOoULpqBQbMNIYrMAEXkhr8pPWbANKvCswmrnWWNNGRKQdtIZiH0zqUAnS0rdRvtBmfyKVNdRyNCkwB95QAQdXQXIt77YHGKQxHLodcYbikXI/jOGNSIJBsQY+uHmW4jyUuZg9OoDqgFVUEEMRuCCWMjcWOwwFx9NNWQIDfyMflYYA1kXH+D4x0rYgDOQf0nK8Je5LilV8xVJHmyXqFgdSqrhisAgsoB7Efuw6yWcStW1ZiqwBMuebVYDYjfYe/wCQnmuR4iq1FcoqlQBIkenYxvqteDf64pqNZQVcgNTJ2V1LR2NiF94B+RthLK6kWlIqo6m+vC3LrnOrL4nWmAi1aJVRC8jC3Sy8ot2j4GwzENT4zQYAqIXoGUsY2u3lNJ/5HGYZjHVojCOr+0c8Y4JppFrhSAWCj8JJ0rMAW223EkDEpSXS+ZqFQGYTvImxUfP2kdrdsU3G+OaKLxqLBgLiebS2kXBA2iekiMSvESyUgG5XqHmA/ZnVPuHJE7mAb459BSAWtkZ1WO8qLS77+Vtb8cgB5RHxPhjVUYoCdA1H6b/NumDP0bcJy1Soa2aLMqGEpoJLsAWM+1tPy02g43ZVNVixHYDr9PicH+CMmzAJSQu/maVGyhSTqZvYBbm8cvQnDxVKpYdXntsoIa+Mnh6TpPB8wKgpDLcPp2bzamsrpB5gAGJ1KB0lY6Ab4NpZjPilmGqUKKea0zaRIAgwpD2gSZ+oxOZurSztKgMmH0LVNMlxHmOwQgxJsQLTsAcVtPi4zhfKUwab01OlyZEqQoJSLA/JjDEFQob6/ST1mQWYHUm4tmLHv59Xk9xDxhmRVy9LRTVlBa19calH3OUaQfT77bYLy/Ha9WtUAy9FlqrGj3A3Z9PMt7z0299D5cppSqEDHWKiAcz2Go07zERJWJgwDbAOfqNlycg6Cpmc3SgVJComouFULpkjlkn39pMdKrWqtbKw117x9p69IXGfdppkb+UG4xxIhVpV8mgZV0MVABgRo0jUIWfkG8bnHK6uaWk7ASyTqWd4uRJ6kG0+2L+hVP6umXamxrVHqGixIgadKsjSQRzKRHQg7YhvFORsGRYAMG/fUTf2KkfTFKE4sLDWe2kqATTOY48Dnw7vabcpmFrEFiygETtt7YoqXE2y1BnpVaZ1w0P0MAGL3NgIPbE/4b8NtXovUVnYgcqaSqsdv9UwmkXJvNtsMuGeC2IipWpPMwKS1Ku0TJWAI2364JkGkQajNYnXmZN8W8RVq5+0csO2w/IW/nhr+jUhs0yvcMl/cBlBH1B0/Bxs4j4MWxomqwYMQQtMrCmG5jWF5tG5honSYA4JkqmWzlLzAVUsBrjlusoQdpnS2+49sNIXAQuUSpYVRfnO211pGnUB1yrmmdSBdTLTUnyyPSJGqBLGABCnHvI8PAAevUVvLUjU26LFnUQfMqaim8AgiBeML83ma7hEU72ZlIIpqAPusRzgjSpvAJk3jBPA81UpqaLBqilTBKhtSmxWowXmdbmAbz1xKlwJeVcU7Xz66/EYcSKvTRxWHp1KwJ1agQCBS/8ADHXUdzA6YAy9Jm0vUcBRMhakDSZLVCxiYU6gu8bTuAfEXGSummKYLBfs6caPLAU6wXkA02ADlGmNjfYDhPH6+XqlMxURgW/1KZVheG0GVLKp62BO42OortpCWk+7vx6068Ix4zUp1aS1fO1sAwDKCH1ACy025VQLLEGdxEYDo0oTox3d2iDYl2UAT6tEi4stgZx749m6goqlOkBzQFWmPLklW8wWOnQZhgbzvy3nBRaiSPMITfmILBuhEWKsRJ26HcWUQSMzNpqSMJ1k14c4UlbibqxApozuZ2t6fnmIPvGOy+HzQWgXC/ZKeUf+Kyrdm/8AEaF3Nu3c8n8HVlNfNsdmIT/iWgi3fYxi94VrepTpGEWnTBWbW1KSSR1YBvfB1rsQvhMpbOrUne/E/ToRrmc1pr09VULUWmWpzRJL1X6hyIAIMEC8gfGCanFxTEBSzdTB+kWmP87YF4pw6sz1ijUQtQCnJHMKdyTLMOcCIjcDoRhLVyebpFGRMofLo1FvouYkTNTmdheTAAL/AF06QQqMLMLjxtG/ifiTfqYOrS1Uqop+Xq1bsIY+hgGBncxbvgPK8JZwKiAwripTAbTcghlIkBaiELfqB1BgBeJWNHL0aZd6VPzDq06NDikFVQzqzVBU+zEEbSZgiME8E8S0XpogCnmN01KoYxpUs51uzW5h1K3x52ZVGCDYrTO7A8OuU+UqmYSrSouz1BqaSyreTqq1F1sC2gix9yQDthRx7jqLqXyKsBC0aiVgTrA6AB4Bjq3tj2nE0rV3qAIyinrGrV5yl2YHT0OgqR7KQB2xKcUVrtUOkuTYS0BmLGzE21GYtfG3uBfWHu9dBboyd8V1Q1VYUrAMqehk/lthMHwRxGvrqEzPQGSdrbm5xp0Ti1RYCcmobsTPmLPwFwNGbzq3oE6VMxsQHIHqAaAB1MbyMRgW+P0D+jDhFNwKpQRS06BH3osT7qsEf7hvE4VXYgWEbQCZs3Dh4+0Z5fhGb0jy6CKkcoZwrAe6hSAfbGY3cU/SHTpVXprSNQKY1A2J6x9ZGMwiOGy1TngnMzJenTJBuxYmZkEc3xIUfQz1AU+Ia+qswHpWFUdgAB9bjfG6hxVn8+sTYaghFjBOkN3AJm1o0i04Tu8mTgSCFAOs62x/qVHra8B94fw5yDIuVltuw/z88NfBObq0XqnLHVVMAIF1EJLaiBB7LfCek2gQfvb/AO3t9T/DHnwpxZ6Vd6tKNaltJJ6TYHuDO20x743RZPXq/rc+FufMTsXB6bijT/VloUgjkVEoMoAclVUMJgPuIB/LYeuKVatbMOmVzFHV95KcJUUrZ9RiW5puD9OpSGnT8hquUNTzatYPWpAzDQ55QBIXUT3uR2GG+a8nK0/1hVKZ2uhJLTys3qbQTC36bThuNACxOUkTZ6iVAwGZOQOendy5TSmdp0sxlUzKebWp69dbUWFPqqsepWQ1/TqtJOBaTVqNT9Xq5kea66kSGaS2oLFQiKdwTMzYbdZ+hnBTFOm1d3qFW1BgpNSDZyT+E6tIcydBmMGZeKtCqHVquap0yKTjVr0mRG9yNRIJuJPbE9Dad6SGy5a56xtWlUbFlqc9PpyFyerwXiubqxSCvTaqzaqRMO8G006hkAE6pFie9ro+NqDQZjDFqi+bqWR5oRLBV9Q1FpHc9sb83T8ulTLBkzaqVW8CmhLQSo+9zMw63noBgbjDkU6aIbhgTG5MNPxAj8/bBlwCBAWiyKU+v0+Ud+H8rUqJqq6FVNENXl3WDI0ZZDpF7BjzQIIOH+byaKAz+fXiY1VPLUXkjy6QURJ69THtgb9HWWQmn5gdgz25CV1QwhzBXQR366cdC41kgzawEFJVc1TsZGmNNxDELGo7RjDvHS6m0WzU6VWzDFznPeH0KTVITKZUHaRSGozAXmN9z3wJxPgjVEl8rRWoEDEBAGW9oIMi+xBIsYJw5akyAuBTRokySyhT8BSwgkgjSZAFty6SijZVURGNF2YFfMZvv301CS6jWCd5BkdsR03YKS7G/wA8tL/OU1KqCou7UWtOd5TNEqSSSQNLAiY9xMgEQALdes4Jo8UqqGVmDOYKFjyAfdNiBzRN/SGXqDgfxM4ytdmYBl1amA6KxbQywfTbT737EYzLmjVXUjG9wbEAyTN979D7fVyhxmJcu1Um1EZLxuqAZLK5A0iAuntrBVoJNt7C57AAeIakkuam0aeQEkWa3l+lYN5ubdDHk5fUGHmB4tcNPQgMZmb7zJtsTqI68OYkGo6tAgbgbQAQNgOkQQBG2mD7ULHs/v8Aiaa/FqtgxWDYaRAI/FEwCBaD96e11Gfzflq+ppgTbYnoQOlu3UnDl+HKAxZ9R2MCADA2HQxAtawtYYh/EWfVj5dP0qbnufntJODRC7SattKU0uusc/o9aWr3E6dckwLSZJ6Abk9ACemL6lm2QBEYMTynUBDlZ9SkbKQRH4hp6VS/H+BcUbL1Q422I9vr1BvjolPitOoNdNgoIt1IAsAIIYAC0fxw2spBuJLsNVSN25y167pT8DymolqzUUUEgnRTBtvBABJvvMD3wfxKrQ9FFQXeRID8i/ea9piw3uCTZGiN0a2BSoypA1g6pN7wse5/oeuzibFaTIJbzB9pVUalVRuFAYEBQAVG5KjcyTORcgknLhw/Mp2jdu2JfkBa0IzHiem5qgJTen5aoA2palQSQUC1ELMJBJ5gBYE2JxsFLJ1yXbLKsv5hOnTqbSVixaUvq0iASJvfE7WrkhdTlwjeXT8zSHKkA+kkECIktPS8TggcZIIBl32SmkajvzGDdZ6/2wWI8Io013Za4B9Pf5xu70csnlNWYBtGnW0ySNLGQD1UkiwANt7wXibiqEkUXZiwgnoAYP4QZxV5bwvXr6jWbRqOp/LCkkyIFuRDDL3sJjubkfAGXCBmoE9NTuWkxJtCg3tIXocCKtNTibWIdTey8cr/AGnIAMbKW+O25nwTlxoAy9JQ2xKptEkmATJmI9rAblZxH9HFEsyqPLeOUqxK72sxF4+PaelA2xL2MmOzNwnLUQSJ7jH6G/RuVfJOq6lDNEiAw+ypC24BAxxjjPhOvQBcDWkxqXcfK7jHVv0WZwGgVEcyq4+Y0sI9tI/PA7Q4ZQVMxFKgg6wLOeAM0HYIabr0YtBI9xBg4zC3i+U4ka1QvTqsxbdASp7aSOkRjMJ8521q1LDtjrzkjm+WiiC5YliRsRsPo3rwP5QA1NZRf+2PfEawLtEALygewt+7b4jHxM4FpmYmf4//ABhvxNMxHZ9lFtfeAZ7PzS1mxYnSPaY/l+QGBfDdJ3cKm4IO/v8Av3P0nDXJ+Fq+b+0YijSAkFpJIvdU3Isd4GGGS8FvSbVTzALCxhf5b4diRQbmcpVq1GGEaS84NwTOU2pVFZE1PpZuqDYH1wwPQb+nvgvifB8xUFepUzFM1abjqoXTANyRyWNgffvOIrMrnKahHqmosqzBjclRAI3BMCLHcbSMLKmZqFixYnUZcywIvPNzXPb3wvAmG1so9tqYPdzY+fDhe8vcz4PJzCDz6ZHlFgeXUDsYWLpJEN2HsMLE4VmUWlVRqfmM8ABpGm/Nq2YWNu35YnMxm9mUsNSx/qOYGxX1bb/Q41LmjKkliE9PM1ie17XwANPl6TBtDFL3yPj3/iNuIcGrFmYjWWdpadwPvHeAdo+mFboSzamKlIBXcCSv8hp+uF2b401MWYiLKPrqj6tc/vwX4dzesPLQ7wJYAqSZa8iIOkr7Tgt3xEyptFxa86R+j6sVralLBTTHmMCCIWCBB9U61AIWd5MkYs+KVlTK1KopiuCis1NzpPltck2MEb/8TjlfCc+aVYBYUBYgWAgkW6Cwj4ttOLrJ50xrU6RoC6SttIGlYEEldtXcdZ2mSqoaxFyDl4f1Cr7LUsHH8vWLuJ1BRBAM6jqIJDQOwYKNQj7xGrcGd8aqOeSgpq02KRTWkq/93TUMp5V2UQpk92k2Awoz3F8oHOvNB330URrPxqFpkb7/AMhm44qFQmRr1A8gCqwphmALACRp6TE/HTGU6dcsWAsD5QqooCkEJ7QgXjNkWVpgqrlqmkk2NQlmGk+nmNgPfbHN8pxCpl6jeW1gxEdDB7YuM/malXmOSswDSK6tYgwRBGqdJMT79RMBn2BqPpmJ6iD7yOhnFlBWzDSbaGQKu7OkdZHxM6VWqaiC243B+f4zvh9X8SFkApiSd2E8pieqgf4MJOB8BJpNmGAgAlQdoHUnYbG5+nTF74a8NorKDoJCaiQjMHKozK8LzPLAiFkkD3AAVWRdI6hvG+LQC/lIupQrsrU9TAkyyj1yRbVJGgEHrgF/DbBghWtTYkAeYigXOmSdcAA26/SRjpXDfCtLR5lTLN5puRVYz33bnHtPSJiMNOGZcJqBpiko3WDp7AlGBVrkQY6DC32oUjb7QBRaspqZWHfnOLZzgNZHdANbIQGC+q4BB07kEG0TgGhXdDykqev9xj9BZ7J0WdnXWtSqgFmtyzdSQW1EueYwRNNYBjEV4q8JmpqqFRoSnPmDSG1m6gbBxIKmTuwCkQQGJtYY4WGXOT7uwxA530kLT4+8QyKw/LBtPxYV2o37+Y39Jwlz+Rei+l49iNiPb+huOuBtPtijdU2F5rbTWHZYyo4Zms1nqvlqQi/eaC2kfJuTawkbDbHUuCeGKeXRImGPPVMS9m1AmbADa0DcX2G8F8Io5OgvmIWLJNlJ1OeggETsB7DbY4cfroKFWMlVpkn1aQ5AURYQwUt7iSLRjn1XxHCuQEppqTk9yT9+ULp16VNmCtrS/MQWOzNCACXYQLQfvRtgHP8AEmpDyz5gVjABQKpILD/UblgkCxcWIAHQ0HAOB0kHm5it5r2gkaFH4eQkkmTIJLX2icbqlSlSsilUaAQdRUyGgFOsxcEDffDNyoUE5xZqEjDxFuHKTLVCVpiI8xTUEJICs0oagAJGsTYTYkxOw2RyGb1HWEQKJdwAynZU8s6QKjMVax06ebUBy4pOIwSBSYkbQoUKAAwAVYJJGnaRsO+BmS41GoF6xUdSGsdrqYK6b7yR3lDFlJuotwjCcl1B4568/CS/ERVVdWh1pmzyQCvqjUGhFUnSA69exYSr4NxJaFanUUaUe91KyD64BEkW1D3Hvigo8Rdcw9B2DqVOjkHOoEOlRW1XGtLggNIM7jE7xbP0s09RZK5kDqSIZboQCbLPaRBINyMEmVri9+I5c5r5lr5DkefK/hOjPxYzy0mcWhlKwbdJbGY5DR8XvSGg1ihWxUJIB6wT07e0YzDdyZPeRNXiAk6ScPvB/DfPbzao+zU2U/eb39hv9cSlKmSQAJJx2zgfhLM0ssjeVYCIHqJJudPYk/4MWmmAMpi7SzEFze0KoIGpNfmGrt95dP7jA+uE+coMN/pfF14e8LVVdHrooWZILC3yNsP+J0cmxINFazn7qLJ/PYfnjy0gLz1TanYjuFvrecv4L4ezGd2qFaa7s0kA9gOpwVxrhtFKBykpVem2t6wECnT9Taj+OxAUEk/uw8OaFNGy16dNZZ1UywXc66sWsQAFBJsJGEj0PMZUVaaoysFpCZQPSY6y2qWbSRqYiJYCbWF2CxB7Ws5zm6TJYiAeZTPTY3/LA+Zz4VN4/wA7Yu+IUhmEVWC6jq+0AEVKkDlpzuoKqzNsSoAtvyvjGUqUqrJUmR+/AU1BbtazTkmEaQTM1ixnp0w04Hmb6b37G498JyMe6VQqZBg4oZbi0FDhM6PkeKnzWGWpCrVJI1OdNNCb3P4v2V5vcQRjdXzSvC5rMtWqHQ3kIrBZJ5qZpLDGoACDqZDzDfEjwuq1TTSpuaNMAF2UmdyREfe6k/xgAsz4iTLKaeUoinaDUcS7DvcbHsZH7KnCFVUawGcqao9RbsbDrrOUmWp5hSWp0aOUpLU1pUrtpKDRpjRSAAN2PPvqAOqJwA7o4NM8RLS5P2CFRqbmP2g5RMWGwAgbYV8Q4BmMzlqWa8w1XYMSjtcAMQNBJiIEkGNxE7Y08BybUlqtUUiBGkiDJECxNjJ6jePfGu9lOcBApa1suuX5n2cvsuZrqy2UuTAjaIAgfUYksy5LMTv/AEt1v0w44plTTV2qxrcwqdQD95r2MbC8ThHg6fO8XVOdrWnZM1kNGU8qTekAi6ZleZVllQsJ7yOoJIsWPhvPElHOgOshqdMgR90xBkNplJ2mOgBKXgOepvRQioo1KC4b8WkggWixmJ2kHpjzRcZdiFCeVUJeo3OYYgwwEgywJBA9PNtJxBa914gzoo4Qh9QRY93D0lrx3iNBWSnWZ0Ea6LhyxKH7zQCdR0EQI3uRE49ZKsjjkrM6wZBUWFjJIUWRfWbg203nCehxCnUp+XVk0nYEMqw8BtQ0s63Bi69d7EjUnzJzWUpsyjzRmKpp0WRdb06Q16lYBNSkqyjSNua0xhjMKmR174mrs+6GLUHQjSV60KlCq7CoaisHASUBVgSYUqirphVu0k6htFxnbSohaqo/oC6QEJLQVHl2EsWG9yTEg4AbiIpKtVqgCafTNxzGe8dLTcx7AlUeI66VFmZketcEkklmNNQs2UAgybWHvGJDjIPKLNJVYMDckZyN4/ksu1MgoKakkhkAVVcBANSgQphY1LAIPNEAiL4dlDTzaJUUnQ9wOum4APuRE++OgcYqUqQIqgoKoOk6uR9+YSJi/WLHsbSHF6XleRVWCQqxaAVBISR1lFUz1mcWbOzYbNxhV0pljuzlr394nWjnhGppkLdimoxIQcpIDAM+xMTE73Z8I4elFWIarVqVApiqqhuQ1CXYr/8AlMmN9I3OJPwfmEqVPM8xAjUwoWCWMXPssMKZJJ3QCMBN4zP/AGgtMyKdl2uC0EW/ZBi/UvtMBAVjdRpbP2huwsCb3vke7ulvw3i4rrWVhzamQGbaQASVgwuoPaLkLck3wTVzchXIJ+7E/e6xt94QLdDcDE2tcUc8ArsDmCCX/wC7KIGLhlaSSEgA7ydxcFtnnXVWAlVPMIUmAQZuBBMhjHN0m0DHq2RBU5EA27tD6xY00zHHr5Rhw/NPVpgLdQTDX6TCk77aZJkGSO2F2WzPqBIJBN9zIifTE3AM3Mv0tgDhQanCayquSfV6TpJIAKg2M3ERpFosNeYziKwC7hmuIgiY9M259IuJsSRecAS5GfXKOYGxbhrl7zV4zARaeZVJ8oBiVbnQsyiqzJbUoQASpMRNtxz79IlKKyV05CwGxO4m9/rPTb5NvxVhVo1qYXUQDpCiW5wyzp3kSzdZjriG4tXFTJFQ2oUmMFhDWMSRE6iLnDaJ+EgaG3kYp7G4vckfURKmeRxqcDUd/wCGMwkjGY6G6WTb5+cY8C/+4pf7x/EY/VeXqtC8x/PGYzBmLEnK9dmqEMzET1JODOMnTSYCw1LYWGzdPpjMZjz8J6IeNj/o566gs/s6nIHxImMAIf8Ao8sOjV9DD8S2Ok91nptjMZhKaec8Yk4wYz2YA2SmNA/DCpGn8P0xJ/pFUeYhjv8AwXGYzHm/cTwM1dGkdjMZjMPgzdQYjYkXGHPFhYf7SfrK3+cfcZhL/EI6noZSPUK0crpJEUxEGI5KOD+Kn1Dp5lK3/BP6n8zjMZiFviPj951Ko/8AGpefrOf+IWJq3JPKP3i+FgxmMx0afwCcvaf3W8Z0LwEf+lf/APYoj6eYP64qK9BWpsWVSQQASAYEkR8RbHzGY59X93zl1L/1j5faJchXYZpKYZgg1woJ02FuXa2KjwtXcPShmGpiDBNwIgHuB2x9xmB2jUdc5RsWdGpfrIyW8eiKWRi2pKhaPvHVTgnubm57nHnjjkUsuATByqkjoT5jCY7wMZjMPX9tPH7zmp+4fA+hgmQzDvR0M7MmoDSSSsLVy4UQbQASB2k41/pCULUqKAAqkBQNgIWAB0HtjMZj3/1HiYdL4G/2/cTZ+jljLCeo/gcJOM2rsRY6pnr064zGY8v77+A+88f2U850yuoNXJSBeoFPup1SPg9Rh0tMFkJAJ0ncf7P6n8zjMZiKp+2ngfQxw1bxHrEeWPOB08qY97tPzN/nG/iaApSsPy9pH77/ADjMZgjr/wAhEVv4eHvEFU8tT2B/cDGI6ufs8z/u/wD5XGYzB7Px8pRU+BfE+hkucZjMZjrTlz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BDAAkGBwgHBgkIBwgKCgkLDRYPDQwMDRsUFRAWIB0iIiAdHx8kKDQsJCYxJx8fLT0tMTU3Ojo6Iys/RD84QzQ5Ojf/2wBDAQoKCg0MDRoPDxo3JR8lNzc3Nzc3Nzc3Nzc3Nzc3Nzc3Nzc3Nzc3Nzc3Nzc3Nzc3Nzc3Nzc3Nzc3Nzc3Nzc3Nzf/wAARCAC3ARQDASIAAhEBAxEB/8QAGwAAAgMBAQEAAAAAAAAAAAAABAUAAgMGAQf/xAA9EAACAQMDAgQCBwgBAwUBAAABAgMABBESITEFQRMiUWEycQYUI0KBkaEVM1JicrHB0UOCkuEHJFOi8fD/xAAZAQADAQEBAAAAAAAAAAAAAAAAAQIDBAX/xAAjEQACAgICAwEBAAMAAAAAAAAAAQIRAyESMRNBUQRhIjKh/9oADAMBAAIRAxEAPwB3HYfZeIqZYMQTVrgRXUPnAEijDE96Pu42iIggU+HJuG7KaVXtnJGQJO/BBqKsBVNAqOVjYqfYbfjVMyJgvGGH8S/6pkkCouAKzktiBqAIB701JrpgDxyRNycfMVcnJ8prwxYOHQEdyKGn6c8cpeGVlBHY7Gr8j9jQWAcc1Nx60IiXafGwI9xVw04GQgPyNNTQ7CvEccMwq31qYcPS09RaN9Etu2fXPNWPUo25gcfLFNTiNjAXt12cVdL+7HEwFL47u3fnxE/qUY/vXovLbVgB2x97TgVopx+iGv7Tuh/yg/IVG6len74x8qBW7hPYn5Kaq3ULcHTuD6MMVXOP0Qd9duj/AMhFeG5uG5malx6nAO1XXqIcZWM/lUucfo6CmmmxjxmNYSGRh5nYj51RrtyMrFq9sih2vJ2OBDg+hqXkj9HRdgRVQ1VEdzJuSiD5V4LZmAMkx+QNQ8q9FGylSfMfzrTUBxv8hVEijH8TfKtohocfZkj50vKxMyjkkdyEjbA7mtWOhl1AuSeAeKKMeRlcquOKKSzQKj5yRvUuUn2xWDLEDjSCB70SLZUtww8r5yPet3jBLNIdKgYyO9bWskcjh5DkLwM0iTKXpdx1EQrG6qMZc48w9qE6/jpdvHZ23LfvWB3rooEuL1ZWs5RCwUhXZcgmuF6/Z9Qsp2S+VyXOQ4OVb5GuvDvVnPl1sXyFjIdLFQe5oqGFPDDNMvodI7+9LwHB1FslRwKsZ5nRhjCkbgHGa6TnO/6ELW0skYSwJGRksx3JoO+6/etBdLDDE0QBGvVjI9q5C1AIVZARvtk5xRa9QW3jeCRD5jjDDis/Eu2X5H0LBID5XV9XrmiFYLEMDVvuQcVirLqLL2HatY5ArlioIPY1skZMqzEHZ2xUq0iyu5ZETB96lGh7O6lu2dFbH2JA3oa8vFliRW+LOKiSG3DxlfFibYrmqW/SxcDxYWaNAdkcGvHs9E1soYJFLXDEDgAVpJHFGhDNqVfgA70PNFJZnXIuQP1r2FEuw8mor6emKGAM6a3bC49qwe3k4UsB7V0sMMDw/ZL9ovfuazaVMkSgKeCHUj9SKAObFsRwzD8aslpcnzxebHPlpzJZpH53byetC/W1BCW0RYE/e/xQAslSOYjVHpkB405zWDQKCQYTtztj+9dM5jhkaZUDOBig1LdSbxgmhAMZPekMRGJNWREcehxUEaD/AIWHyrol6fGD9rIi+nvUeG0I0IAxHPIb8jzToRz40rwkg/KtkitLpNMmEkztqouWDQd91PBFeRQRSalcbZoodi2S2to2wcMf5N6sCg2RHP5U6WwghiwultXB7mrr0mUpqC/gdjRQWJkuJIz+6Ur6GtGmjl4hYP8APajJLXSxV1wR2NXtrIzSBUA+dOh2L47VppACck8ZNEx9NYFtQ0hRzTWXpawhWFwmsHIB2zXv1jxYVg/5M4amTYqhtzI2lFosWGB8Q19h2NM47SCKMqsh1dyaHmAiB8W4GD2QY/WmAO8QhjOsamOwBG1WggaK3klmfJ0+UA8CoscckgBm0gjl2/tV73Ag8NCSCOT3pMaJoE8atuSBxWdtHlzGVDDPlFXhHkwD2oq0XRMjH1oWxMe2SCOBEwAQN8URNBDcxGK6iSWNhgh1yKxh3AIFErgitOiezgPpP9EpLMNedLDSQqCXhzlk+XqK45VV2yFbPJOc190IyMHivmP036P+yrw3UK4tJ22A+63JH+a6cWS3TOfLClaEUEnhONGgNyNdFt1Vp5Ct1DDKNslRg/nSzxF8PWD7YxXiImQ6jJbg4roeznToPuEtJIQYfEjYt8B3GPnWN1C0MIBGGIz+FUdRAQ8mQeQKCuupGUY5z3/xTtR7Gk5bJLOI2Cg529alAMmo6vWpXO8qN1hPqlzFoI2JB7nmt47wbHOF04bVuQaKmhUhg2ed/allxbNay6hkqfWvO6Oo2ufCliOnUwGcN2PtQEbqgbwTiMLg+xrbxwpGC2k/dAwAfWrsiSjKOD/Ftg0AYw3Mp+0jYBwM6W70QL67cYljR9vhBzn86HmTTImgaSBvVGWRmB1YI4xQgNpkhnRfCZ0yf3edvy7UVFELSFvEjCk8EjfFBRQsz85dts0TdsQqx6s5IGWO5p9ADwzF7xlbGCud+1Vu7NYm8SPZW4I7Gs4lK3Jd9sNv8qYibSv2i60OzA/3oQCrxJVPmdsevetYbVbghnlfJ4yK2nig+KGTUp+6eRVIB9oQzsMjynPBoAMh6Y5BWSZdB/E1STpBDfZXC47g14y3SDeaJh6YINVS4MKnxHAPqTRYUbPYRRQ6nmcuNwOBmoLtowGWQvtvnArBZ4pxhpNvUH/dAS29zrYxXCtGTld6L+DDbu4E0gbYnAzVLe5Mb4BwSO/FewdMnKhpHUA++avP05ETM5LHHEZ3X502BF6j521FGb+HmibeVFhbygOBS6KzjikZlOdWyg8iiBHpAjU5H3m70kx6LTN4zgoxQ8Fgaz0Fds624LNXscZBOkkA0QkRxTSFZjbwo0mXGQnA961lzJkgbnYVpDCdLc7nerNoQj0WgTMrO2mhDGcjfjfNH2kJZ9bbL2zXloDcNlwQg4GeaYxQtIQQCp775FVFUJhFtq00Ug2rNFK7KBWqxA7sTn2NUItsOTS3r1jF1Xp01m+NRGUPo3Y00WJBvpyffehb1VWF9A0nkEetUtMT2qPjNxaCKRgZGCqxBBXuDVrdSEA0ZTOeKI6peSX3UJZcIuo4KqcDV3J96XXlytmFZyAC2NvlXoJpK2cPFt0i9/cKYgVKtg4IPIpPIVaXMY2K7j3q1w+pmxnPemnQ+m+NKJ5h5FOw9a5s+T0jpw462zaw6KZLZXmyGbfHoKlP9/u7CpXD5GdXA+gyQI/IGfWhJ7RWz4wLZ5IPNNfD7jIqhVXyjrke42NNomzn16ZFMSbeRXGd/b2rGXp0kYOAVyORXQta6NJhwNHC8AV4I2fIkYozDzJ2/ClQHLC0ZWJbJNW8E09ltRIT4enY4O/eh2tGBI000ArVCrA+hoe9gkkaPSpI9vWm0kOAQRVIrpbdSrKwb1A5pMBYIiFIbOrvmr2zF3dHI2xRf74tIRjJzvRj+A6BkTTtgttxQwESW/hyMo4B2q8ke1FhA8jN2J2qxh2p0AsYSZxqbHzq0lsrrpY74xn1o7wcfdrN4WzlSRSoLA0tQi+GFLL2BG4ouzsLVGJWMI/OXbYH5V4TOF0g4HtWTLIhyNz7iih2G+MYXZFjXbvvg1YTqxJUaXb/AJMUEssowSmSDzXrSzOcCMLj0o2BqbJWlMukayNyx/xVhEqDGd/lisVSduciiIbWRzgBjTSFZ4MDir5ONtqLjsHODkY/Oio7RIxupZs7a/LmqEKftScLnNbrYg4ackg7YA4puiAkqsa6jzttRENokZyBToQvtrRkbTpXwceUcU1jj04GKssfm24rVVoAoExWigEV4SBWa6/ELFhpxgAUwNWOkUt6hKAh37URcTBQcmkPUbnK4BquhHJdR6GY4ZriCRpX1FzGQBnftXDdUZZc4+6OM8V9IaWWZlEDgg9jkVy9v0+G0+lcUKyLKJTJsV2BIO3vvW88iljpMyhBc7Qn6TatezBMeXk12aQrDGEUYAFZWNnHaCR1UAu5b9aJ5TJ71xSlZ0JFRxUq6qCKlZUa2fSQQRXikFmHoaDhuQeauLiL6zpLAORsCcZrdmIXprx4w4w3FeqykjerjvSGDSW/eLc9znBP41nLHpUagVI9iQfyNHcHNeqQ2QDuKKEKHMRj83hxn0Kk/wCaq/TIZgrAhR7nmnDRI3xKrfMUPJ0+2kO8eN8+UkUUwFLdP0kjdFBx5hvQcvS8zEJOpH5b/KuiWyCHVHI4b1O9QW0g3V49X9GP1pUxiaLpzhAMrnsK1+oMOSB86Zi2lC41KT/EGINQwzj4NIHcatj+lMQtFkpbGonBwSBXh6YS5BzoH3iKaC3l31TEj0xVPqAJ1GaUeytgCgYrXp6kkZH5VZ7GDGlmAPrnNMzaoGLeIwJ5wRvWcdhEmtXZ3iYgqG7flRbABSyt1IQ51ehGKs1taJnOMqcNtwaZCC3XhQfTmtEt4g2tI1BxjOKNiFmmFT8KAepxWiKXA0ITt90YApn4anAKjbivdOKYAK2rkebSo/l3NaJZxqACC2P4jRYG1SmBmkQUbKAParhQK92FVaTDY0k0AehQDmvCV7V4ZMggbfOh5nxGFUAs3GKAPZZgraR5t96Al6h4DfaqSjnyla8u7h4fKXA1HbO/40pvboEaNtqAoKvbsHO+1I7+4KQSyHJ0oTVnmLn2oHrRb9nuqKzFiAQoztyaTega0B2vVkdxAo87bNIu+kUdaWlql6kpRQ8baYyFOf8A+965qzntoiqrLGh/hJ3py/UkhaCJpPOZVYehX/8Aau14aTMVpaGEkaGzDADxI20sfWhjtGKyvbhra+MWrZids8jJrV/hWs512jeLPVOBUrM1KyLo6iC4IxvkUTIY5sZ5pGspHFbLdlMNjON61MjooJiuFG222eSKLjl43yTtXIQdVla9MzRAoPLpz29qc+I6BiJtOPNue1IoeJKoXJO3fNXRlbdCDmkFvfo0hWTOhuDRyTGNxoChPY96LAaDPbevRvQP1krgAZB5Iq5mKfHICDxtinYgrO+DtXooZZsjUSMVcy4GQaLA2xUx7UOJsjI9Nt6HmvZIR5/DGdhgkk/hQAczovxMBXi6pCMLhfX1oe1n8bLMAR6gYzRXiiqoCwj7nerBfas/GFeeOKKA10jsBXhUfKsTcCqm5HqKANWEn3ShHvQ73sMR0ySAOOQBXjXajvQ73UeckA0UAVFdpNq0E4HJIxmvTLvzSqbqSQkOcBeDQPUr9jcCSzkGUXfuD7UrHQ+e5UkqoLEHG1YG6mEhWNQw9O9L7a9ea2EpCo5zqwTtWEvUnhhbSqKWOFbO596VhQzuL1Y9nCqe4BpZcX5kyEfHqexFJ5b7S4WQBpTyVOaCe4MmfMcFttO1LkUojOe8eNWVmVpWGxB4oIMx5OT71ig1NmiI03pj6LIKZWNqk5IlTUp2xQaJvTnpyFUQsuDnPPamkZyAJfoh0uct/wC2RAwx5RivnUHSBa9WuLO4vH120pVVO2w3HPtX2yIbZpF1X6L9O6vcyzyoVn1fvEOGGwqpw5RIaOD6RKbqad7tjLKmMM3I9aauc6fSl3QOlzXP0huunQ3HhNGJPMy6tWlgMGmk1pPaXMkFxIrshxlVwMVyY1KrOv8AXj4/ptdNJ/8AD2IRFPNzUrPFStDMLzVuajLg+1QA1oZETMbBh2OcUwSaKYgROiud8tz+NANsKElQ51AkH1FADuW/VSI1hQk7aveol64UCVNPsd6VW0swRvMD235q5kmCMZCM8eoAqSh3F1DSp8+kHk571siica1nMnfRxj/dc8Lnw0Uvhl442q6z4PiLKST93GMUWA/N2iD7XUknGdW1ZT9Re0QJGjSazs/akf1yGJw4fDHkN5q8fqT3LBFGI142xTQHQ3HUEhsVCOPFYYXHvWdvcKuHlZpHPc9vlXM+YygknSDkDO1GpOcYpoR0X7QA77Vf68MfFXPfWPWqtdEd6dgdD+0B2as36h71zxuTz3qpnZu9FjSH56h/NXhvie9IPHx3rSOSST4FLfIUnItQsbPe4G5oaW8PY0FMJUx4ikCh2JJ5pciuARcXXiKVPBoeFzGhXO1UYVm5IBxRYUVe9urd2+rzMgPYULHcyvcotxM2kncmtWUtuaBvwFSk0JuhhdXEULJoKsScAA5Jqylpn1HYeg4rmnuPqqFxtKw8gx29aa/RkyfU5DIfLr8uf1qU7Zkp7HSDFEx4NKri+jiJDMFA5JPFCP8ASS3hGmFGlb2G1VySBzXR1lrEZJAAKeJGqRgEdt1zzQvT4ykEYcASlRqzwvrRKeSYqxAiByXZgMmtEHYfEMKNsbUJ0t/FFw+djK2P7Vj1LqsENu6QSq8xGF07gH50D0/q8NnbJEY3duWOQKvnFLspYpyWkc908i0/9UJ048SV1/7kDUx+kyBeryEd1BpL1K+hP02tuoplFEsRdGIzjBDEfgKc9bZry/eeFSYyAAa5oNcZL+nb+qLfCVekKsZ3qUdFAAg1bGpVUjithLRHPmFVMfpTt7QMCX8remOaBnttB24p2TQtdKzaOjWTeqOgpiAMGM5X8q0imQsFZMD371q8dYPFSGbssRlRciOPsWO1Z3rwGLSGR3J5TtQ8kTMcsSfnXixb8UUBmtuPStki09q2C4qfhVAZ6cVN6uRXhGO1IDMk1mSa1PsKowoGUya8LYr0iqNSZaIp1OAdx3pxa3CqACoApFKWRdYOnHrW1tc6wCGzvvWMns6caVHS+SeMqcb0jvFe0k86nwzw+NvlTK2kDKCpreZEniKSKGVhgg96Ey6Esi6Y43DBhIuQR29qwNG3dlNBCRb+eMAYQ7EYrnpOrFWKqmcc9qvkjlytQYxY+tKuqyaFHpmtP2mjLqIxjnNCTxnqCALrALAagBhds5Ofbei76MHK+hDNNqkLO3f8vauq6Zq+pJDB6YyB3Pek91YdMsXhhmVriZvN4ryFNu2EHA+dM4zHbqmliEcZALf2NU8OSNUuyHGSCpeg27wPLe3EmRz5tKj1PegbHp1gvUrea3uTJAj6ysmBqxvgfpR1zJDfwRRSOBCrHWv8W2w/SunshZ29lFBaxpGgGAo/v71tOMIR6N8WNMFueuO64Rwo/lO5+ZpfL1LU4y2T33o+4sraZ8SIrAnZhsR+VLbvoEXxxXUiHOBqww/xXHKz0YcIrSKXHVAgBzv2pcvWWeYANsDWs/0avZQNFzDjPcEVlH9F7yJ8vNCFznIJJqaL5IB6rcM16kudwBg59DXSWHU/G0rqwqoGY+57VpY/R600lrgtMSukgkgY27D5UYnR7GJSsUXhgnJ0uf8AJpJNOyp5Yyil8Lrc5UEacds5qVFs4QMEFvcmpV2zH/EfyTXHi6RFKi48zYyoPrWzeCAoc6gR8Q4NMIZorhNcLq6nuDWbWcLHOk8552/KuhxZ5grls4mIIfSD/EKCmtHjJ7j17U8cXEWVWNXTtt+mKHQyKpMyvHnlANh71OxiRkb0rNlp/KImUjXq1diKp9RRhkQSEfOhCOf0CvNG9N5enbnTgfM71hJ0+RRkbj2OadgL9NTTRX1d+29VNtJ6U7AGK14VzRP1dzwKq0Eg+7RYApTFZstGi2kbhc159WcnGmixi9l2rNdKzLq9eKZvYyac6TQd3aSRx+KF2Xmpl0aQqwua2hu4DGyjcVy1zb3HRbgB9T2rN5W5KZPB9qf2NyXGM7itro+MmGQNj1Fc52GVnc+GhB5PAohepCNgG/IUklLRyHOwrSIiUYbf0NFmiqqY+N6Jl8owKUdQ6RDeSiVCI5M+fA2f/wA+9WtWKNpJ29KYKQy6hRZnOEX2LJ+kRNAY0jjGVxuKWrYXFtb21oImYSTO0u2deACMkdjgD8K6XO24rxX0NlQK1hkcHZlLFFnK/s28ntHW7sJGuLp9UsrL+7Ht6Vg3T5Lfps63jNiA51jsf9Gu4EhK8b0JeK3gSBFDZIJBOM4963X6bTTRnPC0ricOPE+pSvAhvYWXcW41E/MDcHFa2X0gfaCUvG6YAEwKtRV51O5F9LZ9O026xn7QxwMdTck7DYUsvJWEH1q8Kz4bCyJvz29vlWmSPKKsjHNw7Ojg6p5RqcE74wc1D1RXbB3C81z9klneALbztDOeF7H8KIk6N1PSfDeFkAyTrK/3rjcH6OmOaLHq9WUnGrA+deSdTyNmzXFzyzQlgzA6dvKc1nB1YA6S/wA8mpcWiuaZ3lv1TZVxueBTCK8LHHLY4HauSspljXXI+lm5Pc+wFO7Rmxgjw050j4j8zUl6HYnGN+alAidAMDTj86lUTZrE9xbNqt5WRh6Gm9p9IrhABcxBx/Euxprc9Ftpt48xHtjilc/RbmHJVVlX+Xn8q9C0zzxrb9Zsp9vF0N/C+1G4jmT7rqfxrjJ7MZwylH9CKpCk8B+xmZT2waXBPofE6w9LtmYMVbbgajgfhWVxY3IUrbSgL21dqRp1fqVuMO4bH8QzmjIPpLJt40Ct/ScVDxCphcMNzaZae3juAeWQnV+tSWWBwDFFIj9wFJ/SrR/SC0f41dfyohOq2Ln97j5rU+NhsxhaGTZLhVPdXj0mtJE0jVJGkqjupwfyrR5unT/HJCfnsa8W1smcuJVYnnMgNLgwKKoI0roTtuc4oaZo4JkWeSMh/hPANHSdOtZCCCVI40PVounwR6skyA74c5pcWAKhtwM5U44wxrJdGhpPDXGfidwBRsvTraTfLL/S2Kj9PtCoVwGAH3mp8WAC7SCPea3jB4GoHNc51u4a5L2yP4aLgbHAJ9SfSumfpPTEbWwQHtl6+ffS5ki+kdvaQti1lyzaT8RG5Gfy/M+tRNSSNMdWD2179X6iYS6OQd2TOlh7ZromuUCbYz3zSS8gieNWjVVKbqAOKEXqoRgkhx6Vh2dkKTpjS7kjkzxmhIn28jbjtW6RQ3SeJA3n7rnn5ULNC8R8SPORUlP+ByyB1DZGoUdaSDG/FJYurW6bTQ4f1FExdSgkP2JwfSgXIbyOEOnkn0rwDcEVhBKGbDHc0ai47g07Ci6jaquuVIrTJzuKrJuDSFZyvVLRjdMn1oW8cx3ztqPpmkT2CrbzQFg/mwrA84NdV1uzju7fROoYK2oZ7Ed65bqElo0QtbZdWnBM243HYV2wnyhXs5Msd6AJLCaA6oyQRxg8VrcdXvLm3WCRzhRggbZ9z60KVkBw0rkZ/iO9G9P6ZLdyDQhC92PFZxUokRi4vYtnSRURn5ck0M1urnURv6iu6u+gpc2Hgw48ZN1ZtgT6fKuUkhlhleMwkspwcEHelJm0HZv027MOAAPFG2ttz+FNorzU27vJ/wDVa5t1nVtQhcY70baXWoeYlSOV4ArPs12jp47x9I8oHyqUnW4BH/5UooLPs9p1uxuQPtPCPo+360xQrIoZGDA91Oa+OW1/PEd3/A01tutvCQyu0Z9VOK73jOFUfTJYI5RiSNXH8wzQU3RrWTdA0Z/lO1c5ZfSucqNUiSf1rv8Apim9v9JYnwJYce6Pn+9TxaHTPX6NOgIjeORfRhihX6O5+K2I90INOIus2MmMylD6Mp/uNqLjuLeX93NG3yYUXILZyU3TVj+Isv8AUCKHNkv3ZK7oqCOARWEllayHL28RPqVGafMfI4s2cg+FwfxqC3lG3iEV2A6ZZ74t1FZt0e0Y5Cuvyc0/IFnJGO4HDmoBdA/Gfzrqz0a2PBkH/VXn7Fg/+SX8x/qn5EFnM4nI3c/hVGWc7Amuo/Yluf8Akl/Mf6qv7Etu7zH/AKqPIhHH3Mcuk5bG3rXMdUt2ZRKpHiQPrib37j5EV9Sl6HYkEtG7exkb/dcl9I7SDp8qmNNMTjuScHvzWOadx0a42ro5/p95HdIyHKsdsHke1BdRtkWTzOAB3q8yos4liPPOKxmuVkJRwT61yf03/hjb3UthIGjk1x+oPFdDa3yXaBlI1kb571z6W8Mh2yue4rPw7izk1RnIoaGpNdj66tFLaiozVUt105jGGG9Z2PU1nTROMP6miU2PAIqDRUwu1+0jymzDmjbe4KkBjuPWl1s4juhpGzc0ZIupsryfSga+DVXV/h5qshxzQlsShG9FSeYZ70JiaBLlQ6EYrh7u0cX8sMKFjq2AHrXf6MrjFJ7pGhuyVwAwzketa45UZZVSFdh9HcATX7fKJTv+JpxGiRqEhQKo2AUYqeK0iLq5xWsCgAu3ArRuzlZc/ZoFX4jXEkBJnD7NqORXYltTFjyeKTda6O11J9YtSqyH4lOwb3qXsvHKhVJJH4bcZpNcHDh15B7UZeWF9bg+LbvgfeU5H6Uhup7hZAmgKSeCN6iqOhST0MhcKd2cg+mqpWdrYmSLXNI2on9KlAqOogk1Eh49h3B3rdYDIA0LAj3qVK9jJFJ6PLwycuy3njHwjNbRXDpjzH5VKlYHQgqPqEi583FbR9XJ+IZ/CpUppBYZB1ph8LsvyJFHR/SC4UbXEoH9RP8AepUp0gCI/pJc95mPzUf6rdfpJOfvA/8AQKlSjigNB9Ipv5PxT/zVx9IZPVP+w/7qVKOMfgHv7dnPDJj+j/zUPW5T9/8AJBUqUcV8EYy9aYA6pH/AD/Vch9Lep/WYcB3IB4bFSpUySroqLpnIQXpyQeOCDVJZ1WTEinfhhUqVxySTNk20XFxpAZOKLivvEUK4z+FSpWTRomegIG1EHH60fA76edqlSoZcezcOQynO4NO4yrxgjnvUqVJp7LoQBnHFGW51A/5qVKSKZoFGcUB1S3Hh6vTepUq12ZT6Flg5nhVyAM0XK3EY4G5qVK39HD7BZieRWoOYxmpUpFHo+KuQ+nVmkc9ndogDSEhyO5BFSpSl0aYP9wVMFFI4xUqVKg2P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http://t2.gstatic.com/images?q=tbn:ANd9GcRCPFaOTb0M1tBIS_8iiAUivT2LlTuMxHswn0dqR3SMbhGZCbkwNida6web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332811" cy="2209800"/>
          </a:xfrm>
          <a:prstGeom prst="rect">
            <a:avLst/>
          </a:prstGeom>
          <a:noFill/>
        </p:spPr>
      </p:pic>
      <p:pic>
        <p:nvPicPr>
          <p:cNvPr id="23562" name="Picture 10" descr="https://encrypted-tbn1.gstatic.com/images?q=tbn:ANd9GcS84ld9H5qLkM0O0D_wSOqGou2gKMytIVdlsgv9RaPMyg8O1EU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22288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 </a:t>
            </a:r>
            <a:r>
              <a:rPr lang="en-US" dirty="0" smtClean="0">
                <a:solidFill>
                  <a:srgbClr val="92D050"/>
                </a:solidFill>
              </a:rPr>
              <a:t>symbol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letter, group of letters, character, or picture that is used instead of a </a:t>
            </a:r>
            <a:r>
              <a:rPr lang="en-US" dirty="0" smtClean="0"/>
              <a:t>word</a:t>
            </a:r>
            <a:endParaRPr lang="en-US" dirty="0" smtClean="0"/>
          </a:p>
          <a:p>
            <a:r>
              <a:rPr lang="en-US" dirty="0" smtClean="0"/>
              <a:t>Recycling </a:t>
            </a:r>
            <a:r>
              <a:rPr lang="en-US" i="1" u="sng" dirty="0" smtClean="0">
                <a:solidFill>
                  <a:srgbClr val="FFC000"/>
                </a:solidFill>
              </a:rPr>
              <a:t>symbol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          Handicapped </a:t>
            </a:r>
            <a:r>
              <a:rPr lang="en-US" i="1" u="sng" dirty="0" smtClean="0">
                <a:solidFill>
                  <a:srgbClr val="FFC000"/>
                </a:solidFill>
              </a:rPr>
              <a:t>symbol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Can you name this </a:t>
            </a:r>
            <a:r>
              <a:rPr lang="en-US" dirty="0" smtClean="0">
                <a:solidFill>
                  <a:srgbClr val="FFC000"/>
                </a:solidFill>
              </a:rPr>
              <a:t>symbol</a:t>
            </a:r>
            <a:r>
              <a:rPr lang="en-US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0" name="AutoShape 2" descr="data:image/jpeg;base64,/9j/4AAQSkZJRgABAQAAAQABAAD/2wCEAAkGBxMREhUQExIVFhEWGRgWFhgUGBcVGBYaFRgWFhcYFxcZHCggGBonGxUVIjIhJSkrLy4xFx81ODMsNygtLisBCgoKBQUFDgUFDisZExkrKysrKysrKysrKysrKysrKysrKysrKysrKysrKysrKysrKysrKysrKysrKysrKysrK//AABEIAOEA4QMBIgACEQEDEQH/xAAcAAEAAwEBAQEBAAAAAAAAAAAABgcIBQQDAgH/xABHEAABAwICBgYFCgIIBwAAAAABAAIDBBEFIQYHEjFBYRMiUXGBkQgUMkJyIyQzUmKCkqGisUNTFWOTsrPBwtEXGDVUc8Pw/8QAFAEBAAAAAAAAAAAAAAAAAAAAAP/EABQRAQAAAAAAAAAAAAAAAAAAAAD/2gAMAwEAAhEDEQA/ALxREQEREBERAREQEREBERAREQEREBERAREQEREBERAREQEREBERAREQEREBERAREQEREBERAREQEXynqWMze9rR9ogfuue/SSibkaymB5zRj/Ug6qLmw6QUj8mVVO4/ZljP7OXQY8OFwQR2g3QfpERAREQEREBERAREQEREBERAREQEREBERARFEtONYVHhbbSu26gi7YY7F5vuLjuY3mfAFBLVCNJ9aeG0N2GbppRl0dPaQg7rOdcMbbiCb8lQ+mesyuxLaY5/Q0x/gxEtaRn9I72pMt4PVy3BQtBbmO6+KuS7aWCKBufWfeV/Ijc0d1ioLimneJVP0tdOR2MeY2/gjs38lwYIXPcGMa5zzkGtBcSewAZlTXBNUuK1IDvV+hYfeqHCPzZm8fhQQiSQuJc4kk7yTcnxX5Vz0Xo/zEfK10bDxEcbpB5ucz9l1Gej9DbOukJ5RNH5bRQUIvTRV8sJ2opZI3dsb3MPm0hXNVej6czHiAPYHw2/UJD+yieN6msUpwXMjjqGj+Q+5t8Dw0k8hdB5ME1s4rTWHrPTMHu1A6S/e/J/6lZ+i2vSlmIjrInU7jlttJkiPM2G0zycOaz9V0r4nmORjmSNyc17S1w72nML4oNuUVZHMxssT2yRuF2uYQ5pHIjIr7rHmiOmNXhknSU0lmn243XdG/4m338xY81pXQDT+mxaPqfJ1LReSFxu4cNpp99l+PDK4FwglyIiAiIgIiICIiAiIgIiICIiAiKhtcetAvL8Oon2jF2zzNObzuMbDwbwJG/duvcOnrQ1viEuo8PcHSi4knFi1na2Lg532tw4XOYoaondI4ve5znuJLnOJc5xO8knMnmvmuno7gU9fO2mp2F8jvANaN73n3Wi+/uG8gIOfFE57gxrS5ziA0NBJJJsAAN5J4K3tCNSE02zNXuMMe/oWWMrh9t2Yj7sz3FWZq+1cU2FND7CWrI60zhuyzbEPcb+Z4ngJsg5Gj+jNJQt2KanZHlYuAu91vrPN3O8SuuiICIiAiIg4+kmi9JiDOjqoGyD3Xbns+B46zfOx43WedY+qufDbzwkz0fF1uvF2CQDh9sZdoGV9PL8yMDgWkAtIsQcwQciCOIQYeXqwzEJaaVk8LzHLGdpjm7wf8xa4IORBIKsTXJq7/o+T1umafU5TYtH8B5934DwPCxHZesUGtNWmm7MVptvJtTHZs8Y4Hg9o37DrG3ZmM7XMvWO9B9JpMNrI6ply0HZlb9eNxG23vyBHYQCte0NWyaNk0bg6ORoexw3FrhcHyKD7oiICIiAiIgIiICIiAiLg6baSsw2jkq32JaNmNpy25Hew3zzPIE8EED136wfVYzh1M+1TIPlXN3wxuHsg8HuB7wDfiCs7L04lXSVEr55XF0sji97jxJNz3DlwXmQdDAMGmrZ2UsDdqWQ2HAAby5x4NAzJWrNAdC4MKp+ij60zrGaUjrSOH7MFzZvDvJJ4WpzQUYdTdPM357OAX33xMObYh2HcXc8s9kKxEBEXmxGvip43TTSNjiYLuc8gAeJ48uKD0rz11dFAwyTSsjjG90jgxo8XGypDTXXm8l0WHM2W7unlF3HnHGcm8CC6/whVDi2Lz1T+lqJpJX9sji61+Av7I5DJBp7EdbOEwktNWHuHCJkjx4ODdk+a5n/ABvwu9rz9/RZf3rrMyINV4frawmYhvrWw48JWSMHi4t2R5qX4fiEVQwSQysljO50bmvblzaSFiVeijrpYTtRSvjcd5jc5h82lBsbH9JKShbt1VRHEDmA43c62/ZYLud4ArwaMadUGIvdHSz7cjRtFrmvY7ZvbaAeBtC5G7dcX3rIlRO+Rxe9znvO9ziXE95OZVq+jlhxfXTVHuxQ7P3pXDZ/Sx6C/cZwuOrgkppm7UUrS1w79xHYQbEHgQFjvSTBn0VVNSSe3E8tvu2hva4DgHNLXeK2iqD9JDAw2anrmj6Rphk+JnWYTzLXOH3AgphaK9HnSEzUclE83dTOuy/8uW5A52eH+DmrOqsPURiZhxaNnuzskiP4ekb+qMDxQagREQEREBERAREQEREBZt1+aUGprRRsPyNLkbbnSuALzvz2RZueYIf2q/dKsYbRUc9W63yUbnAHi7cxvi4tHisa1E7pHOkeS57iXOJ3kuNyT4lB81Zeo3RH12s9ZkbenpSH5jJ8pzjbzAttHuaOKrRa41YaOjD8OghLbSuHSzdvSSAEg24tGy37qCVoi+FdWMgjfNK4NjY0ue47gGi5KDn6U6RwYdTuqqh1mDIAZukcb2YwcXGx7rEmwBKy5p5pzU4rLtynYhafk4WkljOZ+s+xzcfCwyX61jaayYrUmU3bAy7YI/qtv7TuG26wJPcOCiiAp1oXqsrsRDZbCCmOYllB6w7Y2DN3fkOanGp/VY0tZiFdHtbVnQQvGVt4kkad9+DTlbM3vleICCq8H1F4fGB08k077Z5iJl+0Nb1h+IrrP1O4QRYUzhzE01/zeQp8iCl8f1BxOBdR1T2PzIZOA9pPAbbAC0c7OVKY/g8tFUSUs2z0sZs7ZIcMwHCxHIj/ADW0J5QxrnuNmtBcT2AC5PksW47iJqqmapdvlkfJnw23EgeANvBB4VpP0esJ6LDXVBHWqJXOB+xH8mB+ISeazdGwuIaBckgADeScgFs/RvCxSUsFKP4UbGHmWtAcfE3Pig6SrvX1QiXCJH2zhkikHi7oj+UhViKJa2Gg4RWX/l38nNIQZJXd0DqDHiVE8cKiEHuMjWu/IlcJdXRQfPaX/wA8P+I1Bs5ERAREQEREBERAREQVJ6RmL9HRQ0oNjPIXO5shAJB+++M+CzurW9IuuL8Qihv1YoGm3Y6R7yf0hnkqpQSbVtgwrMTpYCLs6QPeLXBbEDI4HkQ23iterPXo34ft1lRUH+FCGDvlcDfyjd5rQqAqN9IbS09TConZdWWotx4xxny2yPgV1YhWMgiknkNo42OkcexrAXE+QWM8exV9ZUy1Untyvc88bXOTRyAsByCDwKxNS+hYxGr6WZt6Wns54IykefYj5jK55C3vKu1rbVZo8KDDYIi20rx00vbtyAGx5tbst+6glqIiAiIghOuTF/VcJqCCA6UCBt+PS5PH9n0h8FlJXZ6SeMXfS0QPsh07xzcdiP8AJsnmqTQS/VNhHrWK0rCLsY/pnchCNsX5FwaPFa0VE+jZhF31VaR7IbAw/EduT+7F5q9kBQfXVVdHg9V2u6Ng+9Ky/wCnaU4VQ+khiWxR09MD1pZS8jtbE0g/qkb5IM9KS6tqPpsUomf17HnuiPSH8mFRpWj6PWE9LiLqgjq08TiD2Pk+TaPFpk8kGkkREBERAREQEREBERBlTXXMX4zVdjeiaOVoY7/nfzUHUx1v/wDWKz42/wCGxQ5Bfvo1U4FPVy2zdJGz8DXH/wBhVzKofRtd8zqRx6cHzjb/ALFW8ggWvDEjBhEwBs6VzIR95wc4eLGPHissrRHpIv8AmNO3gagHyjkH+orO6Dr6IYb61XU1ORdsk0bXD7O0Nv8ATdbMWUNTbAcZpAfrSHyhkI/ZavQEREBEUK1uaTjD8PkLXWnmBhhtvBcOs8dmy25v27PagzxrKx0V2JVFQ03j2ujjIzGxH1GkcjYu+8owi9mEYe6pnip2e3K9kbeNi9wbfuzQae1L4R6thMFxZ8153c+kPUP9mI1OV8qWnbGxsbRZjGhrR2BoAA8gvqgLMevjHPWcTdE03ZTMEXLbPXkPfdwafgWg9L8fZh9HNVvt8m3qtPvvOTG+LiO4XPBY6qqh0r3SvcXPe4vc473OcSXE95JQfJaZ1C6P+rYd07haSqd0nPo29WId3tOHxqh9AtGnYlWxUovsE7UpHuxtttnkdwHNwWvqeFrGtYwBrGgNaBuAaLADkAEH0REQEREBERAREQEREGWNeFMWYxUHg8RPHd0TGn9TXKBq4vSSwzZqqaqG6SJ0R7LxO2vMiX9Kp1BeHo0VmdbAT/KkaO7pGu/divNZb1HYwKbFYmuNmTtdAe91nM8S9jR95akQVV6RdKXYdFIB9HUNLuQcyRt/PZHis4rYmnmBev0FRSC229l475fKMIfHc8BtNAPIlY9kYWktcCHAkEEWIIyII4FB3NBMWFHiFLUuNmMlbtnsY7qPPg1xK2IDfPgsOq4tW+uT1WJlJXNe+JgDY5mdZzWjINe0+0AOIzsALFBoFFEKfWfhL27QrowOxwew/hc0FcXG9dWGQNPROkqH7gI2OY2/N8gGXMA9yCwMRro6eJ88zwyJgLnuduAH/wBu4rKGsfTJ+K1ZmN2wMuyBh91l/aP23bz4DOy/enesKqxV1pD0dO03ZCwnZB+s873u5nIcALlReGme9r3NaS2MBzz9UFzWAn7z2jxQfFWNqFwrp8VbIfZp43y8r5RtB8ZL/dVcq0/R+x2Cmq5o55Gx9NG0RueQ1pc13sXO4nay7dm2+yDSC/L3gAkkADMk5AAbySuNjel1DRs256qJgtcDaDnut9Vjbudw3BUHrK1sS4iHU1MHQ0Zydf6Sb47ZNb9kE34k7gHz1y6e/wBJTingdejgPVI/iyWIMnwgEhvIk8bCuAL5Dev4rv1Jat77GKVbMsnU0buPETOHZxb+LsuE11PaE/0bSbcrbVc9nS33sb7kfhe55k77BT9EQEREBERAREQEREBERBANd+Bet4XI5ovJTkTt+FoIkHdsOcfuhZbW4ZGBwLSAWkEEHcQciCsh6w9GHYZXS02fRe3CT70b77PeRYtPNpQR+mqHRvbIwlr2ODmkbw5puCO4gLY2iOOsr6OGrZb5RoLgPdeMnt8HAjyWNFaeozTgUU5oZ3Wpqhw2XHdHL7IJ7GuFmk8CG7hcoNIKh9dmrd4kdidJGXMdd1RGwXLXcZWgb2n3uIOeYJ2b4RBhxFqPSzVHh9c4yta6nmOZdDYNcTxdGRsntuLE8SoBV6gKgH5KthcPtsfH+QLkFNorjpNQFST8pWQtH2GPk/I7KmGAakMPgIdO6SpcODj0cdxx2GZ+BcQgonRTRGrxKTo6aIke9I67Y4/jfbLuFyeAKunSTVmyjwOop6YGSp6k0r7WdL0TruAHBoaXkN/clWtRUccLBFFG2ONuTWsaGtHcBkF90GHEWkdM9S1LWSOnp5DTSuN3NDQ+Jx3khtwWE8jbkoLJqFxC9mz0hbwJfKD5dEf3QVQvrT075HCNjHPe42a1gLnOPYAMyVdmEagMwaqty4tgZme57934VaOiuhVFho+bQAPPtSO68jvvncMtzbDkgrTVpqb2C2rxJoLh1mU+TgOwzcD8Ay7eIV2BfkPFyLi43jsX6QEREBERAREQEREBERAREQFBdbehX9J0l4x87hu+HcNvLrREn61hbmBwup0iDD0kZaS1wIcCQQRYgjIgg7ivytBa5NWPrAdiNGz5wM5omj6YD32AfxO0e93+1n4hBfmpzWgJWsw6tktMLNglfukG5sb3fzOAJ9rIe17VzLDitbV9rkmpA2nrQ6enGTX3vNGOzP6RvIm47cgEGjUXLwDSKlrmdJTTslbxDT1m34PYes094XUQEREBERAReXEcRip2GWaVkUY3ukcGN8yd6qjTDXlBFeKgj6aTd0sgLYh8LcnP/SO9BaWN4zBRxOnqJWxxN4u4nsaBm53IXKoDT/XLUVRdBRF1PT7tvdNJ4j6Mcm55b87KvtIdIamvl6apmdI/hc9VgPBjRkwZbgFzY4y4hrQS4kAAC5JOQAA3lB1dGK+oirIZad7vWDKwNsTd7nOA2XfWDibEHfdbMVQ6n9V5pC3EKwfOLfJRH+Dce2/+stuHu37fZt5AREQEREBERAREQEREBERAREQFWesnVNDiBdU0xbDWG5dlaOY/bt7LvtDfxB3izEQYsxvBKiilMFTC6KQcHcR2tcMnDmCQueto47gNNXR9DUwslZw2hm0nK7HDNh5ggqn9KNQ2ZfQVGW/oqjhybK0eABb3lBSlHVyQvEkUj45BucxxY4dzgbhT3BdcuKU4DXSMnaP57Lm3xMLSe8kqPY3oNiNHfpqOUNHvNb0jPF7LtHiVHUF4UfpAnIS0APaY5rfpcw/uvd/zAU//AGUt/jZ/sqBRBeFX6QR3RUA5F81/0iP/ADUWxfXVikwIY6KAf1TLm3xSF3mLKuF68PwyeoOzBDLK7siY6Q+TQUDEsTmqX9JPNJK/60jnPPcCTkOS8isbAdTGJVFjK1lMztlcC63JjLm/J2yrU0W1MYfS2fODVSj+aLR35RDIjk4uQUbofoHW4m4dBERDezppLtjHbY++ctzbntstCaBas6TCwJLdNVcZngdXKxETfcG/PM5nO2SmsUYaA1oAaBYACwAG4ADcF+kBERAREQEREBERAREQEREBERAREQEREBERAXNxHR+kqPpqWCU9skbHnzIXSRBEp9WmEvzNDEPh2mf3XBfNmq3CBn6izxdKf3epiiDgUehOHREFlBTAjcTExxHcXAldyKMNGy0AAbgBYeQX7RAREQEREBERAREQEREBERAREQEREBERAREQEREBERARE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s://encrypted-tbn2.gstatic.com/images?q=tbn:ANd9GcTP3ZCiOZiTfOpVbFFECvbMwnYSh5i1TUO7mbibUSshNL-qdvD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971800"/>
            <a:ext cx="1971675" cy="1860715"/>
          </a:xfrm>
          <a:prstGeom prst="rect">
            <a:avLst/>
          </a:prstGeom>
          <a:noFill/>
        </p:spPr>
      </p:pic>
      <p:pic>
        <p:nvPicPr>
          <p:cNvPr id="22534" name="Picture 6" descr="https://encrypted-tbn3.gstatic.com/images?q=tbn:ANd9GcSCIIWjdjJEOAib8t4FQUckHoEsfqStL9QOrRrvjHW22cH6Zf5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1466850" cy="1676401"/>
          </a:xfrm>
          <a:prstGeom prst="rect">
            <a:avLst/>
          </a:prstGeom>
          <a:noFill/>
        </p:spPr>
      </p:pic>
      <p:pic>
        <p:nvPicPr>
          <p:cNvPr id="22536" name="Picture 8" descr="https://encrypted-tbn1.gstatic.com/images?q=tbn:ANd9GcT1cBdJaRJkYzTN5apbcyZC2hNyFpF6iy6uO6k84NayJQWFgG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0060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* </a:t>
            </a:r>
            <a:r>
              <a:rPr lang="en-US" dirty="0" smtClean="0">
                <a:solidFill>
                  <a:srgbClr val="92D050"/>
                </a:solidFill>
              </a:rPr>
              <a:t>dark</a:t>
            </a:r>
            <a:r>
              <a:rPr lang="en-US" dirty="0" smtClean="0">
                <a:solidFill>
                  <a:srgbClr val="FFC000"/>
                </a:solidFill>
              </a:rPr>
              <a:t>en</a:t>
            </a:r>
            <a:r>
              <a:rPr lang="en-US" dirty="0" smtClean="0">
                <a:solidFill>
                  <a:srgbClr val="FFFF00"/>
                </a:solidFill>
              </a:rPr>
              <a:t>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382000" cy="5248584"/>
          </a:xfrm>
        </p:spPr>
        <p:txBody>
          <a:bodyPr/>
          <a:lstStyle/>
          <a:p>
            <a:r>
              <a:rPr lang="en-US" dirty="0" smtClean="0"/>
              <a:t>To become dark</a:t>
            </a:r>
          </a:p>
          <a:p>
            <a:endParaRPr lang="en-US" dirty="0" smtClean="0"/>
          </a:p>
          <a:p>
            <a:r>
              <a:rPr lang="en-US" dirty="0" smtClean="0"/>
              <a:t>The actors came out on a </a:t>
            </a:r>
            <a:r>
              <a:rPr lang="en-US" i="1" u="sng" dirty="0" smtClean="0">
                <a:solidFill>
                  <a:srgbClr val="FFC000"/>
                </a:solidFill>
              </a:rPr>
              <a:t>darkened</a:t>
            </a:r>
            <a:r>
              <a:rPr lang="en-US" dirty="0" smtClean="0"/>
              <a:t> stage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sky </a:t>
            </a:r>
            <a:r>
              <a:rPr lang="en-US" i="1" u="sng" dirty="0" smtClean="0">
                <a:solidFill>
                  <a:srgbClr val="FFC000"/>
                </a:solidFill>
              </a:rPr>
              <a:t>darkened</a:t>
            </a:r>
            <a:r>
              <a:rPr lang="en-US" dirty="0" smtClean="0"/>
              <a:t> before the storm</a:t>
            </a:r>
            <a:endParaRPr lang="en-US" dirty="0"/>
          </a:p>
        </p:txBody>
      </p:sp>
      <p:pic>
        <p:nvPicPr>
          <p:cNvPr id="21508" name="Picture 4" descr="https://encrypted-tbn1.gstatic.com/images?q=tbn:ANd9GcQb2_hiI1D3hX1_NahXK0mDVR9vZbNNCfWGUfu6hGoUCLpWIxv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124200"/>
            <a:ext cx="2619375" cy="1743076"/>
          </a:xfrm>
          <a:prstGeom prst="rect">
            <a:avLst/>
          </a:prstGeom>
          <a:noFill/>
        </p:spPr>
      </p:pic>
      <p:sp>
        <p:nvSpPr>
          <p:cNvPr id="21510" name="AutoShape 6" descr="data:image/jpeg;base64,/9j/4AAQSkZJRgABAQAAAQABAAD/2wCEAAkGBxQSEhQUExQUFBQXFBQUFBgUFxUXFBQUFBQXFhQUFBQYHCggGBolHBQUITEhJSkrLi4uFx8zODMsNygtLisBCgoKDg0OGhAQGiwkHB8sLCwsLCwsLCwsLCwsLCwsLCwsLCwsLCwsLCwsLCwsLCwsLCwsLCwsNywsLDcsLCwsK//AABEIALUBFwMBIgACEQEDEQH/xAAbAAABBQEBAAAAAAAAAAAAAAAEAAECAwUGB//EADAQAAIBBAEDAgQFBAMAAAAAAAABAgMEESExBRJBUWETInGBBhSRobEVMsHw0eHx/8QAGQEAAwEBAQAAAAAAAAAAAAAAAAEDAgQF/8QAIhEBAQEBAAICAwEAAwAAAAAAAAECEQMhEjETQVEyBCJx/9oADAMBAAIRAxEAPwDz2dNrXuPCB0Nx0tv+0BqdOlF7R3XDh+QGNpkt/JGna2nroOqWia1o1MwrqucnajKhk2q1p6bKnb4F8R1nQo4CKUcBdO2bCo9OfOByDqqjLSNFT0sAqt8YCfgtIbIm1tu7LztF96l24ZGwk46Dbq2Uo5XJomDSTzkzOq1NtGlcT7G8mTf1XPwv0MVqRgV570B3NVzll5esZNS4olTt4pZW2c2s2r5sjHu6eMe6yDNGhWpuT9xvyLw36EudXzuSewCiEW1DueCtxCrGk3JY9Qka1fQy26VlpPRu3NhThElSt2ll6Brqq5YWHpnTMzMcdt1VlKjFQylht/cujZppFVpBy8PB0dhZuWFg3GKAtenZa1lGjdVlSg9fM9e5oQrKnylrRldUrKo+Tf0wyaKc5fcA/E9GSiks48+nsa/eor/getD4sO18+Pdehizs41Ly9edTgVSR0HUumOOfYw6kDk1mz7d/j3NRTgRLAzMKGEOMBEIQgD2ChIKdJSW1lFv5WKLqclwem8tn/k4+F+pXXp4ZtNLBmXK2FMLGmQqWvkLiyFxLHAgGoxwFU2CxkWUxG0aFKLLKtDCykC0dGjCeYNfQYZneHW9xrYNOml7EKfoImd1G27p5XDM50GjqKdrvJa+mRafh+ouNOOlZ9yIQ6WdLUsEn8ryi+laLyLh9cnT6QlmTXBi1U8ywtbR6Z/T86XkEj+Cpzy1jTysvn6GNZazp5tb9Nzz9jY6Zaxi8NbzydTd/hqVOSXrj6Z9CUelLPj/Is+Ph3fWLWUspLgvpWSS2dBR6Pv19Ax9IzpxxrJTjHXKQiov6G7Y1fl7sc8ej9yVLpEe5548YL61ONOOMvHuOM1mX/wAz2zHuGl/vJo17lJglxS7+BUMpScntBPxnH1DqFnj/ACV9SovGEsAOsa4uO7PdpcM5i5WZPHBv1bCcnrZGp0JxWW/sR3Na/S3j1MuacCuSNq6su3WDNqUiFzx048koYRJoiZUMIQgJ7RVuMjU5AEWy2nJno9eZxpKq/BBRTKKcwhPyML40E0C16GY/QIpzZP4bbAMf4byE0KXsaMLUlK3w8pCMHTmk8NBtVLw9Y0DX1LDz6lUKr48ADf3MIp0GnnGiihDewyMXjUsJAEKzZU5SekHUe3WXkKladzXYsIVORm0LSTWQu2sXzg3KNqkksf8AYRWgoxesGPk18WZb2+GGQqcJcfyVPjj0LqcNoKcRvKLkvb+AN9KSj3c/8fQ6WjR7o4My+puCeeM4+xnO++j1nnsNR6a9SUl9MfsH1KHdDGd+vuZEb/tykHdOvs8jspSwFcUYx4TWfBidZ49kjd6hPtznf/Zz3WepZi4rCTxl+Sk+k79udqYbyxra6jkH6hVUVryYNxdtcMxdcOTrtoXUV5iTj1Ok8rUmtNL/AJOCdd9uW37Gb/UJRb7W0Zvl41PFa7PqnXqcJNQST4+n2MiXXFKXdN4Xj/UcvUrN8vJU2Svmq+f+PP26K6ulJS+ZP/eTFr1AbuGyY1vqmPFMkxhCMKkIQgJ6++OCMIBrppvCLadoei8xRCmWKLQZToFkaLGAdGezQpVY+g35bIRCyXnkVp8Vx5/gnXrpLjfqT/KuPuge9WVhra/gDRbU1tFFajFLPAO5tCcpSWPAEpdbHBB1y2NsymVPDYgIt6hrWdy/UwI1cBVCoxHHWW9wEXc8oxLX1NWEW16mLOVSLrJLGwf4vzBFKlob8rrPuLsPjW6VUI9djnPG4/uD9PlhlvV55WMfclJ/3bt7hwl5V7ZDUr7G1z4L+r0OfXeTEt6mzqczdrX3ejE6pKLi/X/A19WeNPBlTuWw6XGXemTVTyaXUHnS1/gya9yllEd8VzFVxPTMqYZOsgargha6MTihsi2OxmYXMIQgBCEIAQhIQE91taK05rDe8h3yr5e6GXwm8NnF3/44Ti4wjiXiXhfRNHIVr+c59zb2duvJJ9ODOLft7NTpxW8p++Vj9QigoNZUk17PJ5f0u9lxJ6NS260oZUVzo13pfTv6lSC8MVrfUpvCks/U4p9aytc+/wDgrtZ7bzj1Dg69Hmga6pxflL9DgeodbqSXbGbUVwk+fqZE72ec5eRfR969J/psHtyx91r6mbc9QtaM+3uc35cMNL75OBq30lzy/VlULjPkXyHHqFHrNCKzhyi+dJMx768VRtxj2r9/uclC8ljDyzTtLn3wOUqJnLDJwu8CnRysszbqahywojeje5WEzq/wss88ejPLqXUu1+xs2n4hnHGJNL9EZvuNT1XsFSyjp8IovK0VFxjjP7nD2H4nqzaU5KUc4ellL2Z1FrGM13ReV5zyvqR+Fn3VfnL9JWjZDrF9inJrngMpUsZ+hj9cnijNPG2jeeWs31HIdSrOfzei2ZFKq+7JoXj+XC+/uZ8aZaonvGzOnPCbD639pi9Qi+14FRGRd3rbaWkZNV5eckq7eWDNnJdd+3ZjHDykQbGbGMLcLIwhACEIQAhCEAIQhAGxQll8BUaab9DOjc44G/Mt+Sssc1zWvSq4CHdqKy+fYwHd442Duo3vLNfk4X4rftq3nWJZxHS8epSusVPUzsiijHzv9V/HmT6blv1Dve9S/k0qd3hbOWSaei+N3Ly9Gp5LPtLXj/g+4qZlt4LKE0tP9TNdxnwE0aLlFvwhfL2Ln06K0gpe+eDasul54ML8PRb9Ws8HYWFzFPtUsPWfb7nTn2hr0thZ9qw+DlesUH8R+2//AAv6n16r8RqLXam/C39WUTvO9Jzktce2QtlEljnqsnlvz4FRrPO2aF3Ol3f3Zz6Lga8tYYTg8+pG5/ikrY6FfbWtHf2HVHGCUNeXnyeW9NqdrSOqsb+ONspn3PbN9fTrZ9bk5LH3KutXHxKa1xLf6GA79NrDNaN/FQcdN6NSRm2sitRb/X9gCtRaZsq4h6r/AMMbqnUop4hvPnBqsBLpmP1Gqkt8h1Jt7Zz/AFao8snvXI3mdrMvXngAkE1JA0jlrtx6QYxIYyobAxJsYYMIcQgQhCAEIWBDCWR3IgJiHCyPkiIAmpltOaKEhD6VnWpRrxw1Ja+uwmlTg1rG9b8GNTlgJozNTSOscHwtY92A+xsW0+3gA7u7Hr7HV/humlGabecZWV6LZXElqO7ZDUKkaMO2Lw+ZMAuL19smuPL9SFxTlKTST2A3cnH5OfX0N3XGZAlW8b84Qo1njkAqz2VSmzn+VdEw16ddcrYfY3m8eHyc5STzoMovHLHNcZ1h1eY5zHkupwUvOGZ/TKqccZCoSxnHozontG+ir9VVN4RGx6u25Nvb0c5dycp5LqdJpE/netfGcbE77L2xOrnyzPp0/INdXuNI18ufZfHv03P6ilFrO/Bz9/X7mAzumUTq5Ja31XPi5TzmUsWRpMmvIZsYQwmiHGJRiAThTyWfByKlNrgOo1klvk1IlrVgalZNhlr0SUpbax59SqndNy9A+pUfbp78tP8Ak3mRPWtxRc9FUXqXcvbkYanSktxHD1/C+Wv6yEtEGTaIsm6ogIlgYQSgFUceQXtDLO2cmsDjO+cFR6TJ47WvvyXrodX0z9Db6fQwsvRt29LXOsHRPFK5L5a53pPSJN7W/HsdI6EqFJrXc+dpvHs0Xq00scfUHupLiUl9Et/qVmZmJ22su3qOLes/uZfWKDSy1yX3PUF3Yg8b/wB2ETrxqYVScc8LaRi8s41Oy9cdWhhlMVs7K/6ZS7M534SZnq1pRhlwcm9LeMEb46vPLOMSEmKUw2rRSedr+QaUFnKZiw5ZWl01STNOpU0ZllU9DRqTTWPJbH0jr7ZteKyP+bljGNFk6eSUbXJnl/R+l1vWTi1jDMa/W2bNCya2U3fS29j1LYM2SubZEIuqLi8A7IuqezDYJIQNI9ozRb3DSAuopDkoITQDpQRZFshGWCfxENmrI0m+NhdGTj6lVvcNLPgnKp3DiV6Ld0sa5EZd1VWdCH86J4uq7t4k0vDwDkpPLJwotpvGlyY+156irBZGKXP2GUSUtcgLTOQb0u4SlsznIeEgl5S1mWOoqdTiksPfoHdN63GKbk8YWd+3scW2Rcin5bEvwR3c/wAT0nHyvbZmXnVYSWm1k5XuJKQXy2nPBIKq3TyQ+LkoyJMn1T4xrdOm20jVvJxhHb36eTK6VKMU5NrT45YN1G5c5Nv/AFFJrmULnujV7ty0UxlkpyWUyfer/GSNGzl74N22o+uznKU+MnWdH7ZR09lfG5vIhWppIlbQRo1bRNAdKk08MtxPrRt6SSy9ryCdVuIrUVn39gqhUW14B7u2T44H+mXGdQg3JgMqTO9h0JSWdbRl1uhTk9axkhfHV8+WRynZghI1urdNnSe1yZU0Ts4vjXfaKJEMk4CapJke4eSIgIkRbFkZiNdSrNLBJVgcTY+l8YTYhhCMTToNht7H4dNRTXzbljxjhGjG3xGWNa5OfqxeXkrZ8YhnXzv/AIVF7Hu5bwQiTq03y+Cat/0HHwOKUhNGEIYAQhCAHROkssrHi8ABlVNJLGEv3B6jLncyfLyUTex1nMv7RJQZFkooTQqg86Zs9JufhTWeDCpywF0azk1k1LxHeevSbOtCpHK0TurVSWuTK6HH5TpqFrmMcbZ1y9clnGLDp7yhnbvLWDdnbYZZLEVlrD/kfCZ9tZTaSwE3XTvhrPD1/P7io3zi855JdS6ipQeVl+ppmuO/EM85STcn5a0cZe08M7C+q535ycv1SG8nP5Z+3R4by8ZnaJaHyN3EHWUmRE2PJCNEWCdOm3wE0bfKfsPhXUgNoRe6RCcQHYqEIQjdDfNvSes8GbXRpZjP5s+Sm7ocYwW1O+3Lm8ZsIE7yeYrWl+7CJ2koYb4fHuSqJSi840jHFPl76yRDsYwscYfAgBhCHyAMOIWAMhxhIAlgtp0xUYZDlGOhyJ61+gOAy1gV1IPPAfZ0GORjWvTr/wAPQccdz1rJ1lrWiuGcz0euvh4bS+oTK5w9HXn1HJb2ukq1UvANVuItYaA6V5lLPBVUrLk2yjKBm9TuNYRZVucy19DLvW9macDTksb+pjdQpp7Dak23gG6gsR/glv3FM+qw6tMpZfUkUtHO7M1HATUh8uSFKATdSxDXlhwrr3OKen3nwpZxkOua1OUu6Ce19MP0MfBZGs1wOa9cGsdvRzqxx82c+wBUY055IC6ec8IYQhG0bSo19iEa7cstiEb6nyexN9dyaUfCAp1HgQg1RiRS0NgQjCphhCAyEIQiSiJiEMGEIQBOlLAbSeWhxDie2uqC5Jx0IR0ccy+nVaDKFdsQjUZrWoyeMZKa9ZiEbTBxuWmwa9rt8jiM1qBrWGZbA+t26i1jyIRjX+W8/wCgMrVJZAJrY4iNXxUIPZfePx6CEJu/cBNkRCMtkIQgBIQhAH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seekeronos.blogsome.com/images/dark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953000"/>
            <a:ext cx="2665460" cy="172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</TotalTime>
  <Words>281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The strongest one</vt:lpstr>
      <vt:lpstr>New Mexico</vt:lpstr>
      <vt:lpstr>The Zunis</vt:lpstr>
      <vt:lpstr>Slide 4</vt:lpstr>
      <vt:lpstr>Narrator</vt:lpstr>
      <vt:lpstr>*securing</vt:lpstr>
      <vt:lpstr>* decorated</vt:lpstr>
      <vt:lpstr>* symbol</vt:lpstr>
      <vt:lpstr>* darkened</vt:lpstr>
      <vt:lpstr>* weakest</vt:lpstr>
      <vt:lpstr>*gnaws</vt:lpstr>
      <vt:lpstr>arrow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strongest one</dc:title>
  <dc:creator>eytaylor</dc:creator>
  <cp:lastModifiedBy>eytaylor</cp:lastModifiedBy>
  <cp:revision>24</cp:revision>
  <dcterms:created xsi:type="dcterms:W3CDTF">2013-09-11T00:53:22Z</dcterms:created>
  <dcterms:modified xsi:type="dcterms:W3CDTF">2013-09-11T04:19:59Z</dcterms:modified>
</cp:coreProperties>
</file>