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7" r:id="rId14"/>
    <p:sldId id="258" r:id="rId15"/>
    <p:sldId id="260" r:id="rId16"/>
    <p:sldId id="261" r:id="rId17"/>
    <p:sldId id="262" r:id="rId18"/>
    <p:sldId id="263" r:id="rId19"/>
    <p:sldId id="266" r:id="rId20"/>
    <p:sldId id="267" r:id="rId21"/>
    <p:sldId id="264" r:id="rId22"/>
    <p:sldId id="265" r:id="rId23"/>
    <p:sldId id="279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6EF948C-D710-4F32-A81A-F085F638FE0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D9148C4-2006-4A66-A4B0-C1D02494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8" y="76200"/>
            <a:ext cx="5143502" cy="1828800"/>
          </a:xfrm>
        </p:spPr>
        <p:txBody>
          <a:bodyPr/>
          <a:lstStyle/>
          <a:p>
            <a:r>
              <a:rPr lang="en-US" dirty="0" smtClean="0"/>
              <a:t>What’s in Store for the Future?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4229102" cy="914400"/>
          </a:xfrm>
        </p:spPr>
        <p:txBody>
          <a:bodyPr/>
          <a:lstStyle/>
          <a:p>
            <a:pPr algn="r"/>
            <a:r>
              <a:rPr lang="en-US" dirty="0" smtClean="0"/>
              <a:t>Unit 2, Week 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0667" r="56111" b="5333"/>
          <a:stretch>
            <a:fillRect/>
          </a:stretch>
        </p:blipFill>
        <p:spPr bwMode="auto">
          <a:xfrm>
            <a:off x="5181600" y="990600"/>
            <a:ext cx="36688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222" t="13333" r="78889" b="62222"/>
          <a:stretch>
            <a:fillRect/>
          </a:stretch>
        </p:blipFill>
        <p:spPr bwMode="auto">
          <a:xfrm>
            <a:off x="3886200" y="4495800"/>
            <a:ext cx="1905000" cy="209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11" y="1752600"/>
            <a:ext cx="8345089" cy="4229100"/>
          </a:xfrm>
        </p:spPr>
        <p:txBody>
          <a:bodyPr/>
          <a:lstStyle/>
          <a:p>
            <a:r>
              <a:rPr lang="en-US" dirty="0" smtClean="0"/>
              <a:t>Here are some ideas for homes and cities in the future:</a:t>
            </a:r>
            <a:endParaRPr lang="en-US" dirty="0"/>
          </a:p>
        </p:txBody>
      </p:sp>
      <p:pic>
        <p:nvPicPr>
          <p:cNvPr id="37894" name="Picture 6" descr="30 Breathtaking Future City Concept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8228900" cy="3276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30 Breathtaking Future City Concept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97270" cy="541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30 Breathtaking Future City Concept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5348"/>
            <a:ext cx="5772150" cy="6580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858470"/>
            <a:ext cx="2895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people think that cities in the future will have a lot of </a:t>
            </a:r>
            <a:r>
              <a:rPr lang="en-US" u="sng" dirty="0" smtClean="0"/>
              <a:t>pollution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" y="1752600"/>
            <a:ext cx="2743200" cy="403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Modern inventions make our everyday lives easier.</a:t>
            </a:r>
          </a:p>
          <a:p>
            <a:r>
              <a:rPr lang="en-US" dirty="0" smtClean="0"/>
              <a:t>Meaning: something from the present (today)</a:t>
            </a:r>
            <a:endParaRPr lang="en-US" dirty="0"/>
          </a:p>
        </p:txBody>
      </p:sp>
      <p:pic>
        <p:nvPicPr>
          <p:cNvPr id="4" name="Picture 12" descr="https://encrypted-tbn3.gstatic.com/images?q=tbn:ANd9GcRcHxW-WJSGdkga4-XVL4OfopVd00cNbg4rjj0pIVqc3nvzuz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88" y="3429000"/>
            <a:ext cx="3462512" cy="2505076"/>
          </a:xfrm>
          <a:prstGeom prst="rect">
            <a:avLst/>
          </a:prstGeom>
          <a:noFill/>
        </p:spPr>
      </p:pic>
      <p:pic>
        <p:nvPicPr>
          <p:cNvPr id="5" name="Picture 4" descr="http://news.thomasnet.com/green_clean/wp-content/uploads/sites/3/2013/04/parking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4546600" cy="340995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New inventions make our lives easier.</a:t>
            </a:r>
          </a:p>
          <a:p>
            <a:r>
              <a:rPr lang="en-US" dirty="0" smtClean="0"/>
              <a:t>Meaning: something new that someone has created</a:t>
            </a:r>
            <a:endParaRPr lang="en-US" i="1" dirty="0"/>
          </a:p>
        </p:txBody>
      </p:sp>
      <p:pic>
        <p:nvPicPr>
          <p:cNvPr id="12290" name="Picture 2" descr="http://images.ted.com/images/ted/1497_291x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0"/>
            <a:ext cx="2762250" cy="207645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c/c4/Science_and_Invention_Television_1928.jpg"/>
          <p:cNvPicPr>
            <a:picLocks noChangeAspect="1" noChangeArrowheads="1"/>
          </p:cNvPicPr>
          <p:nvPr/>
        </p:nvPicPr>
        <p:blipFill>
          <a:blip r:embed="rId3" cstate="print"/>
          <a:srcRect l="40173"/>
          <a:stretch>
            <a:fillRect/>
          </a:stretch>
        </p:blipFill>
        <p:spPr bwMode="auto">
          <a:xfrm>
            <a:off x="97508" y="4038600"/>
            <a:ext cx="2950492" cy="2743200"/>
          </a:xfrm>
          <a:prstGeom prst="rect">
            <a:avLst/>
          </a:prstGeom>
          <a:noFill/>
        </p:spPr>
      </p:pic>
      <p:pic>
        <p:nvPicPr>
          <p:cNvPr id="12294" name="Picture 6" descr="http://t0.gstatic.com/images?q=tbn:ANd9GcRwFCw1B6k8mmquKOjW1PP7K2IcThlh3YpHgKeIjc2HKGc6OEm_-Q:www.jadamix.com/wp-content/uploads/2013/02/pl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876800"/>
            <a:ext cx="1752600" cy="1092290"/>
          </a:xfrm>
          <a:prstGeom prst="rect">
            <a:avLst/>
          </a:prstGeom>
          <a:noFill/>
        </p:spPr>
      </p:pic>
      <p:pic>
        <p:nvPicPr>
          <p:cNvPr id="12296" name="Picture 8" descr="http://t0.gstatic.com/images?q=tbn:ANd9GcT-QupOpTwgJ4O97snKrRUECHPIf48Kx5fzJ7znCIdd-lKffDnfYA:www.networkcablingsandiego.com/images/voip-business-phone-syst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429000"/>
            <a:ext cx="1295400" cy="11484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When cars burn gas, the air can become polluted. </a:t>
            </a:r>
          </a:p>
          <a:p>
            <a:r>
              <a:rPr lang="en-US" dirty="0" smtClean="0"/>
              <a:t>Meaning: harmful substances in the air or water</a:t>
            </a:r>
            <a:endParaRPr lang="en-US" dirty="0"/>
          </a:p>
        </p:txBody>
      </p:sp>
      <p:pic>
        <p:nvPicPr>
          <p:cNvPr id="10242" name="Picture 2" descr="http://worldmaritimenews.com/wp-content/uploads/2013/05/New-NOAA-Eeport-Examines-National-Oil-Pollution-Threat-from-Shipwre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3932772" cy="2895600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f/ff/Air_.pollut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819400"/>
            <a:ext cx="4781550" cy="3187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543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This story makes some predictions about the future. </a:t>
            </a:r>
          </a:p>
          <a:p>
            <a:r>
              <a:rPr lang="en-US" dirty="0" smtClean="0"/>
              <a:t>Meaning: a guess based on what you already know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218" name="Picture 2" descr="http://www.city-data.com/forum/attachments/weather/47211d1250500132-weather-forecast-thread-817-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748933"/>
            <a:ext cx="3638550" cy="2737467"/>
          </a:xfrm>
          <a:prstGeom prst="rect">
            <a:avLst/>
          </a:prstGeom>
          <a:noFill/>
        </p:spPr>
      </p:pic>
      <p:pic>
        <p:nvPicPr>
          <p:cNvPr id="9220" name="Picture 4" descr="http://bit.ly/Ngtz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1"/>
            <a:ext cx="4247478" cy="28205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predict the weather.  Is it always right?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486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make a prediction about who will win this game?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prediction a </a:t>
            </a:r>
            <a:r>
              <a:rPr lang="en-US" u="sng" dirty="0" smtClean="0"/>
              <a:t>fact</a:t>
            </a:r>
            <a:r>
              <a:rPr lang="en-US" dirty="0" smtClean="0"/>
              <a:t> or </a:t>
            </a:r>
            <a:r>
              <a:rPr lang="en-US" u="sng" dirty="0" smtClean="0"/>
              <a:t>opinion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ity-data.com/forum/attachments/weather/47211d1250500132-weather-forecast-thread-817-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715000" cy="42996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and more people use computers for work.</a:t>
            </a:r>
            <a:endParaRPr lang="en-US" dirty="0"/>
          </a:p>
        </p:txBody>
      </p:sp>
      <p:pic>
        <p:nvPicPr>
          <p:cNvPr id="7170" name="Picture 2" descr="http://images.wisegeek.com/black-desktop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3049494" cy="2177339"/>
          </a:xfrm>
          <a:prstGeom prst="rect">
            <a:avLst/>
          </a:prstGeom>
          <a:noFill/>
        </p:spPr>
      </p:pic>
      <p:pic>
        <p:nvPicPr>
          <p:cNvPr id="7172" name="Picture 4" descr="http://t1.gstatic.com/images?q=tbn:ANd9GcQU9-gdB6Z6uZQ904UNNsYqWtI2bV-hYxORXNGdwTUIROl36rQp:www.franklin.k12.ma.us/rem8thpages/packiejoey/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2247900" cy="2028826"/>
          </a:xfrm>
          <a:prstGeom prst="rect">
            <a:avLst/>
          </a:prstGeom>
          <a:noFill/>
        </p:spPr>
      </p:pic>
      <p:pic>
        <p:nvPicPr>
          <p:cNvPr id="7174" name="Picture 6" descr="http://t1.gstatic.com/images?q=tbn:ANd9GcTD3db_wco_-Ib8GfeiSzYD7xwF3Vo-uwrcOjqtjvpndVA732ZYqw:www.plrtitan.com/wp-content/uploads/2013/01/laptop-computers.jpeg"/>
          <p:cNvPicPr>
            <a:picLocks noChangeAspect="1" noChangeArrowheads="1"/>
          </p:cNvPicPr>
          <p:nvPr/>
        </p:nvPicPr>
        <p:blipFill>
          <a:blip r:embed="rId4" cstate="print"/>
          <a:srcRect l="16000" r="17333"/>
          <a:stretch>
            <a:fillRect/>
          </a:stretch>
        </p:blipFill>
        <p:spPr bwMode="auto">
          <a:xfrm>
            <a:off x="3429000" y="37338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809311" cy="42291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Shopping and entertainment may be closer in the future.</a:t>
            </a:r>
          </a:p>
          <a:p>
            <a:r>
              <a:rPr lang="en-US" dirty="0" smtClean="0"/>
              <a:t>Meaning: something fun to do</a:t>
            </a:r>
            <a:endParaRPr lang="en-US" dirty="0"/>
          </a:p>
        </p:txBody>
      </p:sp>
      <p:pic>
        <p:nvPicPr>
          <p:cNvPr id="4098" name="Picture 2" descr="http://www.blogcdn.com/www.cambio.com/media/2013/03/jonas-brothers-south-america-concert-video-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3476625" cy="2060096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Q57BKHNS0LLrUMrZ2bS35t3DD0jAUdYhYjr4gZH5G6YXM2fva5:www.pulpolocal.com/wp-content/uploads/2012/02/Kid-Entertainment-Park-Saint-Paters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-76200"/>
            <a:ext cx="7543802" cy="1219200"/>
          </a:xfrm>
        </p:spPr>
        <p:txBody>
          <a:bodyPr/>
          <a:lstStyle/>
          <a:p>
            <a:r>
              <a:rPr lang="en-US" b="1" dirty="0" smtClean="0"/>
              <a:t>Past</a:t>
            </a:r>
            <a:r>
              <a:rPr lang="en-US" dirty="0" smtClean="0"/>
              <a:t>, Present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543800" cy="5105400"/>
          </a:xfrm>
        </p:spPr>
        <p:txBody>
          <a:bodyPr/>
          <a:lstStyle/>
          <a:p>
            <a:r>
              <a:rPr lang="en-US" dirty="0" smtClean="0"/>
              <a:t>Past- time that has already gone by</a:t>
            </a:r>
          </a:p>
          <a:p>
            <a:pPr lvl="1"/>
            <a:r>
              <a:rPr lang="en-US" dirty="0" smtClean="0"/>
              <a:t>Dinosaurs lived thousands of years ago!</a:t>
            </a:r>
          </a:p>
          <a:p>
            <a:pPr lvl="1"/>
            <a:r>
              <a:rPr lang="en-US" dirty="0" smtClean="0"/>
              <a:t>Fifty years ago, cars were different!</a:t>
            </a:r>
          </a:p>
          <a:p>
            <a:pPr lvl="1"/>
            <a:r>
              <a:rPr lang="en-US" dirty="0" smtClean="0"/>
              <a:t>Even 10 years ago, computers were different!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 descr="http://i.telegraph.co.uk/multimedia/archive/02117/Baby-dinosaurs-cop_211774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4038600"/>
            <a:ext cx="3162300" cy="1978988"/>
          </a:xfrm>
          <a:prstGeom prst="rect">
            <a:avLst/>
          </a:prstGeom>
          <a:noFill/>
        </p:spPr>
      </p:pic>
      <p:pic>
        <p:nvPicPr>
          <p:cNvPr id="11268" name="Picture 4" descr="http://a66c7b.medialib.glogster.com/media/a3/a34a90d873b0bc6206723c266f65af2bce1eb2c46f57a0f8438df8d80af79b39/1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38600"/>
            <a:ext cx="2819400" cy="1998097"/>
          </a:xfrm>
          <a:prstGeom prst="rect">
            <a:avLst/>
          </a:prstGeom>
          <a:noFill/>
        </p:spPr>
      </p:pic>
      <p:pic>
        <p:nvPicPr>
          <p:cNvPr id="11270" name="Picture 6" descr="http://images02.olx.co.za/ui/3/48/53/5705455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18464"/>
            <a:ext cx="2819400" cy="26299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323671"/>
            <a:ext cx="3429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Ago- a word used to talk about the past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My birthday was 3 months </a:t>
            </a:r>
            <a:r>
              <a:rPr lang="en-US" i="1" u="sng" dirty="0" smtClean="0"/>
              <a:t>ago</a:t>
            </a:r>
            <a:r>
              <a:rPr lang="en-US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Class started 10 minutes </a:t>
            </a:r>
            <a:r>
              <a:rPr lang="en-US" i="1" u="sng" dirty="0" smtClean="0"/>
              <a:t>ago</a:t>
            </a:r>
            <a:r>
              <a:rPr lang="en-US" i="1" dirty="0" smtClean="0"/>
              <a:t>.  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grow food on organic farms. </a:t>
            </a:r>
          </a:p>
          <a:p>
            <a:r>
              <a:rPr lang="en-US" dirty="0" smtClean="0"/>
              <a:t>Meaning: grown with no chemicals </a:t>
            </a:r>
            <a:endParaRPr lang="en-US" dirty="0"/>
          </a:p>
        </p:txBody>
      </p:sp>
      <p:pic>
        <p:nvPicPr>
          <p:cNvPr id="3074" name="Picture 2" descr="http://articles.elitefts.com/wp-content/uploads/2011/03/org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971800"/>
            <a:ext cx="4762500" cy="3810000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Nd9GcR8vXRYRNZwyQsZlFt_z4jvURZSEKPwrGYS3U1uoGTpBDj0fyE4:www.naturalhealth365.com/images/pesticide-sp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734" y="3048000"/>
            <a:ext cx="3764042" cy="28194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486400" y="2895600"/>
            <a:ext cx="2590800" cy="3200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562600" y="2895600"/>
            <a:ext cx="2362200" cy="3200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0"/>
            <a:ext cx="7543802" cy="838200"/>
          </a:xfrm>
        </p:spPr>
        <p:txBody>
          <a:bodyPr/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1" y="1066800"/>
            <a:ext cx="7543800" cy="42291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We will recycle the objects we buy. </a:t>
            </a:r>
          </a:p>
          <a:p>
            <a:r>
              <a:rPr lang="en-US" dirty="0" smtClean="0"/>
              <a:t>Meaning: things</a:t>
            </a:r>
          </a:p>
          <a:p>
            <a:pPr>
              <a:buNone/>
            </a:pPr>
            <a:r>
              <a:rPr lang="en-US" dirty="0" smtClean="0"/>
              <a:t>What are some objects in your classroom?</a:t>
            </a:r>
            <a:endParaRPr lang="en-US" dirty="0" smtClean="0"/>
          </a:p>
        </p:txBody>
      </p:sp>
      <p:pic>
        <p:nvPicPr>
          <p:cNvPr id="6146" name="Picture 2" descr="http://japanese.gatech.edu/WebCTVista/images/pictures/classroom-englis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56103"/>
            <a:ext cx="4648200" cy="38494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Windmills and solar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114111" cy="5105400"/>
          </a:xfrm>
        </p:spPr>
        <p:txBody>
          <a:bodyPr/>
          <a:lstStyle/>
          <a:p>
            <a:r>
              <a:rPr lang="en-US" dirty="0" smtClean="0"/>
              <a:t>Energy from windmills and solar panels will be in every home. </a:t>
            </a:r>
          </a:p>
          <a:p>
            <a:pPr>
              <a:buNone/>
            </a:pPr>
            <a:r>
              <a:rPr lang="en-US" dirty="0" smtClean="0"/>
              <a:t>Normal Windmill			Solar Panels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Wind Energy Windmill</a:t>
            </a:r>
          </a:p>
          <a:p>
            <a:pPr>
              <a:buNone/>
            </a:pPr>
            <a:r>
              <a:rPr lang="en-US" dirty="0" smtClean="0"/>
              <a:t>  (turbines)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upload.wikimedia.org/wikipedia/commons/6/65/De_Liefde_Windmill,_Sakura,_Chiba,_Japan_-_20060417.jpg"/>
          <p:cNvPicPr>
            <a:picLocks noChangeAspect="1" noChangeArrowheads="1"/>
          </p:cNvPicPr>
          <p:nvPr/>
        </p:nvPicPr>
        <p:blipFill>
          <a:blip r:embed="rId2" cstate="print"/>
          <a:srcRect b="33824"/>
          <a:stretch>
            <a:fillRect/>
          </a:stretch>
        </p:blipFill>
        <p:spPr bwMode="auto">
          <a:xfrm>
            <a:off x="1981200" y="3200400"/>
            <a:ext cx="1447800" cy="1277471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8/8b/GreenMountainWindFarm_Fluvanna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029200"/>
            <a:ext cx="2517775" cy="1671960"/>
          </a:xfrm>
          <a:prstGeom prst="rect">
            <a:avLst/>
          </a:prstGeom>
          <a:noFill/>
        </p:spPr>
      </p:pic>
      <p:pic>
        <p:nvPicPr>
          <p:cNvPr id="5126" name="Picture 6" descr="http://upload.wikimedia.org/wikipedia/commons/d/de/Nellis_AFB_Solar_pan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255" y="3200400"/>
            <a:ext cx="2911745" cy="1981200"/>
          </a:xfrm>
          <a:prstGeom prst="rect">
            <a:avLst/>
          </a:prstGeom>
          <a:noFill/>
        </p:spPr>
      </p:pic>
      <p:pic>
        <p:nvPicPr>
          <p:cNvPr id="5128" name="Picture 8" descr="http://t1.gstatic.com/images?q=tbn:ANd9GcTSA8BjAMnyVma3rLUjgHv5UE-4xLhT8MnpY23-BBDTJqJG8wH3Gw:solar.calfinder.com/assets/images/blog/solar-pane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1054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lerablog.org/wp-content/uploads/2013/06/solar-panels-working-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19890"/>
            <a:ext cx="8912036" cy="68778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543802" cy="1219200"/>
          </a:xfrm>
        </p:spPr>
        <p:txBody>
          <a:bodyPr/>
          <a:lstStyle/>
          <a:p>
            <a:r>
              <a:rPr lang="en-US" dirty="0" smtClean="0"/>
              <a:t>What are the facts?  </a:t>
            </a:r>
            <a:br>
              <a:rPr lang="en-US" dirty="0" smtClean="0"/>
            </a:br>
            <a:r>
              <a:rPr lang="en-US" dirty="0" smtClean="0"/>
              <a:t>What are the opinions?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8288" y="2133600"/>
          <a:ext cx="8647112" cy="4288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44"/>
                <a:gridCol w="2906568"/>
                <a:gridCol w="4495800"/>
              </a:tblGrid>
              <a:tr h="542452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Opinion</a:t>
                      </a:r>
                      <a:endParaRPr lang="en-US" dirty="0"/>
                    </a:p>
                  </a:txBody>
                  <a:tcPr/>
                </a:tc>
              </a:tr>
              <a:tr h="542452">
                <a:tc>
                  <a:txBody>
                    <a:bodyPr/>
                    <a:lstStyle/>
                    <a:p>
                      <a:r>
                        <a:rPr lang="en-US" dirty="0" smtClean="0"/>
                        <a:t>Cars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Cars burn</a:t>
                      </a:r>
                      <a:r>
                        <a:rPr lang="en-US" baseline="0" dirty="0" smtClean="0"/>
                        <a:t> gas.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the future, 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cars</a:t>
                      </a:r>
                      <a:r>
                        <a:rPr lang="en-US" baseline="0" dirty="0" smtClean="0"/>
                        <a:t> will run on electricity.</a:t>
                      </a:r>
                      <a:endParaRPr lang="en-US" dirty="0"/>
                    </a:p>
                  </a:txBody>
                  <a:tcPr/>
                </a:tc>
              </a:tr>
              <a:tr h="936287"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 use computers for work.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the future,</a:t>
                      </a:r>
                      <a:r>
                        <a:rPr lang="en-US" baseline="0" dirty="0" smtClean="0"/>
                        <a:t> more people will work from their homes, using computers</a:t>
                      </a:r>
                      <a:endParaRPr lang="en-US" dirty="0"/>
                    </a:p>
                  </a:txBody>
                  <a:tcPr/>
                </a:tc>
              </a:tr>
              <a:tr h="542452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Today,</a:t>
                      </a:r>
                      <a:r>
                        <a:rPr lang="en-US" baseline="0" dirty="0" smtClean="0"/>
                        <a:t> food is grown with many chemicals.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452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452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452">
                <a:tc>
                  <a:txBody>
                    <a:bodyPr/>
                    <a:lstStyle/>
                    <a:p>
                      <a:r>
                        <a:rPr lang="en-US" dirty="0" smtClean="0"/>
                        <a:t>Waste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-76200"/>
            <a:ext cx="7543802" cy="1219200"/>
          </a:xfrm>
        </p:spPr>
        <p:txBody>
          <a:bodyPr/>
          <a:lstStyle/>
          <a:p>
            <a:r>
              <a:rPr lang="en-US" dirty="0" smtClean="0"/>
              <a:t>Past, </a:t>
            </a:r>
            <a:r>
              <a:rPr lang="en-US" b="1" dirty="0" smtClean="0"/>
              <a:t>Present</a:t>
            </a:r>
            <a:r>
              <a:rPr lang="en-US" dirty="0" smtClean="0"/>
              <a:t>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543800" cy="5105400"/>
          </a:xfrm>
        </p:spPr>
        <p:txBody>
          <a:bodyPr/>
          <a:lstStyle/>
          <a:p>
            <a:r>
              <a:rPr lang="en-US" dirty="0" smtClean="0"/>
              <a:t>Present- the time is now!</a:t>
            </a:r>
          </a:p>
          <a:p>
            <a:pPr lvl="1"/>
            <a:r>
              <a:rPr lang="en-US" dirty="0" smtClean="0"/>
              <a:t>Today, right now</a:t>
            </a:r>
            <a:endParaRPr lang="en-US" dirty="0" smtClean="0"/>
          </a:p>
          <a:p>
            <a:r>
              <a:rPr lang="en-US" dirty="0" smtClean="0"/>
              <a:t>Computers look different in the present!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do cars!</a:t>
            </a:r>
            <a:endParaRPr lang="en-US" dirty="0"/>
          </a:p>
        </p:txBody>
      </p:sp>
      <p:sp>
        <p:nvSpPr>
          <p:cNvPr id="29698" name="AutoShape 2" descr="data:image/jpeg;base64,/9j/4AAQSkZJRgABAQAAAQABAAD/2wCEAAkGBhQSEBUUEhMVFRUWFRcXGBUXGBgXGhYXFRQVFBcYFhkYHCYfFxkjGRQXHy8gJCcpLCwsFR4xNTAqNSYrLCkBCQoKDgwOGg8PGiwkHyQ1NCwvLCwsLywqMDAsLCk0LCwsLywpKSwsLCwtLyksLCksLCosKSwsLCkpLCwpLCwpLP/AABEIALsBDQMBIgACEQEDEQH/xAAcAAABBAMBAAAAAAAAAAAAAAAAAwQFBgECBwj/xABJEAACAQIDBAYGCAIHBwUBAAABAgADEQQSIQUxQVEGEyJhcZEHMkKBobEzUmJykrLB0RSCCCNDU5Oi8BUWc7PC0uFUY4Oj0xf/xAAaAQEAAwEBAQAAAAAAAAAAAAAAAQIDBAUG/8QAKhEAAgIBAwMEAgEFAAAAAAAAAAECAxEEITESQVETFGFxIkIFI4GRofD/2gAMAwEAAhEDEQA/AO4whNKlUL6xA8TaAbwiP8Yn11/EJn+KT66+YgCsIn/Er9ZfMQ69frDzEAUhNOuX6w8xM9aOY84BtCa9YOYmcw5wDMJi8zACEIQAhCEAIQhACEIQAhCEAIQhACEIQAhCEAIQhACEIQAhCEAQxuI6uk72vkRmtzyqTb4Txtt/pDXxtdq2JqM7sToSbKD7KL7KjkJ7Nq08ykHcQR5i08W7ZwppYmqh3pVYeTGSgM8h5GGQ8jHcWwuFao1ltoCxJIACqLkkmd3tF5LYI7IeRhkPIyTOzqv90+4H1WO9c43D6pv4RPEYdkYq4KsN4O8aX+Rj2kfJGBhkPIzZE5gxzCT7ReScCX8P3H4zBodxjlKlvCKx7ReSMEcaR5Gb9Y4OhfzMdkTRlj2kfIwJDF1RueoP5m/ebDaNcf2tX8bfvMwk+0j5JwbDa+IG6tW/G/7zcbcxXDEV/wDEf94lCPaR8jAsNv4v/wBRiP8AFqfvM/7xYz/1OI/xan/dEIvhcLnvqBbxOndb3ecj2kfIwbL0mxo1GKxI7+uqf909AehH0gVdoUKlHEtnrUMv9ZoDUpvcDNbeylSCbagrxvOEVdhsKHXXuuZlsAQQylbg3tplZW9/vlp9A+1up2ytM3tXp1KfdcDrVJ/wyP5pzW1xjvF57ENYPTcIQmBAQhCAEIQgBCEIAQhCAEIQgBCEIATyV6WMB1O2MUvBqmceDgN+s9azzb/SFwGTai1P72ip96krAOdKdIrh65Rgw3jdqw4W3qQR7jEKJ0mxntQfVFMv2JM9IKlnFkGcENZSLghRa17bkUbtLHmbsa9cubm17AX55QFBPfYCWih0KRlDdabH7o+cXHQWnxqPpyK/tIUoo5nqK0UyEuy9BqP16vmv/bENpdEqVPJlL9piupG+1xuHINLKSbwTHVVyfSioTZHt4SznozTAub+8n9poNhUvqn8R/eadLNuogZqRLZS6M0jRZgDcXsMx1sF1HauT2r6AgBdd4lk2B0EwuJF1pgLkDliar6HKBZVJJPaEr04TbfBlZaq8bcnK2Wazpu3eidChUVeqTRmQ21BNgyneeCn8Uf8A+4dEUGqhKDZFpu6WuwWtbIfVtuN984tRrI0S6Wm++xmtUmspM5HMSWFBKWNZHChBUYdoaBTcrv7isuezNl0qyHqUp1Lf3aIxG/1uPnLWauNeG++56VNLuWYs5tebKxG4+U6FjthtTUk0lQc2yp+Yym7WrIeypBIPDd5xXqo2PESbKHBZZHtVJ3k89/Hn4xz0f2r/AAuOw9e9hTq03NvqqwzD3rce+dM6DMtbDUAxC/2ZawNspKjlwt5xl6YNgqmHo1lFQWqmn2hoQyk3Btzpj8R4WJ01cUq/nk8qGpcpuGP9noxWuLjdMyuejra38TsrCVS2Ymiqseb0x1b378ymWOeSdQQhCAEIQgBCEIAQhCAEIQgBCEIATiH9JTA9nCVu96d/cGH6zt85n/SAwGfZOe2tOsje43U/MQDzhhzpFYhhzrF562nea0XR0LYONJw9M7+yBe54dk7jzWSiYo/6LfvOfbPxVYUiEqsiLcsBawAIJ4antSX2rQrUsPSr9ZWIqb1K1FyCwIuwsrXB4c9L2nNO+EZOLPPlpJSbaZcBij/q/wC8ZbeUtRzW9V1PxCn/ACuY12HgUr4SnVPWFwAWIr1LsadRwy5CSvaCcLTTpPTKHIaYCsz0taarlZM602WrxFTLmKsTqNLbpWOrgnsiY6KUWpZ+RPFIUK9tGuoa6gaX9k6b42arzI+AkthejlEqGyU9d2i631kb0ax9GtXNGpTRGzMFIAscpOnc1hfvsZ6buhHlmym+yMU9phFIzqA2+7W/WTXRvpOlGlYYikm9SCykFQzBbqQQRltvHGWPDdFqTaKVJ5CxPkJVcVsykm0VpMx6p2p5ihGa7XSy30Buq/iMzjqqptxTy/Bf0HfhSyvkeba21TqIW65XbMrEjX2gG3DTskwTpiy0zS69zTK5SvVk9kbluUuAO4zXpJsWjSpXpH1nKkdaKmhp3NiFXQNpxPa14RToThtn1KbHG1Qrm9gxdQq5FsRlIu5Zjx0CHTjOfUUV6j+pLKxtsZWaRVJdLe5z/pSytiC6XsyqTcFdQMp0IvuAmmGw9RSHpqwPMFVI01AOa5HjJLpngEp1bUqorIrFVqAWzggMDY7iLEHvvaWHodsRK+HVy9iFtbKTcqxU3PDd8Zr6FaioybwkWVsq4LpKrXSu+8G/MkX9x1kbU2NUGuW55A3J46ADWdWxWwURlFmfMCewBpbgcxGsxgKz4Or11Ok2osQcoIXfcdq9+YtfxnPZOipfim2WhdbZJKTSKB0Z6WjC0mQ0zUu2YWa1rgA8DyEU2/06OIw1Sh1RVWKn6QnVGDA5ctjutLntbo/g9oOagBo1X1LpYAnmy+qx5nQnnKztX0T4un9E1OuvDKwRver6D3MZMddXbDok8fZrPRRU+vG/k6X/AEddr9Zs6rQJF6FYkDklVQw/zipOrzgfoKo18FtKrh8RTan/ABFElb2sz0TmAUjRjlZzoeE75PPI4CERrYtE9ZgJulUEXBBB3EHfIyicM3hCEkgIQhACEIQAhCEAIQhACVf0m7P67ZOLTj1RYeKWb9JaI22lhuso1KZ9tGX8SkfrAPFNE6xzEK1PJUKn2WI8jaLz0dI/xaLImOjezzWdkUDOQLEtlUDtE5ju3gW75N4jDvUwTdpHGHqsjlbNnQ6IyupsyZTv0JsDfhK1sY/1tjuZSLXIvuOtt+6T64VADZRrv03+Mrbo3ZNyTOmqvKyiQ2fjaeHpKiswUliFzGwuFZWNmu1iH0Nxdr2j7YfSSijo4rAKxbOtRh/VlgCCCT6pyC4BBvbnpYNn+ilHwyVlrgmpSFRFWgAO1TLhWbOeVr2HhKTSIIBHETGGkjLiXHwTCrq2zx8EZQqqazB+1TSqxTq0Zs1m0ZTqoBHHfDBUyMXfqn6nOT9E1ytiQNF33IF+6WLY761AbesCL8iq8yOOaShynS48bAfImcV97rm444+TyrbHXNxxwN8PVohgRh6h13HMvzIkRtZFFRWWi6KcykXTU+stu0eAbeJOacI12yl6V7eqynzOQ/BjMdLqMXxeOdiIa2fUlsQiuRuS3iR+gmUwtVB2qQUMSVZs4uL3sOyAbXE3U21lj290qfFYTDU3cF6WcMApFxcBCWJNzlUXtxn1bzFrB2Tm7ViRUtq0GNFjppY6X4HX4Xkl0D2pXFN6NFgMzqMmXMWzHsj1h7V4jVTMrLzUjzFo16B4tqWJDgagowB4tTcNa3Ea/Gcmt6lW2mYWRXRsXTaQxeGpF2vTbK5Ummlzk9YDMCe60a4SjtLE0hUWq7U2YoGvhqfaFuz6qknwkttLpHXxCFK5DLnzgFQpS4IyqRbs2bjc98qWD209Kh1IqJkWr1lmyEiqgCZhm1HqDu0nn6Kx29Se/wBl9FGE21jP2iDxW262HxBOYsDqQdNdx8DcSxbN6bGpYZiDyOh93OVTpJUDsHzBiS2Yi29jm4aDW/nIcGb3aSuz4Z2uyVcmux2zZvStlI5g3B4g2toeGhPnLhhOnrBRnUHv3fKeetk7drCoieuGYDXePf3C51lyp7VJFs17Tx7Kp0yxk2UoWco6A+0laqaj1jmc3AJAAHBQOQGkc9aL9lrcbjd75z7A4q57VmB56yfw2IVPUNhy4Tma3N9sbFqo9IK9M+tmHJtR7jLLsrpFTr2F8r/VPHw5yg0toAzRkB1BtbW95aFsofRjOmM/g6tCUnYfTIqQle7Dg+9h94e0O/f4y34fHU3F0dWHcR/oTuhZGa2OGdcoPDF4TVKgO4g+Gs2mhmEIQgBCEIAQhCAePOn+A6jamLpjQLWe3gxzD5yLU6S8enjAdXth2tpUp038TbKfyyi0joJ2aR/k0Sh3s+paqh+0B56frLU1gLlkH8y38r3lNvbWdKo4dAoyooBAOigbxfgJ6kVkT1ft1xnIww3SWqqGkmKfIQF6sVCQADcBRfsfy25bo3FW3sufBHPyWdH2XsHCMAlSoVqtSVgtzoTm177hlI4acdbxWK6NVkpl2XdvG+2pG8XBGh4zKuyqbai+Nv7lJ/yNkN+hblX2VXAr3alUcFLlPUJyE8WtbWoPKSC9YzG1FlFzYFqe6+g0Y/KY6srUpm3EqfBlP/UFlw2htKhUpIAuV0UeqLdrTQ6ajvvOXUaKErU3FvPLT4PPsu9XNksJlU6itfREHjUI+AQzbGYCq9J1vTBKMBbM2tjblxkrnXl/r3kzIM6ofxemjv07/bPPd8k8rBGdKehNXCYSniUf+JRiubq6Qp5EdQVc3ds+um8bxGOy+jxfGpQc1gyuvXUiiqyo2mbNawFyO1cix4yVo9I6nUtTyVGTCqKRswUBFbKmmbMeyF1twkPV21UbeLEjKWDMrMoPE5OB7549mqv6nHfb6PrKdNZOPUo5z8k30w2fgcDXoAUXrUnNqr/xFUFO0oOiOqqMpLXNxcW03zmz1qYx7GkT1JrMEuxNqbk5FJub2BA3ndJ3GY0X1y/hVj7yW/SV3H1l6zPoTodLbxu0HHQTeidluYz7ovLSzpSnPH+S+4XYtNwn9XdnV2DWUqClyy2y3NgASb6ZhpziKGzkavVVgdKZqIqEKWIykr6p9nrDYC5yiYTpTTRVArHS5CgN2S65WtYcRoZHY7bNGowIDN2bEAW3G4tm8TPMoqu694s9iVtMeJJfX/fQv0nwCJTQpcXz3U3v2KhUPZgGCshUi44GVilg3f1Ed/uqW+QkzgsZTNVFdeyW1BtY6GwPcTYe+W7F7adV7BygAWUHTgLAbh7p6Pry066XE87UqFs1KMsnPkwVWmwZqVVQDvKMNCCDw5GOGxbIbjXiCDvHfLiNvMTZjNa6YeqO2o8dx8xOK3UepLqaMVU1wzTD4u6g8wD5xX/aNuMY1sIqfRucvIm9vC+sa59ZytJmqbRY6G0ieMeUdp2PG/MSsJV0m6bQKnQSjiWUi84XGlt403X3eclFIFt2somG22wGt/lJHD9Ir77zNxLplvoYhkbNTcqw4jjv0I3EeMncJ01dQOtphvtJofwnT4iURNu0+Jmx22h4+MtGco8MpKuMuUdNw/TDDNvcoftqR8RcfGSeH2hTqepUR/usD8jOUU9o0zviJqpmA3/pNlqJd0YPTR7M7LCcqobRqJ6lWqvdna27le0eU+lWLGgq3+8in5LNVqY90ZvTS7M6TCEJ0nKcE/pJ7PtXwtb6yOh8VbMPzTkmDpAodbWM79/SMwGbZ1Gp/d1wPc6kfMCeesOd86NM8WIlC86P0exVI4ak1SqidkA52C6r2Tv7xOcTFp68ZYM7qVakmdibpPhKev8AE0ywFgwbOwHIEX07olT9JdBAyhy6m/ZCPYFh6w0Fjr4d05IDFRigOMz/AAXKRitKl+zLttDphSZbLSqXDKwPZHquG+tfhaNK3pB4Lh7d5c394y6SpnHDnE6mMU98s9TFfsStLVjGC0P0/rezTpgfzH9YjW6ZYlh2aiL4KoP+e48pVzieQmDiu4TJ6yPkv7epfqiUxe0KjsS1QszG7kaAkAAbgAbAfGIAk7ybeO+MDiDNTWbmZg9TXnODo62lhPYmEYDdNMQoIvoDGdDZleoOxSquD9VGb5CSWG6C45xcYaoPvWT85EPW7YUSuSN6wDiJhag4GWfD+inGsNeqTuZ72/AGkph/Q1UPr4lF+6hb5lZi9XMZKYta83TFuvqsw7gTby3TotL0P0gozYiqzcwFUeRDEeccf/zWgm+mz9/WN8gRMZXzlyEzmw2vVHtX8VU/pJbo7tBsRiKdAhA1VwivcqA7aKG32udPfLdjOiOFyFOpCX9pdHHeGOsbLsalTyMGZmpMHQkjR0N1NkAG8CYNJ8l1OS7jTHbGqJXNBlIrA26rexOvqgasCBcEXuIm2AZTZhlPI6HyOs9HYHatCtY06tJ2t7LoxF+GhvHOIwaVBaoiuOTKGHxmfpfJp6/weZ2oST2T0PxOI1o0HcfWsFX8TkKfOegKOyaKerRpL4Io+Qjq0el8h3vsjz1j+iWLoi9TDVQOYXOB4mncD3yFFXkZ6gkRtjolhMVrXoU3a1s9srjwdbMPOVdPglX+Tznc8zFFqGdN276F97YOtb/26uo8FqLqB4hvGc92z0exGEbLiKTJrYMdUbX2XF1Phe/dM3Brk2jYnwxEYtucc4PaTKd8jA8VR5RxNFItuH2mzW7QvF1rn6xlVp4ogRVceZn0l8npCEIT0zySl+mLZ/XbGxItcoq1B/IwPyvPKSvae0OkODFbCV6R9uk6+am3xnBsH6M8GFDE1XuAe04G8X9kCSnjdA5Sax5zBc8zO04boTgk3YdT94s/5iZJ4TZNCn9HQpIea01B8wJLnJ8sHCcPgalT1Kbv91S3yEkcN0NxlT1cNV/mXJ+e07k1YLvYL4kCYFccCT90M35QZUHIcN6Mca3rIlP7zqfyZpJYb0RVj9JXpr90M/zyzpT4sLv08Sq/mYGN6m2qY9tPxMfyqR8YBTsL6IaQ+kxFRvuqqfMtJTDei/BKO0tR+9nI/Jlku3SOmPaY/dp/qz/pEz0lXhTdvF1H5Uv8YBnDdCcGmgw1M/eBf85MkqGzqNIWSnSpj7KqnyAkUekTcKVMffLv+d7fCLUdpYo/RrlB/u6SD4qt+O+ATdIZvVBb7oLflBixwzAXKEDm+Wn/AMwiV2q2Jb6Suw7nrW/yltB4gRH/AGYAdXBbkoYk+agfGAWNq6DfVoj/AOTN/wAtWmjbToj+1v8Acpsfi7L8pDjZQHs1G8QKY8SWJ09wiqYQDcqX+1Uz+XVftAJBttUeC1m8SifJWPxjaptwX7NBT956j/AMB8Jilh9wGU8ytLPu/wCINT5RX+DYAZS9vtVFQEDkv/mARWPWpW7WQLpvUZR8dJBYjCuNGK+f6Kby2tg1GpyA/wA7HTnrlMRfCk8HI+zTRBp9od/dAKimBvrqTv0Um3ytJzZnTLHYW1qpZR7FX+sHxOce4gRxU2epvmUb/ack+SgH4RH/AGWPZIPgmb82sgkt2yfTBTbTE0WT7dM518Spsw8Bmlz2V0kw2J+hrI5+rezDxQ2YeU4tiNlniD7yF8gY0qbMKm+62o33Hhp8YB6GhOIbL6Z43Djs1WdB7NW9QfiPaH4pcNlelhG0xFFkP1kOdfEg2I8BmkkF/ieIwy1FKuqsrCxVgGBHIg6GM9mdIMPiB/U1Uc/VvZh4qbMPKSEA550j9D9GrdsI3UP9Q3amfD2k91wPqzl+3OjmIwb5cRTKX3NvRvusND4b+YE9JxDGYJKqFKqK6NoVYBgfEGZSrT4NY2tcnmNWigqTp3Sf0P76mCa3HqXOn8jnd4N5ic1xuBei5p1UZHG9WBB/8jv3TFxa5OiM1Lg9NzR3tN5qyTrOIiNo7QKgzlm06lSkbIB1YNr2JtyB108p1jaOBzKZQNq4F6TEkZkJJI78rLfkwsx7J7jw1Aq/8fVPH5D9Ik9epxJ95JHxi9LBuaSuVGaxLopLBbMy5lJFypte29b6xBgCNf8AXhAM4dqq3yHKWNzlGpNrbxrumGp1XHaZzrY5iRbxzEWiqYwjSozkcDmtb72h84s+EW4OUKRxZ9bciLi493HSARdTCgesygc82YDxyg2m64IH1czHkqEjzJ08pIMQPaUfdTXzIHzmqYclbWquOFuwO+9gw8rQBGngwP7Nr8qjrT+FgeHBjHVFFBtelc8QHY+Fj2SfDy3mZpYYX0REsdczb9OK314agcN/CO6T/bW2oJp0wCO43C3+HvgG2FRvYNU/8OkqD3FWFvh3xwKFzqtze16tbUHuXsMDFaeHJW+Wuwto7Hs/zLlOg8dO7fHSYa3sUEHNmz38RmPygDMUlGl6YOvq08/HcOsAt4X98XFFiLJ1rg78tqYt4C9vEjhpHiKR/aMvci25aX7JtwGg8JkUQx9V3++dT5DUb+JOu8boAzGCA9lVvpmZy+o55Tv8Vi9FF4Mmv1UA8mIHkd8dJTA4IvOxzHTgVuSR3WjhavIsRyUZR5MV+UAQOBJGvWG3FmAHkQR5maHCabkHm1/dqIs9fLwUeL/9IA/NG9XHfaH8if8A6ZoAnVQgWzMO5dL++4PwjPEYbiy/jOW5PfoD8DN8RjTzfwzkD8I7PwkbUrcgo8BAHPZH1BysOsH6ge4+6aPUHNm7rW8jcm3ujMV27j7v2i9Oup36fKAANvVBH8xJ+FgfeIi9NjxPiLKfNQCY+WnfdNuogEQ+DB36+Os0OBEmjh5ocLAIf+C1uOEmtm9KcVQ0WqXX6tTtjzPaHnEjhpocOeUAt+z/AEkIdK9Jk+0naHiRoR8ZZ9n7ao1x/VVVbuBsw8VOo8px2rWQaF1vyBzH8K3PwmcNRaow6tHJ4NbKB7zqPKAdujbFbNpVbdbSp1Lbs6q1r77XGm6I7EduoRXzFlUAsxuSQNSTxj+AEIQgGCsjNo7LVxqJKTDCAc42n0XdSxou1MneVt+oNj3yqY3Zr0yc41+toAfvW0B793O2+dpq4cGR2O2EtQEEQDjRFtDoZim5T1QGH1Tw+7rb3HTwll6QdFmom4BKd29fDmO7y5Gtstv0POAOqeLBFxUt3ImUjuOi6++bKQx3PUPef0sx+MZqADfj/rfzjgV2O9mI5Ekjy3QB/Tpkf2aL942P/wBjW+EcUM+YXdQbHtUxl05HKALnuJGnCMaEkaBgDkUBvu7N9ogA+PrX+B7xHVNANRTW5tcm5Jt3ggW8REqRjlDAMoCNxtysAMv3SBce4xQ0c3rEsebHMfMzKxVTAEa9ByOw2U+A19/CRlbODZy3gSSPdw8pPKZs6KwswBHfAK6omWMkMRsnih9x/Qxqdmv3D3/tAGNQxtUks2ywNWbyH6mM6lbDqbFgx7iXI8QmvwgEexmyUGO5Sfd+p0klSr3+ioOe/KqDzPa+Ed0dlYupuRKY77ufPsj4QCLoYGpwsvv/AGuDJBiEW9RlXvYhR8TJSj0JrPbrK725KQn5AL++SWD9H1BDcqCeJO8+JgFTO06W5Sznkis3k1gvxmyNWf6PDt4uwW38qg38xOh4fo/STcoj5MKo3AQDnFHo1i6m9lp/cQfN80f0PRwG+ld37mYsPcCbD3S+BZmAVzB9CKCeyJL4fZVNNyiPIQDAW0zCEAIQhACEIQDFpjLNoQBvisErixE510o6HMhL0hcHUrwPf3Hv+Y0nTZpVohhYwDgb07c9DY33g8mHD5HhMoZ0HpT0KzE1KWjD4jiCOI7pRKmGKtlYZG+qTv8AuE+t4b/HeQF6EkKJkfSpkcDHXXBB2mCj7RA+cAkqZjlHkPT2ons5nP2FY/5tF+Md0Wrv9Hhz4u1vgoPzgEotSKK8bUOjuMfe60x9hdfN80kKPo+LfS1aj8wWNvw7vhAGVbalNDZ6iKeRIv5b4h/vAp+jSrU8EK/F7fCWrBdB6FPcg8hJejsimu5R5QChJVxdT1KCr3uxbzUW+cc0ui+LqevWyjkihR8bn4y/LRA3CbWgFLoejqmbGoWqH7ZLfmJk3heilFNyDyk1CANqWz0Xcoi4QDhNoQAhCEAIQhACEIQAhCEAIQhACEIQAhCEAIQhACEIQDBW8i9o9HKNYdtQfdJWEAplT0ZYfgLeGnyiuE9HGHQ3yDyluhAIvDdHqSblHlH6YVRuAisIBgLMwhACEIQAhCEAIQhACEIQAhCEAIQhACEIQAhCEAIQh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QSEBUUEhMVFRUWFRcXGBUXGBgXGhYXFRQVFBcYFhkYHCYfFxkjGRQXHy8gJCcpLCwsFR4xNTAqNSYrLCkBCQoKDgwOGg8PGiwkHyQ1NCwvLCwsLywqMDAsLCk0LCwsLywpKSwsLCwtLyksLCksLCosKSwsLCkpLCwpLCwpLP/AABEIALsBDQMBIgACEQEDEQH/xAAcAAABBAMBAAAAAAAAAAAAAAAAAwQFBgECBwj/xABJEAACAQIDBAYGCAIHBwUBAAABAgADEQQSIQUxQVEGEyJhcZEHMkKBobEzUmJykrLB0RSCCCNDU5Oi8BUWc7PC0uFUY4Oj0xf/xAAaAQEAAwEBAQAAAAAAAAAAAAAAAQIDBAUG/8QAKhEAAgIBAwMEAgEFAAAAAAAAAAECAxEEITESQVETFGFxIkIFI4GRofD/2gAMAwEAAhEDEQA/AO4whNKlUL6xA8TaAbwiP8Yn11/EJn+KT66+YgCsIn/Er9ZfMQ69frDzEAUhNOuX6w8xM9aOY84BtCa9YOYmcw5wDMJi8zACEIQAhCEAIQhACEIQAhCEAIQhACEIQAhCEAIQhACEIQAhCEAQxuI6uk72vkRmtzyqTb4Txtt/pDXxtdq2JqM7sToSbKD7KL7KjkJ7Nq08ykHcQR5i08W7ZwppYmqh3pVYeTGSgM8h5GGQ8jHcWwuFao1ltoCxJIACqLkkmd3tF5LYI7IeRhkPIyTOzqv90+4H1WO9c43D6pv4RPEYdkYq4KsN4O8aX+Rj2kfJGBhkPIzZE5gxzCT7ReScCX8P3H4zBodxjlKlvCKx7ReSMEcaR5Gb9Y4OhfzMdkTRlj2kfIwJDF1RueoP5m/ebDaNcf2tX8bfvMwk+0j5JwbDa+IG6tW/G/7zcbcxXDEV/wDEf94lCPaR8jAsNv4v/wBRiP8AFqfvM/7xYz/1OI/xan/dEIvhcLnvqBbxOndb3ecj2kfIwbL0mxo1GKxI7+uqf909AehH0gVdoUKlHEtnrUMv9ZoDUpvcDNbeylSCbagrxvOEVdhsKHXXuuZlsAQQylbg3tplZW9/vlp9A+1up2ytM3tXp1KfdcDrVJ/wyP5pzW1xjvF57ENYPTcIQmBAQhCAEIQgBCEIAQhCAEIQgBCEIATyV6WMB1O2MUvBqmceDgN+s9azzb/SFwGTai1P72ip96krAOdKdIrh65Rgw3jdqw4W3qQR7jEKJ0mxntQfVFMv2JM9IKlnFkGcENZSLghRa17bkUbtLHmbsa9cubm17AX55QFBPfYCWih0KRlDdabH7o+cXHQWnxqPpyK/tIUoo5nqK0UyEuy9BqP16vmv/bENpdEqVPJlL9piupG+1xuHINLKSbwTHVVyfSioTZHt4SznozTAub+8n9poNhUvqn8R/eadLNuogZqRLZS6M0jRZgDcXsMx1sF1HauT2r6AgBdd4lk2B0EwuJF1pgLkDliar6HKBZVJJPaEr04TbfBlZaq8bcnK2Wazpu3eidChUVeqTRmQ21BNgyneeCn8Uf8A+4dEUGqhKDZFpu6WuwWtbIfVtuN984tRrI0S6Wm++xmtUmspM5HMSWFBKWNZHChBUYdoaBTcrv7isuezNl0qyHqUp1Lf3aIxG/1uPnLWauNeG++56VNLuWYs5tebKxG4+U6FjthtTUk0lQc2yp+Yym7WrIeypBIPDd5xXqo2PESbKHBZZHtVJ3k89/Hn4xz0f2r/AAuOw9e9hTq03NvqqwzD3rce+dM6DMtbDUAxC/2ZawNspKjlwt5xl6YNgqmHo1lFQWqmn2hoQyk3Btzpj8R4WJ01cUq/nk8qGpcpuGP9noxWuLjdMyuejra38TsrCVS2Ymiqseb0x1b378ymWOeSdQQhCAEIQgBCEIAQhCAEIQgBCEIATiH9JTA9nCVu96d/cGH6zt85n/SAwGfZOe2tOsje43U/MQDzhhzpFYhhzrF562nea0XR0LYONJw9M7+yBe54dk7jzWSiYo/6LfvOfbPxVYUiEqsiLcsBawAIJ4antSX2rQrUsPSr9ZWIqb1K1FyCwIuwsrXB4c9L2nNO+EZOLPPlpJSbaZcBij/q/wC8ZbeUtRzW9V1PxCn/ACuY12HgUr4SnVPWFwAWIr1LsadRwy5CSvaCcLTTpPTKHIaYCsz0taarlZM602WrxFTLmKsTqNLbpWOrgnsiY6KUWpZ+RPFIUK9tGuoa6gaX9k6b42arzI+AkthejlEqGyU9d2i631kb0ax9GtXNGpTRGzMFIAscpOnc1hfvsZ6buhHlmym+yMU9phFIzqA2+7W/WTXRvpOlGlYYikm9SCykFQzBbqQQRltvHGWPDdFqTaKVJ5CxPkJVcVsykm0VpMx6p2p5ihGa7XSy30Buq/iMzjqqptxTy/Bf0HfhSyvkeba21TqIW65XbMrEjX2gG3DTskwTpiy0zS69zTK5SvVk9kbluUuAO4zXpJsWjSpXpH1nKkdaKmhp3NiFXQNpxPa14RToThtn1KbHG1Qrm9gxdQq5FsRlIu5Zjx0CHTjOfUUV6j+pLKxtsZWaRVJdLe5z/pSytiC6XsyqTcFdQMp0IvuAmmGw9RSHpqwPMFVI01AOa5HjJLpngEp1bUqorIrFVqAWzggMDY7iLEHvvaWHodsRK+HVy9iFtbKTcqxU3PDd8Zr6FaioybwkWVsq4LpKrXSu+8G/MkX9x1kbU2NUGuW55A3J46ADWdWxWwURlFmfMCewBpbgcxGsxgKz4Or11Ok2osQcoIXfcdq9+YtfxnPZOipfim2WhdbZJKTSKB0Z6WjC0mQ0zUu2YWa1rgA8DyEU2/06OIw1Sh1RVWKn6QnVGDA5ctjutLntbo/g9oOagBo1X1LpYAnmy+qx5nQnnKztX0T4un9E1OuvDKwRver6D3MZMddXbDok8fZrPRRU+vG/k6X/AEddr9Zs6rQJF6FYkDklVQw/zipOrzgfoKo18FtKrh8RTan/ABFElb2sz0TmAUjRjlZzoeE75PPI4CERrYtE9ZgJulUEXBBB3EHfIyicM3hCEkgIQhACEIQAhCEAIQhACVf0m7P67ZOLTj1RYeKWb9JaI22lhuso1KZ9tGX8SkfrAPFNE6xzEK1PJUKn2WI8jaLz0dI/xaLImOjezzWdkUDOQLEtlUDtE5ju3gW75N4jDvUwTdpHGHqsjlbNnQ6IyupsyZTv0JsDfhK1sY/1tjuZSLXIvuOtt+6T64VADZRrv03+Mrbo3ZNyTOmqvKyiQ2fjaeHpKiswUliFzGwuFZWNmu1iH0Nxdr2j7YfSSijo4rAKxbOtRh/VlgCCCT6pyC4BBvbnpYNn+ilHwyVlrgmpSFRFWgAO1TLhWbOeVr2HhKTSIIBHETGGkjLiXHwTCrq2zx8EZQqqazB+1TSqxTq0Zs1m0ZTqoBHHfDBUyMXfqn6nOT9E1ytiQNF33IF+6WLY761AbesCL8iq8yOOaShynS48bAfImcV97rm444+TyrbHXNxxwN8PVohgRh6h13HMvzIkRtZFFRWWi6KcykXTU+stu0eAbeJOacI12yl6V7eqynzOQ/BjMdLqMXxeOdiIa2fUlsQiuRuS3iR+gmUwtVB2qQUMSVZs4uL3sOyAbXE3U21lj290qfFYTDU3cF6WcMApFxcBCWJNzlUXtxn1bzFrB2Tm7ViRUtq0GNFjppY6X4HX4Xkl0D2pXFN6NFgMzqMmXMWzHsj1h7V4jVTMrLzUjzFo16B4tqWJDgagowB4tTcNa3Ea/Gcmt6lW2mYWRXRsXTaQxeGpF2vTbK5Ummlzk9YDMCe60a4SjtLE0hUWq7U2YoGvhqfaFuz6qknwkttLpHXxCFK5DLnzgFQpS4IyqRbs2bjc98qWD209Kh1IqJkWr1lmyEiqgCZhm1HqDu0nn6Kx29Se/wBl9FGE21jP2iDxW262HxBOYsDqQdNdx8DcSxbN6bGpYZiDyOh93OVTpJUDsHzBiS2Yi29jm4aDW/nIcGb3aSuz4Z2uyVcmux2zZvStlI5g3B4g2toeGhPnLhhOnrBRnUHv3fKeetk7drCoieuGYDXePf3C51lyp7VJFs17Tx7Kp0yxk2UoWco6A+0laqaj1jmc3AJAAHBQOQGkc9aL9lrcbjd75z7A4q57VmB56yfw2IVPUNhy4Tma3N9sbFqo9IK9M+tmHJtR7jLLsrpFTr2F8r/VPHw5yg0toAzRkB1BtbW95aFsofRjOmM/g6tCUnYfTIqQle7Dg+9h94e0O/f4y34fHU3F0dWHcR/oTuhZGa2OGdcoPDF4TVKgO4g+Gs2mhmEIQgBCEIAQhCAePOn+A6jamLpjQLWe3gxzD5yLU6S8enjAdXth2tpUp038TbKfyyi0joJ2aR/k0Sh3s+paqh+0B56frLU1gLlkH8y38r3lNvbWdKo4dAoyooBAOigbxfgJ6kVkT1ft1xnIww3SWqqGkmKfIQF6sVCQADcBRfsfy25bo3FW3sufBHPyWdH2XsHCMAlSoVqtSVgtzoTm177hlI4acdbxWK6NVkpl2XdvG+2pG8XBGh4zKuyqbai+Nv7lJ/yNkN+hblX2VXAr3alUcFLlPUJyE8WtbWoPKSC9YzG1FlFzYFqe6+g0Y/KY6srUpm3EqfBlP/UFlw2htKhUpIAuV0UeqLdrTQ6ajvvOXUaKErU3FvPLT4PPsu9XNksJlU6itfREHjUI+AQzbGYCq9J1vTBKMBbM2tjblxkrnXl/r3kzIM6ofxemjv07/bPPd8k8rBGdKehNXCYSniUf+JRiubq6Qp5EdQVc3ds+um8bxGOy+jxfGpQc1gyuvXUiiqyo2mbNawFyO1cix4yVo9I6nUtTyVGTCqKRswUBFbKmmbMeyF1twkPV21UbeLEjKWDMrMoPE5OB7549mqv6nHfb6PrKdNZOPUo5z8k30w2fgcDXoAUXrUnNqr/xFUFO0oOiOqqMpLXNxcW03zmz1qYx7GkT1JrMEuxNqbk5FJub2BA3ndJ3GY0X1y/hVj7yW/SV3H1l6zPoTodLbxu0HHQTeidluYz7ovLSzpSnPH+S+4XYtNwn9XdnV2DWUqClyy2y3NgASb6ZhpziKGzkavVVgdKZqIqEKWIykr6p9nrDYC5yiYTpTTRVArHS5CgN2S65WtYcRoZHY7bNGowIDN2bEAW3G4tm8TPMoqu694s9iVtMeJJfX/fQv0nwCJTQpcXz3U3v2KhUPZgGCshUi44GVilg3f1Ed/uqW+QkzgsZTNVFdeyW1BtY6GwPcTYe+W7F7adV7BygAWUHTgLAbh7p6Pry066XE87UqFs1KMsnPkwVWmwZqVVQDvKMNCCDw5GOGxbIbjXiCDvHfLiNvMTZjNa6YeqO2o8dx8xOK3UepLqaMVU1wzTD4u6g8wD5xX/aNuMY1sIqfRucvIm9vC+sa59ZytJmqbRY6G0ieMeUdp2PG/MSsJV0m6bQKnQSjiWUi84XGlt403X3eclFIFt2somG22wGt/lJHD9Ir77zNxLplvoYhkbNTcqw4jjv0I3EeMncJ01dQOtphvtJofwnT4iURNu0+Jmx22h4+MtGco8MpKuMuUdNw/TDDNvcoftqR8RcfGSeH2hTqepUR/usD8jOUU9o0zviJqpmA3/pNlqJd0YPTR7M7LCcqobRqJ6lWqvdna27le0eU+lWLGgq3+8in5LNVqY90ZvTS7M6TCEJ0nKcE/pJ7PtXwtb6yOh8VbMPzTkmDpAodbWM79/SMwGbZ1Gp/d1wPc6kfMCeesOd86NM8WIlC86P0exVI4ak1SqidkA52C6r2Tv7xOcTFp68ZYM7qVakmdibpPhKev8AE0ywFgwbOwHIEX07olT9JdBAyhy6m/ZCPYFh6w0Fjr4d05IDFRigOMz/AAXKRitKl+zLttDphSZbLSqXDKwPZHquG+tfhaNK3pB4Lh7d5c394y6SpnHDnE6mMU98s9TFfsStLVjGC0P0/rezTpgfzH9YjW6ZYlh2aiL4KoP+e48pVzieQmDiu4TJ6yPkv7epfqiUxe0KjsS1QszG7kaAkAAbgAbAfGIAk7ybeO+MDiDNTWbmZg9TXnODo62lhPYmEYDdNMQoIvoDGdDZleoOxSquD9VGb5CSWG6C45xcYaoPvWT85EPW7YUSuSN6wDiJhag4GWfD+inGsNeqTuZ72/AGkph/Q1UPr4lF+6hb5lZi9XMZKYta83TFuvqsw7gTby3TotL0P0gozYiqzcwFUeRDEeccf/zWgm+mz9/WN8gRMZXzlyEzmw2vVHtX8VU/pJbo7tBsRiKdAhA1VwivcqA7aKG32udPfLdjOiOFyFOpCX9pdHHeGOsbLsalTyMGZmpMHQkjR0N1NkAG8CYNJ8l1OS7jTHbGqJXNBlIrA26rexOvqgasCBcEXuIm2AZTZhlPI6HyOs9HYHatCtY06tJ2t7LoxF+GhvHOIwaVBaoiuOTKGHxmfpfJp6/weZ2oST2T0PxOI1o0HcfWsFX8TkKfOegKOyaKerRpL4Io+Qjq0el8h3vsjz1j+iWLoi9TDVQOYXOB4mncD3yFFXkZ6gkRtjolhMVrXoU3a1s9srjwdbMPOVdPglX+Tznc8zFFqGdN276F97YOtb/26uo8FqLqB4hvGc92z0exGEbLiKTJrYMdUbX2XF1Phe/dM3Brk2jYnwxEYtucc4PaTKd8jA8VR5RxNFItuH2mzW7QvF1rn6xlVp4ogRVceZn0l8npCEIT0zySl+mLZ/XbGxItcoq1B/IwPyvPKSvae0OkODFbCV6R9uk6+am3xnBsH6M8GFDE1XuAe04G8X9kCSnjdA5Sax5zBc8zO04boTgk3YdT94s/5iZJ4TZNCn9HQpIea01B8wJLnJ8sHCcPgalT1Kbv91S3yEkcN0NxlT1cNV/mXJ+e07k1YLvYL4kCYFccCT90M35QZUHIcN6Mca3rIlP7zqfyZpJYb0RVj9JXpr90M/zyzpT4sLv08Sq/mYGN6m2qY9tPxMfyqR8YBTsL6IaQ+kxFRvuqqfMtJTDei/BKO0tR+9nI/Jlku3SOmPaY/dp/qz/pEz0lXhTdvF1H5Uv8YBnDdCcGmgw1M/eBf85MkqGzqNIWSnSpj7KqnyAkUekTcKVMffLv+d7fCLUdpYo/RrlB/u6SD4qt+O+ATdIZvVBb7oLflBixwzAXKEDm+Wn/AMwiV2q2Jb6Suw7nrW/yltB4gRH/AGYAdXBbkoYk+agfGAWNq6DfVoj/AOTN/wAtWmjbToj+1v8Acpsfi7L8pDjZQHs1G8QKY8SWJ09wiqYQDcqX+1Uz+XVftAJBttUeC1m8SifJWPxjaptwX7NBT956j/AMB8Jilh9wGU8ytLPu/wCINT5RX+DYAZS9vtVFQEDkv/mARWPWpW7WQLpvUZR8dJBYjCuNGK+f6Kby2tg1GpyA/wA7HTnrlMRfCk8HI+zTRBp9od/dAKimBvrqTv0Um3ytJzZnTLHYW1qpZR7FX+sHxOce4gRxU2epvmUb/ack+SgH4RH/AGWPZIPgmb82sgkt2yfTBTbTE0WT7dM518Spsw8Bmlz2V0kw2J+hrI5+rezDxQ2YeU4tiNlniD7yF8gY0qbMKm+62o33Hhp8YB6GhOIbL6Z43Djs1WdB7NW9QfiPaH4pcNlelhG0xFFkP1kOdfEg2I8BmkkF/ieIwy1FKuqsrCxVgGBHIg6GM9mdIMPiB/U1Uc/VvZh4qbMPKSEA550j9D9GrdsI3UP9Q3amfD2k91wPqzl+3OjmIwb5cRTKX3NvRvusND4b+YE9JxDGYJKqFKqK6NoVYBgfEGZSrT4NY2tcnmNWigqTp3Sf0P76mCa3HqXOn8jnd4N5ic1xuBei5p1UZHG9WBB/8jv3TFxa5OiM1Lg9NzR3tN5qyTrOIiNo7QKgzlm06lSkbIB1YNr2JtyB108p1jaOBzKZQNq4F6TEkZkJJI78rLfkwsx7J7jw1Aq/8fVPH5D9Ik9epxJ95JHxi9LBuaSuVGaxLopLBbMy5lJFypte29b6xBgCNf8AXhAM4dqq3yHKWNzlGpNrbxrumGp1XHaZzrY5iRbxzEWiqYwjSozkcDmtb72h84s+EW4OUKRxZ9bciLi493HSARdTCgesygc82YDxyg2m64IH1czHkqEjzJ08pIMQPaUfdTXzIHzmqYclbWquOFuwO+9gw8rQBGngwP7Nr8qjrT+FgeHBjHVFFBtelc8QHY+Fj2SfDy3mZpYYX0REsdczb9OK314agcN/CO6T/bW2oJp0wCO43C3+HvgG2FRvYNU/8OkqD3FWFvh3xwKFzqtze16tbUHuXsMDFaeHJW+Wuwto7Hs/zLlOg8dO7fHSYa3sUEHNmz38RmPygDMUlGl6YOvq08/HcOsAt4X98XFFiLJ1rg78tqYt4C9vEjhpHiKR/aMvci25aX7JtwGg8JkUQx9V3++dT5DUb+JOu8boAzGCA9lVvpmZy+o55Tv8Vi9FF4Mmv1UA8mIHkd8dJTA4IvOxzHTgVuSR3WjhavIsRyUZR5MV+UAQOBJGvWG3FmAHkQR5maHCabkHm1/dqIs9fLwUeL/9IA/NG9XHfaH8if8A6ZoAnVQgWzMO5dL++4PwjPEYbiy/jOW5PfoD8DN8RjTzfwzkD8I7PwkbUrcgo8BAHPZH1BysOsH6ge4+6aPUHNm7rW8jcm3ujMV27j7v2i9Oup36fKAANvVBH8xJ+FgfeIi9NjxPiLKfNQCY+WnfdNuogEQ+DB36+Os0OBEmjh5ocLAIf+C1uOEmtm9KcVQ0WqXX6tTtjzPaHnEjhpocOeUAt+z/AEkIdK9Jk+0naHiRoR8ZZ9n7ao1x/VVVbuBsw8VOo8px2rWQaF1vyBzH8K3PwmcNRaow6tHJ4NbKB7zqPKAdujbFbNpVbdbSp1Lbs6q1r77XGm6I7EduoRXzFlUAsxuSQNSTxj+AEIQgGCsjNo7LVxqJKTDCAc42n0XdSxou1MneVt+oNj3yqY3Zr0yc41+toAfvW0B793O2+dpq4cGR2O2EtQEEQDjRFtDoZim5T1QGH1Tw+7rb3HTwll6QdFmom4BKd29fDmO7y5Gtstv0POAOqeLBFxUt3ImUjuOi6++bKQx3PUPef0sx+MZqADfj/rfzjgV2O9mI5Ekjy3QB/Tpkf2aL942P/wBjW+EcUM+YXdQbHtUxl05HKALnuJGnCMaEkaBgDkUBvu7N9ogA+PrX+B7xHVNANRTW5tcm5Jt3ggW8REqRjlDAMoCNxtysAMv3SBce4xQ0c3rEsebHMfMzKxVTAEa9ByOw2U+A19/CRlbODZy3gSSPdw8pPKZs6KwswBHfAK6omWMkMRsnih9x/Qxqdmv3D3/tAGNQxtUks2ywNWbyH6mM6lbDqbFgx7iXI8QmvwgEexmyUGO5Sfd+p0klSr3+ioOe/KqDzPa+Ed0dlYupuRKY77ufPsj4QCLoYGpwsvv/AGuDJBiEW9RlXvYhR8TJSj0JrPbrK725KQn5AL++SWD9H1BDcqCeJO8+JgFTO06W5Sznkis3k1gvxmyNWf6PDt4uwW38qg38xOh4fo/STcoj5MKo3AQDnFHo1i6m9lp/cQfN80f0PRwG+ld37mYsPcCbD3S+BZmAVzB9CKCeyJL4fZVNNyiPIQDAW0zCEAIQhACEIQDFpjLNoQBvisErixE510o6HMhL0hcHUrwPf3Hv+Y0nTZpVohhYwDgb07c9DY33g8mHD5HhMoZ0HpT0KzE1KWjD4jiCOI7pRKmGKtlYZG+qTv8AuE+t4b/HeQF6EkKJkfSpkcDHXXBB2mCj7RA+cAkqZjlHkPT2ons5nP2FY/5tF+Md0Wrv9Hhz4u1vgoPzgEotSKK8bUOjuMfe60x9hdfN80kKPo+LfS1aj8wWNvw7vhAGVbalNDZ6iKeRIv5b4h/vAp+jSrU8EK/F7fCWrBdB6FPcg8hJejsimu5R5QChJVxdT1KCr3uxbzUW+cc0ui+LqevWyjkihR8bn4y/LRA3CbWgFLoejqmbGoWqH7ZLfmJk3heilFNyDyk1CANqWz0Xcoi4QDhNoQAhCEAIQhACEIQAhCEAIQhACEIQAhCEAIQhACEIQDBW8i9o9HKNYdtQfdJWEAplT0ZYfgLeGnyiuE9HGHQ3yDyluhAIvDdHqSblHlH6YVRuAisIBgLMwhACEIQAhCEAIQhACEIQAhCEAIQhACEIQAhCEAIQh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cdn0.sbnation.com/entry_photo_images/7419959/Vizio_14-inch_thin___light_with_touch_large_verge_medium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3027452" cy="2105026"/>
          </a:xfrm>
          <a:prstGeom prst="rect">
            <a:avLst/>
          </a:prstGeom>
          <a:noFill/>
        </p:spPr>
      </p:pic>
      <p:pic>
        <p:nvPicPr>
          <p:cNvPr id="29704" name="Picture 8" descr="http://www.techjailbreak.com/wp-content/uploads/2012/10/Apple-iMac-2013.jpg"/>
          <p:cNvPicPr>
            <a:picLocks noChangeAspect="1" noChangeArrowheads="1"/>
          </p:cNvPicPr>
          <p:nvPr/>
        </p:nvPicPr>
        <p:blipFill>
          <a:blip r:embed="rId3" cstate="print"/>
          <a:srcRect l="19459" r="13514"/>
          <a:stretch>
            <a:fillRect/>
          </a:stretch>
        </p:blipFill>
        <p:spPr bwMode="auto">
          <a:xfrm>
            <a:off x="3429000" y="2819400"/>
            <a:ext cx="2362200" cy="1903095"/>
          </a:xfrm>
          <a:prstGeom prst="rect">
            <a:avLst/>
          </a:prstGeom>
          <a:noFill/>
        </p:spPr>
      </p:pic>
      <p:pic>
        <p:nvPicPr>
          <p:cNvPr id="29706" name="Picture 10" descr="http://media.caranddriver.com/images/media/510773/ford-fiesta-st-inline-photo-511206-s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3650" y="5029200"/>
            <a:ext cx="2876550" cy="1756477"/>
          </a:xfrm>
          <a:prstGeom prst="rect">
            <a:avLst/>
          </a:prstGeom>
          <a:noFill/>
        </p:spPr>
      </p:pic>
      <p:pic>
        <p:nvPicPr>
          <p:cNvPr id="29708" name="Picture 12" descr="https://encrypted-tbn3.gstatic.com/images?q=tbn:ANd9GcRcHxW-WJSGdkga4-XVL4OfopVd00cNbg4rjj0pIVqc3nvzuz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19400"/>
            <a:ext cx="2514600" cy="1819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-76200"/>
            <a:ext cx="7543802" cy="1219200"/>
          </a:xfrm>
        </p:spPr>
        <p:txBody>
          <a:bodyPr/>
          <a:lstStyle/>
          <a:p>
            <a:r>
              <a:rPr lang="en-US" dirty="0" smtClean="0"/>
              <a:t>Past, Present and </a:t>
            </a:r>
            <a:r>
              <a:rPr lang="en-US" b="1" dirty="0" smtClean="0"/>
              <a:t>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r>
              <a:rPr lang="en-US" dirty="0" smtClean="0"/>
              <a:t>Future- things that haven’t happened yet</a:t>
            </a:r>
          </a:p>
          <a:p>
            <a:r>
              <a:rPr lang="en-US" dirty="0" smtClean="0"/>
              <a:t>Do we know for sure what will happen in the future, or do we have to make predictions?</a:t>
            </a:r>
          </a:p>
          <a:p>
            <a:r>
              <a:rPr lang="en-US" dirty="0" smtClean="0"/>
              <a:t>Here are some </a:t>
            </a:r>
            <a:r>
              <a:rPr lang="en-US" u="sng" dirty="0" smtClean="0"/>
              <a:t>predictions</a:t>
            </a:r>
            <a:r>
              <a:rPr lang="en-US" dirty="0" smtClean="0"/>
              <a:t> (guesses) about the future:</a:t>
            </a:r>
            <a:endParaRPr lang="en-US" dirty="0" smtClean="0"/>
          </a:p>
        </p:txBody>
      </p:sp>
      <p:sp>
        <p:nvSpPr>
          <p:cNvPr id="29698" name="AutoShape 2" descr="data:image/jpeg;base64,/9j/4AAQSkZJRgABAQAAAQABAAD/2wCEAAkGBhQSEBUUEhMVFRUWFRcXGBUXGBgXGhYXFRQVFBcYFhkYHCYfFxkjGRQXHy8gJCcpLCwsFR4xNTAqNSYrLCkBCQoKDgwOGg8PGiwkHyQ1NCwvLCwsLywqMDAsLCk0LCwsLywpKSwsLCwtLyksLCksLCosKSwsLCkpLCwpLCwpLP/AABEIALsBDQMBIgACEQEDEQH/xAAcAAABBAMBAAAAAAAAAAAAAAAAAwQFBgECBwj/xABJEAACAQIDBAYGCAIHBwUBAAABAgADEQQSIQUxQVEGEyJhcZEHMkKBobEzUmJykrLB0RSCCCNDU5Oi8BUWc7PC0uFUY4Oj0xf/xAAaAQEAAwEBAQAAAAAAAAAAAAAAAQIDBAUG/8QAKhEAAgIBAwMEAgEFAAAAAAAAAAECAxEEITESQVETFGFxIkIFI4GRofD/2gAMAwEAAhEDEQA/AO4whNKlUL6xA8TaAbwiP8Yn11/EJn+KT66+YgCsIn/Er9ZfMQ69frDzEAUhNOuX6w8xM9aOY84BtCa9YOYmcw5wDMJi8zACEIQAhCEAIQhACEIQAhCEAIQhACEIQAhCEAIQhACEIQAhCEAQxuI6uk72vkRmtzyqTb4Txtt/pDXxtdq2JqM7sToSbKD7KL7KjkJ7Nq08ykHcQR5i08W7ZwppYmqh3pVYeTGSgM8h5GGQ8jHcWwuFao1ltoCxJIACqLkkmd3tF5LYI7IeRhkPIyTOzqv90+4H1WO9c43D6pv4RPEYdkYq4KsN4O8aX+Rj2kfJGBhkPIzZE5gxzCT7ReScCX8P3H4zBodxjlKlvCKx7ReSMEcaR5Gb9Y4OhfzMdkTRlj2kfIwJDF1RueoP5m/ebDaNcf2tX8bfvMwk+0j5JwbDa+IG6tW/G/7zcbcxXDEV/wDEf94lCPaR8jAsNv4v/wBRiP8AFqfvM/7xYz/1OI/xan/dEIvhcLnvqBbxOndb3ecj2kfIwbL0mxo1GKxI7+uqf909AehH0gVdoUKlHEtnrUMv9ZoDUpvcDNbeylSCbagrxvOEVdhsKHXXuuZlsAQQylbg3tplZW9/vlp9A+1up2ytM3tXp1KfdcDrVJ/wyP5pzW1xjvF57ENYPTcIQmBAQhCAEIQgBCEIAQhCAEIQgBCEIATyV6WMB1O2MUvBqmceDgN+s9azzb/SFwGTai1P72ip96krAOdKdIrh65Rgw3jdqw4W3qQR7jEKJ0mxntQfVFMv2JM9IKlnFkGcENZSLghRa17bkUbtLHmbsa9cubm17AX55QFBPfYCWih0KRlDdabH7o+cXHQWnxqPpyK/tIUoo5nqK0UyEuy9BqP16vmv/bENpdEqVPJlL9piupG+1xuHINLKSbwTHVVyfSioTZHt4SznozTAub+8n9poNhUvqn8R/eadLNuogZqRLZS6M0jRZgDcXsMx1sF1HauT2r6AgBdd4lk2B0EwuJF1pgLkDliar6HKBZVJJPaEr04TbfBlZaq8bcnK2Wazpu3eidChUVeqTRmQ21BNgyneeCn8Uf8A+4dEUGqhKDZFpu6WuwWtbIfVtuN984tRrI0S6Wm++xmtUmspM5HMSWFBKWNZHChBUYdoaBTcrv7isuezNl0qyHqUp1Lf3aIxG/1uPnLWauNeG++56VNLuWYs5tebKxG4+U6FjthtTUk0lQc2yp+Yym7WrIeypBIPDd5xXqo2PESbKHBZZHtVJ3k89/Hn4xz0f2r/AAuOw9e9hTq03NvqqwzD3rce+dM6DMtbDUAxC/2ZawNspKjlwt5xl6YNgqmHo1lFQWqmn2hoQyk3Btzpj8R4WJ01cUq/nk8qGpcpuGP9noxWuLjdMyuejra38TsrCVS2Ymiqseb0x1b378ymWOeSdQQhCAEIQgBCEIAQhCAEIQgBCEIATiH9JTA9nCVu96d/cGH6zt85n/SAwGfZOe2tOsje43U/MQDzhhzpFYhhzrF562nea0XR0LYONJw9M7+yBe54dk7jzWSiYo/6LfvOfbPxVYUiEqsiLcsBawAIJ4antSX2rQrUsPSr9ZWIqb1K1FyCwIuwsrXB4c9L2nNO+EZOLPPlpJSbaZcBij/q/wC8ZbeUtRzW9V1PxCn/ACuY12HgUr4SnVPWFwAWIr1LsadRwy5CSvaCcLTTpPTKHIaYCsz0taarlZM602WrxFTLmKsTqNLbpWOrgnsiY6KUWpZ+RPFIUK9tGuoa6gaX9k6b42arzI+AkthejlEqGyU9d2i631kb0ax9GtXNGpTRGzMFIAscpOnc1hfvsZ6buhHlmym+yMU9phFIzqA2+7W/WTXRvpOlGlYYikm9SCykFQzBbqQQRltvHGWPDdFqTaKVJ5CxPkJVcVsykm0VpMx6p2p5ihGa7XSy30Buq/iMzjqqptxTy/Bf0HfhSyvkeba21TqIW65XbMrEjX2gG3DTskwTpiy0zS69zTK5SvVk9kbluUuAO4zXpJsWjSpXpH1nKkdaKmhp3NiFXQNpxPa14RToThtn1KbHG1Qrm9gxdQq5FsRlIu5Zjx0CHTjOfUUV6j+pLKxtsZWaRVJdLe5z/pSytiC6XsyqTcFdQMp0IvuAmmGw9RSHpqwPMFVI01AOa5HjJLpngEp1bUqorIrFVqAWzggMDY7iLEHvvaWHodsRK+HVy9iFtbKTcqxU3PDd8Zr6FaioybwkWVsq4LpKrXSu+8G/MkX9x1kbU2NUGuW55A3J46ADWdWxWwURlFmfMCewBpbgcxGsxgKz4Or11Ok2osQcoIXfcdq9+YtfxnPZOipfim2WhdbZJKTSKB0Z6WjC0mQ0zUu2YWa1rgA8DyEU2/06OIw1Sh1RVWKn6QnVGDA5ctjutLntbo/g9oOagBo1X1LpYAnmy+qx5nQnnKztX0T4un9E1OuvDKwRver6D3MZMddXbDok8fZrPRRU+vG/k6X/AEddr9Zs6rQJF6FYkDklVQw/zipOrzgfoKo18FtKrh8RTan/ABFElb2sz0TmAUjRjlZzoeE75PPI4CERrYtE9ZgJulUEXBBB3EHfIyicM3hCEkgIQhACEIQAhCEAIQhACVf0m7P67ZOLTj1RYeKWb9JaI22lhuso1KZ9tGX8SkfrAPFNE6xzEK1PJUKn2WI8jaLz0dI/xaLImOjezzWdkUDOQLEtlUDtE5ju3gW75N4jDvUwTdpHGHqsjlbNnQ6IyupsyZTv0JsDfhK1sY/1tjuZSLXIvuOtt+6T64VADZRrv03+Mrbo3ZNyTOmqvKyiQ2fjaeHpKiswUliFzGwuFZWNmu1iH0Nxdr2j7YfSSijo4rAKxbOtRh/VlgCCCT6pyC4BBvbnpYNn+ilHwyVlrgmpSFRFWgAO1TLhWbOeVr2HhKTSIIBHETGGkjLiXHwTCrq2zx8EZQqqazB+1TSqxTq0Zs1m0ZTqoBHHfDBUyMXfqn6nOT9E1ytiQNF33IF+6WLY761AbesCL8iq8yOOaShynS48bAfImcV97rm444+TyrbHXNxxwN8PVohgRh6h13HMvzIkRtZFFRWWi6KcykXTU+stu0eAbeJOacI12yl6V7eqynzOQ/BjMdLqMXxeOdiIa2fUlsQiuRuS3iR+gmUwtVB2qQUMSVZs4uL3sOyAbXE3U21lj290qfFYTDU3cF6WcMApFxcBCWJNzlUXtxn1bzFrB2Tm7ViRUtq0GNFjppY6X4HX4Xkl0D2pXFN6NFgMzqMmXMWzHsj1h7V4jVTMrLzUjzFo16B4tqWJDgagowB4tTcNa3Ea/Gcmt6lW2mYWRXRsXTaQxeGpF2vTbK5Ummlzk9YDMCe60a4SjtLE0hUWq7U2YoGvhqfaFuz6qknwkttLpHXxCFK5DLnzgFQpS4IyqRbs2bjc98qWD209Kh1IqJkWr1lmyEiqgCZhm1HqDu0nn6Kx29Se/wBl9FGE21jP2iDxW262HxBOYsDqQdNdx8DcSxbN6bGpYZiDyOh93OVTpJUDsHzBiS2Yi29jm4aDW/nIcGb3aSuz4Z2uyVcmux2zZvStlI5g3B4g2toeGhPnLhhOnrBRnUHv3fKeetk7drCoieuGYDXePf3C51lyp7VJFs17Tx7Kp0yxk2UoWco6A+0laqaj1jmc3AJAAHBQOQGkc9aL9lrcbjd75z7A4q57VmB56yfw2IVPUNhy4Tma3N9sbFqo9IK9M+tmHJtR7jLLsrpFTr2F8r/VPHw5yg0toAzRkB1BtbW95aFsofRjOmM/g6tCUnYfTIqQle7Dg+9h94e0O/f4y34fHU3F0dWHcR/oTuhZGa2OGdcoPDF4TVKgO4g+Gs2mhmEIQgBCEIAQhCAePOn+A6jamLpjQLWe3gxzD5yLU6S8enjAdXth2tpUp038TbKfyyi0joJ2aR/k0Sh3s+paqh+0B56frLU1gLlkH8y38r3lNvbWdKo4dAoyooBAOigbxfgJ6kVkT1ft1xnIww3SWqqGkmKfIQF6sVCQADcBRfsfy25bo3FW3sufBHPyWdH2XsHCMAlSoVqtSVgtzoTm177hlI4acdbxWK6NVkpl2XdvG+2pG8XBGh4zKuyqbai+Nv7lJ/yNkN+hblX2VXAr3alUcFLlPUJyE8WtbWoPKSC9YzG1FlFzYFqe6+g0Y/KY6srUpm3EqfBlP/UFlw2htKhUpIAuV0UeqLdrTQ6ajvvOXUaKErU3FvPLT4PPsu9XNksJlU6itfREHjUI+AQzbGYCq9J1vTBKMBbM2tjblxkrnXl/r3kzIM6ofxemjv07/bPPd8k8rBGdKehNXCYSniUf+JRiubq6Qp5EdQVc3ds+um8bxGOy+jxfGpQc1gyuvXUiiqyo2mbNawFyO1cix4yVo9I6nUtTyVGTCqKRswUBFbKmmbMeyF1twkPV21UbeLEjKWDMrMoPE5OB7549mqv6nHfb6PrKdNZOPUo5z8k30w2fgcDXoAUXrUnNqr/xFUFO0oOiOqqMpLXNxcW03zmz1qYx7GkT1JrMEuxNqbk5FJub2BA3ndJ3GY0X1y/hVj7yW/SV3H1l6zPoTodLbxu0HHQTeidluYz7ovLSzpSnPH+S+4XYtNwn9XdnV2DWUqClyy2y3NgASb6ZhpziKGzkavVVgdKZqIqEKWIykr6p9nrDYC5yiYTpTTRVArHS5CgN2S65WtYcRoZHY7bNGowIDN2bEAW3G4tm8TPMoqu694s9iVtMeJJfX/fQv0nwCJTQpcXz3U3v2KhUPZgGCshUi44GVilg3f1Ed/uqW+QkzgsZTNVFdeyW1BtY6GwPcTYe+W7F7adV7BygAWUHTgLAbh7p6Pry066XE87UqFs1KMsnPkwVWmwZqVVQDvKMNCCDw5GOGxbIbjXiCDvHfLiNvMTZjNa6YeqO2o8dx8xOK3UepLqaMVU1wzTD4u6g8wD5xX/aNuMY1sIqfRucvIm9vC+sa59ZytJmqbRY6G0ieMeUdp2PG/MSsJV0m6bQKnQSjiWUi84XGlt403X3eclFIFt2somG22wGt/lJHD9Ir77zNxLplvoYhkbNTcqw4jjv0I3EeMncJ01dQOtphvtJofwnT4iURNu0+Jmx22h4+MtGco8MpKuMuUdNw/TDDNvcoftqR8RcfGSeH2hTqepUR/usD8jOUU9o0zviJqpmA3/pNlqJd0YPTR7M7LCcqobRqJ6lWqvdna27le0eU+lWLGgq3+8in5LNVqY90ZvTS7M6TCEJ0nKcE/pJ7PtXwtb6yOh8VbMPzTkmDpAodbWM79/SMwGbZ1Gp/d1wPc6kfMCeesOd86NM8WIlC86P0exVI4ak1SqidkA52C6r2Tv7xOcTFp68ZYM7qVakmdibpPhKev8AE0ywFgwbOwHIEX07olT9JdBAyhy6m/ZCPYFh6w0Fjr4d05IDFRigOMz/AAXKRitKl+zLttDphSZbLSqXDKwPZHquG+tfhaNK3pB4Lh7d5c394y6SpnHDnE6mMU98s9TFfsStLVjGC0P0/rezTpgfzH9YjW6ZYlh2aiL4KoP+e48pVzieQmDiu4TJ6yPkv7epfqiUxe0KjsS1QszG7kaAkAAbgAbAfGIAk7ybeO+MDiDNTWbmZg9TXnODo62lhPYmEYDdNMQoIvoDGdDZleoOxSquD9VGb5CSWG6C45xcYaoPvWT85EPW7YUSuSN6wDiJhag4GWfD+inGsNeqTuZ72/AGkph/Q1UPr4lF+6hb5lZi9XMZKYta83TFuvqsw7gTby3TotL0P0gozYiqzcwFUeRDEeccf/zWgm+mz9/WN8gRMZXzlyEzmw2vVHtX8VU/pJbo7tBsRiKdAhA1VwivcqA7aKG32udPfLdjOiOFyFOpCX9pdHHeGOsbLsalTyMGZmpMHQkjR0N1NkAG8CYNJ8l1OS7jTHbGqJXNBlIrA26rexOvqgasCBcEXuIm2AZTZhlPI6HyOs9HYHatCtY06tJ2t7LoxF+GhvHOIwaVBaoiuOTKGHxmfpfJp6/weZ2oST2T0PxOI1o0HcfWsFX8TkKfOegKOyaKerRpL4Io+Qjq0el8h3vsjz1j+iWLoi9TDVQOYXOB4mncD3yFFXkZ6gkRtjolhMVrXoU3a1s9srjwdbMPOVdPglX+Tznc8zFFqGdN276F97YOtb/26uo8FqLqB4hvGc92z0exGEbLiKTJrYMdUbX2XF1Phe/dM3Brk2jYnwxEYtucc4PaTKd8jA8VR5RxNFItuH2mzW7QvF1rn6xlVp4ogRVceZn0l8npCEIT0zySl+mLZ/XbGxItcoq1B/IwPyvPKSvae0OkODFbCV6R9uk6+am3xnBsH6M8GFDE1XuAe04G8X9kCSnjdA5Sax5zBc8zO04boTgk3YdT94s/5iZJ4TZNCn9HQpIea01B8wJLnJ8sHCcPgalT1Kbv91S3yEkcN0NxlT1cNV/mXJ+e07k1YLvYL4kCYFccCT90M35QZUHIcN6Mca3rIlP7zqfyZpJYb0RVj9JXpr90M/zyzpT4sLv08Sq/mYGN6m2qY9tPxMfyqR8YBTsL6IaQ+kxFRvuqqfMtJTDei/BKO0tR+9nI/Jlku3SOmPaY/dp/qz/pEz0lXhTdvF1H5Uv8YBnDdCcGmgw1M/eBf85MkqGzqNIWSnSpj7KqnyAkUekTcKVMffLv+d7fCLUdpYo/RrlB/u6SD4qt+O+ATdIZvVBb7oLflBixwzAXKEDm+Wn/AMwiV2q2Jb6Suw7nrW/yltB4gRH/AGYAdXBbkoYk+agfGAWNq6DfVoj/AOTN/wAtWmjbToj+1v8Acpsfi7L8pDjZQHs1G8QKY8SWJ09wiqYQDcqX+1Uz+XVftAJBttUeC1m8SifJWPxjaptwX7NBT956j/AMB8Jilh9wGU8ytLPu/wCINT5RX+DYAZS9vtVFQEDkv/mARWPWpW7WQLpvUZR8dJBYjCuNGK+f6Kby2tg1GpyA/wA7HTnrlMRfCk8HI+zTRBp9od/dAKimBvrqTv0Um3ytJzZnTLHYW1qpZR7FX+sHxOce4gRxU2epvmUb/ack+SgH4RH/AGWPZIPgmb82sgkt2yfTBTbTE0WT7dM518Spsw8Bmlz2V0kw2J+hrI5+rezDxQ2YeU4tiNlniD7yF8gY0qbMKm+62o33Hhp8YB6GhOIbL6Z43Djs1WdB7NW9QfiPaH4pcNlelhG0xFFkP1kOdfEg2I8BmkkF/ieIwy1FKuqsrCxVgGBHIg6GM9mdIMPiB/U1Uc/VvZh4qbMPKSEA550j9D9GrdsI3UP9Q3amfD2k91wPqzl+3OjmIwb5cRTKX3NvRvusND4b+YE9JxDGYJKqFKqK6NoVYBgfEGZSrT4NY2tcnmNWigqTp3Sf0P76mCa3HqXOn8jnd4N5ic1xuBei5p1UZHG9WBB/8jv3TFxa5OiM1Lg9NzR3tN5qyTrOIiNo7QKgzlm06lSkbIB1YNr2JtyB108p1jaOBzKZQNq4F6TEkZkJJI78rLfkwsx7J7jw1Aq/8fVPH5D9Ik9epxJ95JHxi9LBuaSuVGaxLopLBbMy5lJFypte29b6xBgCNf8AXhAM4dqq3yHKWNzlGpNrbxrumGp1XHaZzrY5iRbxzEWiqYwjSozkcDmtb72h84s+EW4OUKRxZ9bciLi493HSARdTCgesygc82YDxyg2m64IH1czHkqEjzJ08pIMQPaUfdTXzIHzmqYclbWquOFuwO+9gw8rQBGngwP7Nr8qjrT+FgeHBjHVFFBtelc8QHY+Fj2SfDy3mZpYYX0REsdczb9OK314agcN/CO6T/bW2oJp0wCO43C3+HvgG2FRvYNU/8OkqD3FWFvh3xwKFzqtze16tbUHuXsMDFaeHJW+Wuwto7Hs/zLlOg8dO7fHSYa3sUEHNmz38RmPygDMUlGl6YOvq08/HcOsAt4X98XFFiLJ1rg78tqYt4C9vEjhpHiKR/aMvci25aX7JtwGg8JkUQx9V3++dT5DUb+JOu8boAzGCA9lVvpmZy+o55Tv8Vi9FF4Mmv1UA8mIHkd8dJTA4IvOxzHTgVuSR3WjhavIsRyUZR5MV+UAQOBJGvWG3FmAHkQR5maHCabkHm1/dqIs9fLwUeL/9IA/NG9XHfaH8if8A6ZoAnVQgWzMO5dL++4PwjPEYbiy/jOW5PfoD8DN8RjTzfwzkD8I7PwkbUrcgo8BAHPZH1BysOsH6ge4+6aPUHNm7rW8jcm3ujMV27j7v2i9Oup36fKAANvVBH8xJ+FgfeIi9NjxPiLKfNQCY+WnfdNuogEQ+DB36+Os0OBEmjh5ocLAIf+C1uOEmtm9KcVQ0WqXX6tTtjzPaHnEjhpocOeUAt+z/AEkIdK9Jk+0naHiRoR8ZZ9n7ao1x/VVVbuBsw8VOo8px2rWQaF1vyBzH8K3PwmcNRaow6tHJ4NbKB7zqPKAdujbFbNpVbdbSp1Lbs6q1r77XGm6I7EduoRXzFlUAsxuSQNSTxj+AEIQgGCsjNo7LVxqJKTDCAc42n0XdSxou1MneVt+oNj3yqY3Zr0yc41+toAfvW0B793O2+dpq4cGR2O2EtQEEQDjRFtDoZim5T1QGH1Tw+7rb3HTwll6QdFmom4BKd29fDmO7y5Gtstv0POAOqeLBFxUt3ImUjuOi6++bKQx3PUPef0sx+MZqADfj/rfzjgV2O9mI5Ekjy3QB/Tpkf2aL942P/wBjW+EcUM+YXdQbHtUxl05HKALnuJGnCMaEkaBgDkUBvu7N9ogA+PrX+B7xHVNANRTW5tcm5Jt3ggW8REqRjlDAMoCNxtysAMv3SBce4xQ0c3rEsebHMfMzKxVTAEa9ByOw2U+A19/CRlbODZy3gSSPdw8pPKZs6KwswBHfAK6omWMkMRsnih9x/Qxqdmv3D3/tAGNQxtUks2ywNWbyH6mM6lbDqbFgx7iXI8QmvwgEexmyUGO5Sfd+p0klSr3+ioOe/KqDzPa+Ed0dlYupuRKY77ufPsj4QCLoYGpwsvv/AGuDJBiEW9RlXvYhR8TJSj0JrPbrK725KQn5AL++SWD9H1BDcqCeJO8+JgFTO06W5Sznkis3k1gvxmyNWf6PDt4uwW38qg38xOh4fo/STcoj5MKo3AQDnFHo1i6m9lp/cQfN80f0PRwG+ld37mYsPcCbD3S+BZmAVzB9CKCeyJL4fZVNNyiPIQDAW0zCEAIQhACEIQDFpjLNoQBvisErixE510o6HMhL0hcHUrwPf3Hv+Y0nTZpVohhYwDgb07c9DY33g8mHD5HhMoZ0HpT0KzE1KWjD4jiCOI7pRKmGKtlYZG+qTv8AuE+t4b/HeQF6EkKJkfSpkcDHXXBB2mCj7RA+cAkqZjlHkPT2ons5nP2FY/5tF+Md0Wrv9Hhz4u1vgoPzgEotSKK8bUOjuMfe60x9hdfN80kKPo+LfS1aj8wWNvw7vhAGVbalNDZ6iKeRIv5b4h/vAp+jSrU8EK/F7fCWrBdB6FPcg8hJejsimu5R5QChJVxdT1KCr3uxbzUW+cc0ui+LqevWyjkihR8bn4y/LRA3CbWgFLoejqmbGoWqH7ZLfmJk3heilFNyDyk1CANqWz0Xcoi4QDhNoQAhCEAIQhACEIQAhCEAIQhACEIQAhCEAIQhACEIQDBW8i9o9HKNYdtQfdJWEAplT0ZYfgLeGnyiuE9HGHQ3yDyluhAIvDdHqSblHlH6YVRuAisIBgLMwhACEIQAhCEAIQhACEIQAhCEAIQhACEIQAhCEAIQh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QSEBUUEhMVFRUWFRcXGBUXGBgXGhYXFRQVFBcYFhkYHCYfFxkjGRQXHy8gJCcpLCwsFR4xNTAqNSYrLCkBCQoKDgwOGg8PGiwkHyQ1NCwvLCwsLywqMDAsLCk0LCwsLywpKSwsLCwtLyksLCksLCosKSwsLCkpLCwpLCwpLP/AABEIALsBDQMBIgACEQEDEQH/xAAcAAABBAMBAAAAAAAAAAAAAAAAAwQFBgECBwj/xABJEAACAQIDBAYGCAIHBwUBAAABAgADEQQSIQUxQVEGEyJhcZEHMkKBobEzUmJykrLB0RSCCCNDU5Oi8BUWc7PC0uFUY4Oj0xf/xAAaAQEAAwEBAQAAAAAAAAAAAAAAAQIDBAUG/8QAKhEAAgIBAwMEAgEFAAAAAAAAAAECAxEEITESQVETFGFxIkIFI4GRofD/2gAMAwEAAhEDEQA/AO4whNKlUL6xA8TaAbwiP8Yn11/EJn+KT66+YgCsIn/Er9ZfMQ69frDzEAUhNOuX6w8xM9aOY84BtCa9YOYmcw5wDMJi8zACEIQAhCEAIQhACEIQAhCEAIQhACEIQAhCEAIQhACEIQAhCEAQxuI6uk72vkRmtzyqTb4Txtt/pDXxtdq2JqM7sToSbKD7KL7KjkJ7Nq08ykHcQR5i08W7ZwppYmqh3pVYeTGSgM8h5GGQ8jHcWwuFao1ltoCxJIACqLkkmd3tF5LYI7IeRhkPIyTOzqv90+4H1WO9c43D6pv4RPEYdkYq4KsN4O8aX+Rj2kfJGBhkPIzZE5gxzCT7ReScCX8P3H4zBodxjlKlvCKx7ReSMEcaR5Gb9Y4OhfzMdkTRlj2kfIwJDF1RueoP5m/ebDaNcf2tX8bfvMwk+0j5JwbDa+IG6tW/G/7zcbcxXDEV/wDEf94lCPaR8jAsNv4v/wBRiP8AFqfvM/7xYz/1OI/xan/dEIvhcLnvqBbxOndb3ecj2kfIwbL0mxo1GKxI7+uqf909AehH0gVdoUKlHEtnrUMv9ZoDUpvcDNbeylSCbagrxvOEVdhsKHXXuuZlsAQQylbg3tplZW9/vlp9A+1up2ytM3tXp1KfdcDrVJ/wyP5pzW1xjvF57ENYPTcIQmBAQhCAEIQgBCEIAQhCAEIQgBCEIATyV6WMB1O2MUvBqmceDgN+s9azzb/SFwGTai1P72ip96krAOdKdIrh65Rgw3jdqw4W3qQR7jEKJ0mxntQfVFMv2JM9IKlnFkGcENZSLghRa17bkUbtLHmbsa9cubm17AX55QFBPfYCWih0KRlDdabH7o+cXHQWnxqPpyK/tIUoo5nqK0UyEuy9BqP16vmv/bENpdEqVPJlL9piupG+1xuHINLKSbwTHVVyfSioTZHt4SznozTAub+8n9poNhUvqn8R/eadLNuogZqRLZS6M0jRZgDcXsMx1sF1HauT2r6AgBdd4lk2B0EwuJF1pgLkDliar6HKBZVJJPaEr04TbfBlZaq8bcnK2Wazpu3eidChUVeqTRmQ21BNgyneeCn8Uf8A+4dEUGqhKDZFpu6WuwWtbIfVtuN984tRrI0S6Wm++xmtUmspM5HMSWFBKWNZHChBUYdoaBTcrv7isuezNl0qyHqUp1Lf3aIxG/1uPnLWauNeG++56VNLuWYs5tebKxG4+U6FjthtTUk0lQc2yp+Yym7WrIeypBIPDd5xXqo2PESbKHBZZHtVJ3k89/Hn4xz0f2r/AAuOw9e9hTq03NvqqwzD3rce+dM6DMtbDUAxC/2ZawNspKjlwt5xl6YNgqmHo1lFQWqmn2hoQyk3Btzpj8R4WJ01cUq/nk8qGpcpuGP9noxWuLjdMyuejra38TsrCVS2Ymiqseb0x1b378ymWOeSdQQhCAEIQgBCEIAQhCAEIQgBCEIATiH9JTA9nCVu96d/cGH6zt85n/SAwGfZOe2tOsje43U/MQDzhhzpFYhhzrF562nea0XR0LYONJw9M7+yBe54dk7jzWSiYo/6LfvOfbPxVYUiEqsiLcsBawAIJ4antSX2rQrUsPSr9ZWIqb1K1FyCwIuwsrXB4c9L2nNO+EZOLPPlpJSbaZcBij/q/wC8ZbeUtRzW9V1PxCn/ACuY12HgUr4SnVPWFwAWIr1LsadRwy5CSvaCcLTTpPTKHIaYCsz0taarlZM602WrxFTLmKsTqNLbpWOrgnsiY6KUWpZ+RPFIUK9tGuoa6gaX9k6b42arzI+AkthejlEqGyU9d2i631kb0ax9GtXNGpTRGzMFIAscpOnc1hfvsZ6buhHlmym+yMU9phFIzqA2+7W/WTXRvpOlGlYYikm9SCykFQzBbqQQRltvHGWPDdFqTaKVJ5CxPkJVcVsykm0VpMx6p2p5ihGa7XSy30Buq/iMzjqqptxTy/Bf0HfhSyvkeba21TqIW65XbMrEjX2gG3DTskwTpiy0zS69zTK5SvVk9kbluUuAO4zXpJsWjSpXpH1nKkdaKmhp3NiFXQNpxPa14RToThtn1KbHG1Qrm9gxdQq5FsRlIu5Zjx0CHTjOfUUV6j+pLKxtsZWaRVJdLe5z/pSytiC6XsyqTcFdQMp0IvuAmmGw9RSHpqwPMFVI01AOa5HjJLpngEp1bUqorIrFVqAWzggMDY7iLEHvvaWHodsRK+HVy9iFtbKTcqxU3PDd8Zr6FaioybwkWVsq4LpKrXSu+8G/MkX9x1kbU2NUGuW55A3J46ADWdWxWwURlFmfMCewBpbgcxGsxgKz4Or11Ok2osQcoIXfcdq9+YtfxnPZOipfim2WhdbZJKTSKB0Z6WjC0mQ0zUu2YWa1rgA8DyEU2/06OIw1Sh1RVWKn6QnVGDA5ctjutLntbo/g9oOagBo1X1LpYAnmy+qx5nQnnKztX0T4un9E1OuvDKwRver6D3MZMddXbDok8fZrPRRU+vG/k6X/AEddr9Zs6rQJF6FYkDklVQw/zipOrzgfoKo18FtKrh8RTan/ABFElb2sz0TmAUjRjlZzoeE75PPI4CERrYtE9ZgJulUEXBBB3EHfIyicM3hCEkgIQhACEIQAhCEAIQhACVf0m7P67ZOLTj1RYeKWb9JaI22lhuso1KZ9tGX8SkfrAPFNE6xzEK1PJUKn2WI8jaLz0dI/xaLImOjezzWdkUDOQLEtlUDtE5ju3gW75N4jDvUwTdpHGHqsjlbNnQ6IyupsyZTv0JsDfhK1sY/1tjuZSLXIvuOtt+6T64VADZRrv03+Mrbo3ZNyTOmqvKyiQ2fjaeHpKiswUliFzGwuFZWNmu1iH0Nxdr2j7YfSSijo4rAKxbOtRh/VlgCCCT6pyC4BBvbnpYNn+ilHwyVlrgmpSFRFWgAO1TLhWbOeVr2HhKTSIIBHETGGkjLiXHwTCrq2zx8EZQqqazB+1TSqxTq0Zs1m0ZTqoBHHfDBUyMXfqn6nOT9E1ytiQNF33IF+6WLY761AbesCL8iq8yOOaShynS48bAfImcV97rm444+TyrbHXNxxwN8PVohgRh6h13HMvzIkRtZFFRWWi6KcykXTU+stu0eAbeJOacI12yl6V7eqynzOQ/BjMdLqMXxeOdiIa2fUlsQiuRuS3iR+gmUwtVB2qQUMSVZs4uL3sOyAbXE3U21lj290qfFYTDU3cF6WcMApFxcBCWJNzlUXtxn1bzFrB2Tm7ViRUtq0GNFjppY6X4HX4Xkl0D2pXFN6NFgMzqMmXMWzHsj1h7V4jVTMrLzUjzFo16B4tqWJDgagowB4tTcNa3Ea/Gcmt6lW2mYWRXRsXTaQxeGpF2vTbK5Ummlzk9YDMCe60a4SjtLE0hUWq7U2YoGvhqfaFuz6qknwkttLpHXxCFK5DLnzgFQpS4IyqRbs2bjc98qWD209Kh1IqJkWr1lmyEiqgCZhm1HqDu0nn6Kx29Se/wBl9FGE21jP2iDxW262HxBOYsDqQdNdx8DcSxbN6bGpYZiDyOh93OVTpJUDsHzBiS2Yi29jm4aDW/nIcGb3aSuz4Z2uyVcmux2zZvStlI5g3B4g2toeGhPnLhhOnrBRnUHv3fKeetk7drCoieuGYDXePf3C51lyp7VJFs17Tx7Kp0yxk2UoWco6A+0laqaj1jmc3AJAAHBQOQGkc9aL9lrcbjd75z7A4q57VmB56yfw2IVPUNhy4Tma3N9sbFqo9IK9M+tmHJtR7jLLsrpFTr2F8r/VPHw5yg0toAzRkB1BtbW95aFsofRjOmM/g6tCUnYfTIqQle7Dg+9h94e0O/f4y34fHU3F0dWHcR/oTuhZGa2OGdcoPDF4TVKgO4g+Gs2mhmEIQgBCEIAQhCAePOn+A6jamLpjQLWe3gxzD5yLU6S8enjAdXth2tpUp038TbKfyyi0joJ2aR/k0Sh3s+paqh+0B56frLU1gLlkH8y38r3lNvbWdKo4dAoyooBAOigbxfgJ6kVkT1ft1xnIww3SWqqGkmKfIQF6sVCQADcBRfsfy25bo3FW3sufBHPyWdH2XsHCMAlSoVqtSVgtzoTm177hlI4acdbxWK6NVkpl2XdvG+2pG8XBGh4zKuyqbai+Nv7lJ/yNkN+hblX2VXAr3alUcFLlPUJyE8WtbWoPKSC9YzG1FlFzYFqe6+g0Y/KY6srUpm3EqfBlP/UFlw2htKhUpIAuV0UeqLdrTQ6ajvvOXUaKErU3FvPLT4PPsu9XNksJlU6itfREHjUI+AQzbGYCq9J1vTBKMBbM2tjblxkrnXl/r3kzIM6ofxemjv07/bPPd8k8rBGdKehNXCYSniUf+JRiubq6Qp5EdQVc3ds+um8bxGOy+jxfGpQc1gyuvXUiiqyo2mbNawFyO1cix4yVo9I6nUtTyVGTCqKRswUBFbKmmbMeyF1twkPV21UbeLEjKWDMrMoPE5OB7549mqv6nHfb6PrKdNZOPUo5z8k30w2fgcDXoAUXrUnNqr/xFUFO0oOiOqqMpLXNxcW03zmz1qYx7GkT1JrMEuxNqbk5FJub2BA3ndJ3GY0X1y/hVj7yW/SV3H1l6zPoTodLbxu0HHQTeidluYz7ovLSzpSnPH+S+4XYtNwn9XdnV2DWUqClyy2y3NgASb6ZhpziKGzkavVVgdKZqIqEKWIykr6p9nrDYC5yiYTpTTRVArHS5CgN2S65WtYcRoZHY7bNGowIDN2bEAW3G4tm8TPMoqu694s9iVtMeJJfX/fQv0nwCJTQpcXz3U3v2KhUPZgGCshUi44GVilg3f1Ed/uqW+QkzgsZTNVFdeyW1BtY6GwPcTYe+W7F7adV7BygAWUHTgLAbh7p6Pry066XE87UqFs1KMsnPkwVWmwZqVVQDvKMNCCDw5GOGxbIbjXiCDvHfLiNvMTZjNa6YeqO2o8dx8xOK3UepLqaMVU1wzTD4u6g8wD5xX/aNuMY1sIqfRucvIm9vC+sa59ZytJmqbRY6G0ieMeUdp2PG/MSsJV0m6bQKnQSjiWUi84XGlt403X3eclFIFt2somG22wGt/lJHD9Ir77zNxLplvoYhkbNTcqw4jjv0I3EeMncJ01dQOtphvtJofwnT4iURNu0+Jmx22h4+MtGco8MpKuMuUdNw/TDDNvcoftqR8RcfGSeH2hTqepUR/usD8jOUU9o0zviJqpmA3/pNlqJd0YPTR7M7LCcqobRqJ6lWqvdna27le0eU+lWLGgq3+8in5LNVqY90ZvTS7M6TCEJ0nKcE/pJ7PtXwtb6yOh8VbMPzTkmDpAodbWM79/SMwGbZ1Gp/d1wPc6kfMCeesOd86NM8WIlC86P0exVI4ak1SqidkA52C6r2Tv7xOcTFp68ZYM7qVakmdibpPhKev8AE0ywFgwbOwHIEX07olT9JdBAyhy6m/ZCPYFh6w0Fjr4d05IDFRigOMz/AAXKRitKl+zLttDphSZbLSqXDKwPZHquG+tfhaNK3pB4Lh7d5c394y6SpnHDnE6mMU98s9TFfsStLVjGC0P0/rezTpgfzH9YjW6ZYlh2aiL4KoP+e48pVzieQmDiu4TJ6yPkv7epfqiUxe0KjsS1QszG7kaAkAAbgAbAfGIAk7ybeO+MDiDNTWbmZg9TXnODo62lhPYmEYDdNMQoIvoDGdDZleoOxSquD9VGb5CSWG6C45xcYaoPvWT85EPW7YUSuSN6wDiJhag4GWfD+inGsNeqTuZ72/AGkph/Q1UPr4lF+6hb5lZi9XMZKYta83TFuvqsw7gTby3TotL0P0gozYiqzcwFUeRDEeccf/zWgm+mz9/WN8gRMZXzlyEzmw2vVHtX8VU/pJbo7tBsRiKdAhA1VwivcqA7aKG32udPfLdjOiOFyFOpCX9pdHHeGOsbLsalTyMGZmpMHQkjR0N1NkAG8CYNJ8l1OS7jTHbGqJXNBlIrA26rexOvqgasCBcEXuIm2AZTZhlPI6HyOs9HYHatCtY06tJ2t7LoxF+GhvHOIwaVBaoiuOTKGHxmfpfJp6/weZ2oST2T0PxOI1o0HcfWsFX8TkKfOegKOyaKerRpL4Io+Qjq0el8h3vsjz1j+iWLoi9TDVQOYXOB4mncD3yFFXkZ6gkRtjolhMVrXoU3a1s9srjwdbMPOVdPglX+Tznc8zFFqGdN276F97YOtb/26uo8FqLqB4hvGc92z0exGEbLiKTJrYMdUbX2XF1Phe/dM3Brk2jYnwxEYtucc4PaTKd8jA8VR5RxNFItuH2mzW7QvF1rn6xlVp4ogRVceZn0l8npCEIT0zySl+mLZ/XbGxItcoq1B/IwPyvPKSvae0OkODFbCV6R9uk6+am3xnBsH6M8GFDE1XuAe04G8X9kCSnjdA5Sax5zBc8zO04boTgk3YdT94s/5iZJ4TZNCn9HQpIea01B8wJLnJ8sHCcPgalT1Kbv91S3yEkcN0NxlT1cNV/mXJ+e07k1YLvYL4kCYFccCT90M35QZUHIcN6Mca3rIlP7zqfyZpJYb0RVj9JXpr90M/zyzpT4sLv08Sq/mYGN6m2qY9tPxMfyqR8YBTsL6IaQ+kxFRvuqqfMtJTDei/BKO0tR+9nI/Jlku3SOmPaY/dp/qz/pEz0lXhTdvF1H5Uv8YBnDdCcGmgw1M/eBf85MkqGzqNIWSnSpj7KqnyAkUekTcKVMffLv+d7fCLUdpYo/RrlB/u6SD4qt+O+ATdIZvVBb7oLflBixwzAXKEDm+Wn/AMwiV2q2Jb6Suw7nrW/yltB4gRH/AGYAdXBbkoYk+agfGAWNq6DfVoj/AOTN/wAtWmjbToj+1v8Acpsfi7L8pDjZQHs1G8QKY8SWJ09wiqYQDcqX+1Uz+XVftAJBttUeC1m8SifJWPxjaptwX7NBT956j/AMB8Jilh9wGU8ytLPu/wCINT5RX+DYAZS9vtVFQEDkv/mARWPWpW7WQLpvUZR8dJBYjCuNGK+f6Kby2tg1GpyA/wA7HTnrlMRfCk8HI+zTRBp9od/dAKimBvrqTv0Um3ytJzZnTLHYW1qpZR7FX+sHxOce4gRxU2epvmUb/ack+SgH4RH/AGWPZIPgmb82sgkt2yfTBTbTE0WT7dM518Spsw8Bmlz2V0kw2J+hrI5+rezDxQ2YeU4tiNlniD7yF8gY0qbMKm+62o33Hhp8YB6GhOIbL6Z43Djs1WdB7NW9QfiPaH4pcNlelhG0xFFkP1kOdfEg2I8BmkkF/ieIwy1FKuqsrCxVgGBHIg6GM9mdIMPiB/U1Uc/VvZh4qbMPKSEA550j9D9GrdsI3UP9Q3amfD2k91wPqzl+3OjmIwb5cRTKX3NvRvusND4b+YE9JxDGYJKqFKqK6NoVYBgfEGZSrT4NY2tcnmNWigqTp3Sf0P76mCa3HqXOn8jnd4N5ic1xuBei5p1UZHG9WBB/8jv3TFxa5OiM1Lg9NzR3tN5qyTrOIiNo7QKgzlm06lSkbIB1YNr2JtyB108p1jaOBzKZQNq4F6TEkZkJJI78rLfkwsx7J7jw1Aq/8fVPH5D9Ik9epxJ95JHxi9LBuaSuVGaxLopLBbMy5lJFypte29b6xBgCNf8AXhAM4dqq3yHKWNzlGpNrbxrumGp1XHaZzrY5iRbxzEWiqYwjSozkcDmtb72h84s+EW4OUKRxZ9bciLi493HSARdTCgesygc82YDxyg2m64IH1czHkqEjzJ08pIMQPaUfdTXzIHzmqYclbWquOFuwO+9gw8rQBGngwP7Nr8qjrT+FgeHBjHVFFBtelc8QHY+Fj2SfDy3mZpYYX0REsdczb9OK314agcN/CO6T/bW2oJp0wCO43C3+HvgG2FRvYNU/8OkqD3FWFvh3xwKFzqtze16tbUHuXsMDFaeHJW+Wuwto7Hs/zLlOg8dO7fHSYa3sUEHNmz38RmPygDMUlGl6YOvq08/HcOsAt4X98XFFiLJ1rg78tqYt4C9vEjhpHiKR/aMvci25aX7JtwGg8JkUQx9V3++dT5DUb+JOu8boAzGCA9lVvpmZy+o55Tv8Vi9FF4Mmv1UA8mIHkd8dJTA4IvOxzHTgVuSR3WjhavIsRyUZR5MV+UAQOBJGvWG3FmAHkQR5maHCabkHm1/dqIs9fLwUeL/9IA/NG9XHfaH8if8A6ZoAnVQgWzMO5dL++4PwjPEYbiy/jOW5PfoD8DN8RjTzfwzkD8I7PwkbUrcgo8BAHPZH1BysOsH6ge4+6aPUHNm7rW8jcm3ujMV27j7v2i9Oup36fKAANvVBH8xJ+FgfeIi9NjxPiLKfNQCY+WnfdNuogEQ+DB36+Os0OBEmjh5ocLAIf+C1uOEmtm9KcVQ0WqXX6tTtjzPaHnEjhpocOeUAt+z/AEkIdK9Jk+0naHiRoR8ZZ9n7ao1x/VVVbuBsw8VOo8px2rWQaF1vyBzH8K3PwmcNRaow6tHJ4NbKB7zqPKAdujbFbNpVbdbSp1Lbs6q1r77XGm6I7EduoRXzFlUAsxuSQNSTxj+AEIQgGCsjNo7LVxqJKTDCAc42n0XdSxou1MneVt+oNj3yqY3Zr0yc41+toAfvW0B793O2+dpq4cGR2O2EtQEEQDjRFtDoZim5T1QGH1Tw+7rb3HTwll6QdFmom4BKd29fDmO7y5Gtstv0POAOqeLBFxUt3ImUjuOi6++bKQx3PUPef0sx+MZqADfj/rfzjgV2O9mI5Ekjy3QB/Tpkf2aL942P/wBjW+EcUM+YXdQbHtUxl05HKALnuJGnCMaEkaBgDkUBvu7N9ogA+PrX+B7xHVNANRTW5tcm5Jt3ggW8REqRjlDAMoCNxtysAMv3SBce4xQ0c3rEsebHMfMzKxVTAEa9ByOw2U+A19/CRlbODZy3gSSPdw8pPKZs6KwswBHfAK6omWMkMRsnih9x/Qxqdmv3D3/tAGNQxtUks2ywNWbyH6mM6lbDqbFgx7iXI8QmvwgEexmyUGO5Sfd+p0klSr3+ioOe/KqDzPa+Ed0dlYupuRKY77ufPsj4QCLoYGpwsvv/AGuDJBiEW9RlXvYhR8TJSj0JrPbrK725KQn5AL++SWD9H1BDcqCeJO8+JgFTO06W5Sznkis3k1gvxmyNWf6PDt4uwW38qg38xOh4fo/STcoj5MKo3AQDnFHo1i6m9lp/cQfN80f0PRwG+ld37mYsPcCbD3S+BZmAVzB9CKCeyJL4fZVNNyiPIQDAW0zCEAIQhACEIQDFpjLNoQBvisErixE510o6HMhL0hcHUrwPf3Hv+Y0nTZpVohhYwDgb07c9DY33g8mHD5HhMoZ0HpT0KzE1KWjD4jiCOI7pRKmGKtlYZG+qTv8AuE+t4b/HeQF6EkKJkfSpkcDHXXBB2mCj7RA+cAkqZjlHkPT2ons5nP2FY/5tF+Md0Wrv9Hhz4u1vgoPzgEotSKK8bUOjuMfe60x9hdfN80kKPo+LfS1aj8wWNvw7vhAGVbalNDZ6iKeRIv5b4h/vAp+jSrU8EK/F7fCWrBdB6FPcg8hJejsimu5R5QChJVxdT1KCr3uxbzUW+cc0ui+LqevWyjkihR8bn4y/LRA3CbWgFLoejqmbGoWqH7ZLfmJk3heilFNyDyk1CANqWz0Xcoi4QDhNoQAhCEAIQhACEIQAhCEAIQhACEIQAhCEAIQhACEIQDBW8i9o9HKNYdtQfdJWEAplT0ZYfgLeGnyiuE9HGHQ3yDyluhAIvDdHqSblHlH6YVRuAisIBgLMwhACEIQAhCEAIQhACEIQAhCEAIQhACEIQAhCEAIQh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the </a:t>
            </a:r>
            <a:r>
              <a:rPr lang="en-US" dirty="0" err="1" smtClean="0"/>
              <a:t>iPhone</a:t>
            </a:r>
            <a:r>
              <a:rPr lang="en-US" dirty="0" smtClean="0"/>
              <a:t> will look like in the future?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Modern </a:t>
            </a:r>
            <a:r>
              <a:rPr lang="en-US" dirty="0" err="1" smtClean="0"/>
              <a:t>iPhone</a:t>
            </a:r>
            <a:r>
              <a:rPr lang="en-US" dirty="0" smtClean="0"/>
              <a:t>: (today)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Future: ??</a:t>
            </a:r>
            <a:endParaRPr lang="en-US" dirty="0"/>
          </a:p>
        </p:txBody>
      </p:sp>
      <p:pic>
        <p:nvPicPr>
          <p:cNvPr id="4" name="Picture 12" descr="https://encrypted-tbn3.gstatic.com/images?q=tbn:ANd9GcRcHxW-WJSGdkga4-XVL4OfopVd00cNbg4rjj0pIVqc3nvzuz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90800"/>
            <a:ext cx="2514600" cy="1819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the </a:t>
            </a:r>
            <a:r>
              <a:rPr lang="en-US" dirty="0" err="1" smtClean="0"/>
              <a:t>iPhone</a:t>
            </a:r>
            <a:r>
              <a:rPr lang="en-US" dirty="0" smtClean="0"/>
              <a:t> will look like in the future?  Here are some ideas that people have:</a:t>
            </a:r>
            <a:endParaRPr lang="en-US" dirty="0"/>
          </a:p>
        </p:txBody>
      </p:sp>
      <p:pic>
        <p:nvPicPr>
          <p:cNvPr id="32770" name="Picture 2" descr="http://secure-lc-tech.com/wp-content/uploads/2013/08/Future-iPhone.jpeg"/>
          <p:cNvPicPr>
            <a:picLocks noChangeAspect="1" noChangeArrowheads="1"/>
          </p:cNvPicPr>
          <p:nvPr/>
        </p:nvPicPr>
        <p:blipFill>
          <a:blip r:embed="rId2" cstate="print"/>
          <a:srcRect r="46939"/>
          <a:stretch>
            <a:fillRect/>
          </a:stretch>
        </p:blipFill>
        <p:spPr bwMode="auto">
          <a:xfrm>
            <a:off x="152400" y="3429000"/>
            <a:ext cx="2895600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2772" name="Picture 4" descr="http://th08.deviantart.net/fs70/PRE/f/2013/103/4/e/future_iphone_concept__fake__by_cycool86-d61jt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2286000" cy="3860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2774" name="Picture 6" descr="https://encrypted-tbn1.gstatic.com/images?q=tbn:ANd9GcRebclRS855tDaLZKXz4vlaGXEJkpIm00nEIXpvNeX2TIMfR9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2590800"/>
            <a:ext cx="3009900" cy="1524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2776" name="Picture 8" descr="https://encrypted-tbn2.gstatic.com/images?q=tbn:ANd9GcRsHtpMiLHY6K_dTl5nrZKVmdd-yo_wSRgSDO5nGPNi-Cn9_FU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267200"/>
            <a:ext cx="2971800" cy="2225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cars will look like in the future?</a:t>
            </a:r>
          </a:p>
          <a:p>
            <a:pPr>
              <a:buNone/>
            </a:pPr>
            <a:r>
              <a:rPr lang="en-US" dirty="0" smtClean="0"/>
              <a:t>Modern cars (today): </a:t>
            </a:r>
            <a:endParaRPr lang="en-US" dirty="0"/>
          </a:p>
        </p:txBody>
      </p:sp>
      <p:pic>
        <p:nvPicPr>
          <p:cNvPr id="34820" name="Picture 4" descr="http://news.thomasnet.com/green_clean/wp-content/uploads/sites/3/2013/04/parking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4546600" cy="3409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what some people think cars will look like in the future.  What do you think?</a:t>
            </a:r>
            <a:endParaRPr lang="en-US" dirty="0"/>
          </a:p>
        </p:txBody>
      </p:sp>
      <p:sp>
        <p:nvSpPr>
          <p:cNvPr id="35842" name="AutoShape 2" descr="data:image/jpeg;base64,/9j/4AAQSkZJRgABAQAAAQABAAD/2wCEAAkGBhQSERQUExQVFRUUFxcZGBcXGBcYGhgXFxYWFxcYGBUXHCYeFxokHB0UHy8gIycpLCwsFx4xNTAqNSYrLCkBCQoKDgwOGg8PGiokHyQsKSwsKSwpLCksLCwsKSksKSwsKSwsLCwpLCwpLCwsLCwsLCkpKSwsLCwsLCksLCkpLP/AABEIALwBDAMBIgACEQEDEQH/xAAcAAACAwEBAQEAAAAAAAAAAAADBAECBQYABwj/xABAEAABAwIEAwUGBAQEBgMAAAABAAIRAyEEEjFBBVFhBiJxgZETMqGxwfAHQtHhFFJygiNisvEWM0OSwtIVJFP/xAAZAQADAQEBAAAAAAAAAAAAAAAAAQIDBAX/xAAkEQACAgICAgIDAQEAAAAAAAAAAQIRAyESMUFRBGETInEyFP/aAAwDAQACEQMRAD8A5SVMKSfsLwC9U8c8rtdyn7+yqwrQmI8pMKIRG0Z3FvvwQIYwFSDtp8fuUw6gLTrIvMiMs6RrruVPDeGuebDNOgF9NdEziOHlpAII5gyFaWjGUlfYCi+X+7rGnw10QMY4E29RuVrUOH75SbG2kzbXUarMxdAtdBkcpEfNNqhQkpPQqWqrgjZeqG5qg1K5lB6r0KZTAgBXUNVi1AiqsAoVgExEhSAvBXCpCPD76Jvh+YuytOuxEh3R0bJWFZjoNplUmZyVqjdaw6OgxFtrC0DUckCpUGkAdJNvMiw3Sr8TIBFnHcxBv4a9UrUedDPr6LbkckcL8kV7mZE7oMKxM3JlQ0TZZs61pE02zAgzO15k6AR+qOzBOcRkbN9yDMG5ywO7p92XqFETtpNzb128rmVvcPoZcwEScpANybA6DQcvGUGWTJx6M/GYN5DRZ5ykiA0Oi+osQ0CbXHQJfDYeBaCdTbw5/HxWq/G+zDpJL3aDUCdZ5Cwt032Rq1mO5jcxoeQEDXn9UIzUpNUBxViYvnMkWtFxEeMoTARsLDcga+d7IwYQQCNuWt511RsOyR109fH78EUW5Uhai8kRp4kifPZWAA/6bfMu57dExUEgWJ/zW15ASg1MIZ3+/BFE8l50c5kUhquWKAuY9GysKwUwpDUCsvTCbw2FMwQZ2gSBzP8AslWtV2iE0JnT8DdUpuacws6QXEQdrcytXi+JL299rZJ0EgSCZMmI+cDqVy3CyQehm06dfotOr7MBhhwdPeMtcCNiBq2OUlWkuzkknfZs4Phgc2XNAnYGNujp1k+Wq5rjGFaLscHDM4EXsRAm/Oen1W3/ABZAIbaRsMuxmIA5dNlicRrOJggX6EkeBN02Tj0zMDfuD85Qyy+nzTFJvRX/AIY20uOiVHVdCraM7x8vgodQPii5CNl6m0kgAgSdzbzJsEgsDlXoTmMw7WkBrsx/NpE9IOiWIRQXZQBTlV1JanQWVARAqhWCqiWSQvNUgSoITJPOKoiFiiEwRUBWptXgiuAifh4c0A2eZUifTyTjcQQLOgTO3jqNLpAORH1CdUGco2WD+p9L+pTtChmGovvuBGo5n5JAAT02lN0cTBnppp8lSM8idaHMZgAASBoNh6/S8LMyEDTUdCtptclsbefWZkXSeKo+GgjwnXn9U6MYTa0xAuI3M6HW330+qN/GWADiABFo/VO4TBkyQSAOZ1nU9Fn43DZXkDTaP3So1UoydGHH3deDVbKiCn8Ph6rlPQBZVIajlohVyJhZVqsArhiuGICw+BflM6gG/gVoOxD/AGbdmlxym0zN+9rMH5LObHL78lu4DD1KlIljGvixaJLr75dSNdN5VXXZjJW9GczEGQTcfy3II63CmvhpZmiQDcgi17SJ7sk7/RBeWtcWxldO5uDyj9l6lXcy4zgkH8sCJuDMAjpohyS8goP0M8OwzC//ABCcsTLBm2sAPh0XtHEDLA0JBEjbXeNkChUPvNbmzE3bFpBm22v6K2GxTM/+IJZcENdcGLRY9LFJZY+xywz9CuKqmSNgTAAt8EEBHqFhJhwtMCZPmlzUEpc4vyWoNKqCupE+f3t5KWYVxa5wHdbE3G+liZPkq0+IhrZaZk6tgkEc4v6qP4snZ5kX7pF+sxKfOPsXGRWFKjE4sA3pOb1AMeck/CFFOsDzE6SCJ8DoU1OL8g4vssNVYL0KwC0ILgbKrgERpleeFRnZDVUiV5SynJ8UD6KFi9Ccbg53vpAjZWOF+7fUap8TP8sQNBm4gx4ffzVK+tk0yjY7+Q+/RK1CnWhRdso1NU6O4P8AvslWxN0dhggg6fNCKnfg0hTAHw/X6qKjhbpzQqVUkffVK1q0ff3Ko5IwbdGxSr92YHj9AISjwXmQ0u6x8uiRp452sydun7qlXGBxkhx/ugDoLfFFlLC0zLa1WarNYrimuM9SymVWyJinSTVLh7naNJ8BKdEuYi2mj08NK3eG9mqj3CWgNP5naDqYM+S6vgXAKNJwlwqEzcCdNAIJy+J8lnLJGBpDHKf0c/wPsQ6qM1Q+zbO+p8B+qyeL8ZFOoKOFkUSDNSSHPLZmSIhoOg08dvo3aXF+wwlV597KWs6Z+6APWfJfPMDwdtat7EkhoBEiJOUXMnmZM9VyvI599HU8Ucapd+xDAhr/AGhLsraYBc6Ju4wABIzE36WKcp8Rw7CDTLnOgjvtDR0ghxg+XmF7tR2YGDptLHucKhuDoY90ggQTc8x1XPYQtL2hxyAmC51gBzJ0XLKcuejaEFWzax5D2secjA8hndkEOkwT/Mdy7msPGZ2ue/OSHW7tswFu9zM/JP1OIMcXNBnUtywRO/iCkmd5mUWyyI5XW6Jkxekajhclo5afv8kdmFExMkaTf4lXFN2XNBjnFp3EpZwIfOaN7kDyk+aUZu6IlHR0GF4ez2dQtIqOBaGyCNQXOGU3Dtv1STsVLQYaNoAAsNDI3SFLjxbmtdxF9IgHSPvrcoJ4gHkuJIJOnPqtE3ZEoJxNNmJU1GkthjyBfu6tvrYoGEoF+kxzg/DmnqvCqjdGuJ3EEEeWqtyi3RzKE47RkMxTqZyvB89Y6Hda2Ap+1cAwjvGLkASeZdEIDnBwyvHkdR+iBRbVwzxUpGRfrbcdVrHJKH2HGM/pmliMOWOLXCHAwR1QwhN4sarpfJcdTrpzTLWrsxyU1ZzTjxYPIiU27aK7KBKOOHvP5HehWmkZ3YRsNAm3WxnxvY+iu+IsQ7eBf79FAwFVv5Kg/tcPohVMK/drh/bH0TtHP+Pdsoag0k+YH2EvXAnn9/FFqUiNZ80NzEzWKSAFqmFchRCmjWyA48yqOv4q8KpaigBkL2VXLV4JUOwLGpvA4M1HBo1JAHiUqxq6Tscz/wCw0xOUE35xG3iueX6ps1X7NL2dJgOx9Ok0uf34B6CY2Au6PG/JbdKiGgGGtZAEHKIMbt0nylDxFCCwseZEkNy6w7vaWVcZVyVGUz7laTJ1zOkk9I0XmSnKXbPWhjjDpDNTAio0SJGomfK/jB8vFIcX4VTp02uY3LlIBP8ANY6z1T1XGf8AT0gQD8kLh1cVe65rnSXGbZWhvuz1P1UGhzfanEk0MMxx96qwmeQJd6aBcbxyo+mzMxzmvkXaSDrzF19dxfB8PVtUptfG597ydqPVZuK7FUntyte9rf5XBtVvkKgJHkVSkkRKDbs+X8D7P4rEtLw2pVzEDMbi1z3nGNY3WzR/DPG3MUxrDS8H5Aj4rf4jin4BtOgwkgAluUFou4k2k3vzQsPxnGVfca70J+KSVbE6emfPK3YLG+0ymi5pJMZi1oMXOVznQ7nZOYTspicOx7qjIaNYew2sJgOJI0XT8dfiDkD6eIcWVGuzZS0DLyJF508yi06zKgAcTBsQ6xHMETy3kqkD3o5RtfK1zCe6e82f5hEgDqPksHGE5iOUixm0yug4jhCx7qZ1aYnmNQfMQfNZX/xNQk5Wl3jsqM19mTdbPBqtOmMxpVKtTYBoc1vxMnqQk38FePebHiR+qd4S0NMPqOY0D8pv5CRPgk7K0b1LtnWaxw9jVM2aC4gtNrju2Hgq0O1WIqnKaFR29m53crzAPmFi1MUATBkbF0z5gTdXw3FMpmTpFh+pHRKmA5j+K1ZOam5hGodTiPGXzyR+GcZY9rmv9mQIdlc40iTMQ0nun1G6RPFmxZpJ6mNbGQJkFLUuIOYZp9wkQbzI6zZVuiKV9HaU+NcP9nFSmaLtgWw0nmKoBnf8yEcfSbUy4Fmd5NmkNqtcAJJGcd3wa6T6LjafEHN/PPQgEejgQPRbOE7Y4mkA1lRhHLJT/wDUfNNJroHT7OvwX4g+y7mJwxpPG7Bl9WOg+hXT8O49SxLO5VBP8o97za4z6LiOH/iWTavRpuHQf+LpC3OHNwOK74pNF/eZ3CD1DYIUNGkX6Z03tY7kkTuSM3pOiKyhAJ97kYGvlCzqnDSwRmzNGkuE+ZhVGNqNbAGWOQkem+2nVT/DX+hsTh2OP+IKTjycIPqZ+aweL9kmuGak0t6NOZv6rbweOzzNvNwHpCeJAYYDiDqWmflCuOSUOmZSxQn/AKR8qxvDH0z3gR12SZavpOO4H7VrvZvEkXDrG/MHXzXEcU4U6i7K4ev38V6OD5PP9ZdnnZ/iuH7R6MwhVIRsio5q7qOJMEQohEyqMqVFAWuTbOLnC0qlZvvgNawbZnOGvSGuSYSnHWzQIk++wkcwMwP+r5rlzKsbo6MNfkVm52T/ABGq+3acQZYQW54gNkjXaOq7jjeILnENPuyWHlIP7L447COay5jQZT6gdDqu37I8Ze+iaObvsALSd2C2U9W6eELymj1VKzrmOovax/s2nZxJcXTzzTK4rFdp8RhsXUZTdDQ45WEZhlNxd3e06rpsO46WzRcD8w5jqOW65TtZh5c2uz3mQH+A913loUkN9HRYHthVP/Mou8WSR/2n9Vu4PtAHaEjo4Fp9CsTh3ExVotcNxpyO4VhiIKAVnSU8Rm3WhhsRNlzOGxqcpY+Cky0b2MxzaVNz3aNE21PIfJc5wdoxdR1esAWtsxpuAddDy+ZV+02Kz4V4HIH0IKF2UrAYYDqUJaE3cjce5gqZgBJEE5RJiMt+l/VexGEo1o9pTZUjTO1ro8J0S1LCue4RoJknwP1hN91pgmUh/wBFf+D8E7XDUvJsfJVf2DwMf8hv/c/55k/TxJDhJBa4wCAQQdgZJnxt4JtzlOy0o10ctW/DbAu0pub4Pf8AUlIVvwowx911Rv8Ac0/Nq6t9S6YouVW0Rxiz59W/B8flrO82tP1CRrfhNVGlVp8WuHyJX1phXnOS/IyniifGK34X4kaPonpmc3/UwBJ1Pwxx3/5tI5iowj5r7LxPCirTczn8xcLkIdScQC5jhrlJHysqU2yHjSOMw/4eYvR2RniXH/S0ra4T2KqUnh/tnZgfyMyz0OYmfRdBS7RVWmCQ8f5hf1ELVocapvjN3SfMKuTFwRh4jhD3PL82Iz88+g5BgaIHgn+E4fE0yZe543FSneP6mwfWV1NF/dscwS1bDZ9IPQ2I8Co5Waca6Ewxj7RBOoB0PSCCPQqz6YB1v0N/Pmq16RaYMn+oT6EXXmHNqA4eOnrdMkM5xygg+IOn1j4+CS41w9lWnlMAm4NnCesaeIWg1uU3ENNoMwfB36wlcXQFw2Y5GbeYuPMEdUkD6PmuNwbqTy14uPQjYg7hKldzxTg3tm294AkHp5ajqJXGYqgWEtcCHDVe78fMska8o8D5GF4pfT6FyoKsHRsve26BdOjDfhCwCHjGzTfP8pRoUlkgg729VjKNpo3Tp2AxjabqT2OdlqNs2RZzQe7poQC7XUJIY04as17dGEWH5mgBrp8RK3aNN1QA1nN9mG95zgC+WgsIadTLhpoJmyS7W4ClTY1oaQ7ICxzTLXxdwfOhAtIAvqF4bPXidI7FggOa42gjexuEw6vSrjvuyVI9+LO6VG7+IHiCuH4Bxr/BaM12HKR/l1afSR/auio1GPIAfTMxaYIO9nEdEqHbToe4X2frUKoa1ualV0ykENPNp/M34jfSTp4/AOp6hL4R+Kw4D6ZMHUC41i4NuV+q0P8AjSm8ZcTTLD/M0SPHKb+kpbLTRlUsTCbbiVatwplXvYeo2p0ae8PFhuFlvzMMOBBCCrNkV8zS07ghK9mqpBdS3a74c0kzGLV4dlY11b8z+6PAa+tvRAeTVfxOHBsxsB8YVamN3lY9fFtZLnuA3vt9hcdx3tpmltOw3PPwQNujtcT2iblf3rNE+YuPjC2e0PbOhhmS94k6AXcfBv1Nl8SxHE3hsukAQY58vJYeO4k+s8vqOLnHUnpYDwASaCFs+kY38WiT3Kbo/wAz4+DR9VOD/FtwPeY4f0vn4OC+ZUabnaDz29UwMN/m9JQV0fdOB/idRrQ0uGY7O7jvL8rl1lLGteJafI6jyX5fyuGhldJ2b7e1sMQ15L6Y2J7zf6T9DbwS4hyZ91r4hZeOph+uux3S3DONMxFMVGOzNO457gjY9EZ5+7oAxMXhnM8Oe37HosLi3D31HMdTfBFiJI31HVdm718is7E8NBu0weW37JgK4PilTDvpj2zSHCC1x1OxHLku4wHGQ4DNZx6iD4H9V8w4pwXO9jny3KYJFwW667H9Vapw4HEU3tcRTET5Xt46IqxKVH1XEViDYxPPT12SlSq4XmJ5gOB8wJXL8D7Xk1n0YzU2772jn4rqMwIlt2ndv1bslVDuyKldzhZ0dJlp89WpUYpwMGQeR0/tcNPL0XquEd7zb9W/pqFNDFB3cqCx0PIpkg6gcZIBtcjfxAGv9TYPiuc7WUw6mypaZyk89SF02JrGmIdBaDZw/Keu7fvVcJ2n4x7RwA0BMuFsxFpjSbm+63+PayJo5/kpfjaZjOchmoqPehl69ZyPJURsBWAWcOInaPkvDid9El8iBTxSNvhrc1QML2sa64LgSA+PdMGQHDluBzXuOcNyYaqapacmcMhxkEkA92JymQRKxzjJBlsg6jokuMVq9ZuQ1i5kg9+ZkCBJA70aXXn50nLlDyduCVKpnLU65a6QV0PAWur5i6zWwJG7vPp8whYTgNMXe4v6Cw/U/BbVDEMaMrBAGwRhxK7n16Lz57VQ79hqOGfT/wCXVe3wkfIhN1OKYkiHmnWbuHtEnxcAD8VnjiHRSMeF0vHgZyLLmQSpXEz7KpSI3puDx6OuP+5O0u1VYWNVlZumWsCHeGZ+nk9Z7saFU4oHUT4wVjL48PEjaPyJLtGs7jdI+/TfSPNpzs9D/wCxRXcWd7OKL6bzMiSWkc9bfErnqjWcsvgSPggexEy11+o+oWLwtdbNVmT+i2Iwles//FeB4mfRoWzhez9EUjlk1YkONzbk3SLeKxmVqjTIM+B+icw/FzmE6/e+o+KycWuzRSvo5rtLVMgdfkFlYSlmN/dGv6BbHbKhDg4aG48D4eizcMwwGjX6/fyUPs6Yv9Rp1YmGjyA/RN0eD1XNzGGt5uIaPUmFucL4dTa32XcbiSCWudMF2uUzoQIt15grkOKit7Rwrl2dpuDt4dOqBJWbtHs+HU3vFemfZ5ZAIIuYEumAOqWrdna2XMAHt/mYQ4eosi8GoxgsZf3hS/1ErEw2JqUnTTe5rhu0x6kajxRY0jX7PdoquCrSJykw+mbSPo4bFfZOHcWZXptqUzLXCQfmCNiNIXy7g0cRDqdVgbUY2fbMECBbvAaGeVjyBurdlOLuwWJNCo4GlUMSDLQ6Ya9p5HQ/skOz6nUqpWrWVK1VJVcQgGw76yUqYVjubTzbb4aIT8Qh/wAQmQ2N4XDvYSWljpsS4QYG0tXUcGY4sc7M0OkQBNoBmSedvRccMZCNQ44WHVOrBNI7mlj2XL25Xt5WlKY3tTRZd0EDXSfGVw/EO0ZdoVzvFsUTTeSdj+/wQo+xOfof7UfiA7E1A2mMrSQ3qRO/NWxOHLw0CNTqQBpzNlyvZ/hrn1BVcIaPdnc845LpsY6waASdSAJst8Gmjn+T0BxGDyC72E8mkn4xHxUUuF1HCWtt4gfVaTMJUFPM4U6YtcskwfAGyzatyZqsPWHbeDV6FnlRk35MJnSPv5BepVb6TrbT6/JLUgdzB2XnvjefVedZ6vEZ9rJiea8X7TP3slybAyvUzP381SZLiNSdP0KnMQgZo29FR9S8+qqxcRk1LfNeFSOqXdVv8osEWoQLb67IsXEKK06/NTn+5SjauysCB9JRYuIwK1o1Vc6CX+hUsqCLpqQcQ4d6q4E2KRNW+qu3E9E+QuJPEaeamQdBcdIuh9maEvc8iRTE+d4+IHqi1n5mkdI+CN2OxgayuDTa/QuDiQct5iPXyXPkSs6cTfFpmdj3zWJJMsEtMkd4nWecmfJbZxlOuxrMW0l0QKrID413seceYhWxOKwEg1MM8f01Hx8XItTieGqj2WHpZXOFjJLzAmA5wMaaAhZmt6EqlGhQa+lSqvqioJfmZk0Fg25m03UcK7EU6g9o7EhtEa93v21Ak5f7pjohv4LWbsG90y1xktGoJvInmuhwfZxr8O9tV7mNc1hJtlE3BBJ0PWBZIfL0c7xntCwU/wCHwYyUphxE56h0ku3+E8gLI7KX8VgJIithrG0Es1v5X8W9Var+HTpBpYijUHiWn4y34roeyvZh9H2jXNaA4Ae+w5rkHRx2KBtov2d4ya2Ea4mX0+47rEQfMR8VWtxBc32OxWWvWok2e0x/UwkfIn0RqtYymhM1H4/qh/x6yHVVQ1ExUbDuJID8ZKzc6kPRYcUPe2UF6UD0djN3HK3mZPwGqpWxOlsZPEco0ARMJxdjIdBc7eTAkzPjspYMKT3atRloLnAmTvZokDol31cM0kAufYw73G5tu6WzHmF1whx2zzsuRZNJOjSb2hcbNpgk2BJc6J1gEpWphTPec1jt26R5AQEvQLarob7NhgalzRM7SSOWqUrQ1xEgwdQZB8DutrMIwV0tGKK5dufVCdUO5V6dRgkRqJkmfSFDiD1GuvPxXnWevVF6FradD+qs08+aq5xIktAAtbovF+33+yqxNWO5hE9PLWboL6l7KmceHTbfqqxeBf8A2TRFFgPv9kQRF/RUqOh3L9VR1Q81VioM/wCFrqXMnf5BDa7YaqQT99RoixUVDiCrufOyg1fsqrni1to8+aLCixZE6qM3VQTIsFUosdFhWVuC4sUcTf3Hgh3g79D8JQ2tnVDr0jFjHXxFx4QolsqOjp+IdnnOBDQSduo/VL02M4e3MR7TEOED+WmD13Pz8LmvZ/tW/K3D1HNZBHefN2jRrumwPrzXV4nCtc2XUp55b25xrH3KzL2tMX7H8ap1aFd9djQaUl0Sc7XCSXTcu7kegsrVuJ0eI4N9Gk32T2wQxx/lMth35hc+BKE3grQyoxjHM9sA03F4J0nTUrEwnY6s3EAUnw5t80+70J38FJSaZg0KHsnEGc8wQNjyXecKphmFJqZu7NRziSPdE5WmZjQdcy0sJw1lOuH4ik01C2M4FiRvB36rkvxA7WNcDQpEEWzlpkWMim073uTuY5Jgv2ZynCMU5uKY5uxJPgQZHxW7Ur5iTzJ+KzeC4DI3M73n/AagLSDRO2vqtY4rRlPMlKkDL1APRMU8M557jS7eANPLwQX0yPHktVgXsy/6PR4HoVdrwNW/FBJKj2ipYYoTzSY23Gx7rR5oT6736+mg9EH2gUBy0jFLpGbk32Q4XVSiF6rm5KxEMar+zJQ8yuHFCEZRYRPPSLedtUFriCJ6K9ZomQZN503M+ahlMCZJ9LLzUemO0yCBAvyg22mbBDqtkbSOX6oeHrbC3hPqrurT42vonZNUDY86W538EanX567cpVZkbIkD3RHd3/dOwaPZiTzPNVewz928Vb2ggEAC9/2AKIPek33vv4qrIoGwEafH5ojjtyHwlXrGxI5fpsgNdP2EWKiCoRjTFhc/e6XcU7BBmu+/P79F7qgBS2oBrKVj4jLW78003DteQJgTrr4JV9UG7REawvUcUWmRsfighptaJ4ngbNBERod+evop4X2ixOHgNcKjBo114/pvLf7SgYmu53eJ1n9VAaBcdEmky42lTOiq/iWHtaHsqMLTMh1xpMSAdLXKZb+J9JgPs2Pk63Y0nxdDiVzDsIMre9Im8XjS8ckSrhWCNwTy35KKHyiW4123xGIBa0ZGu1iZI/zVHd4jposnB0ACHOhzh8PDmjYqjD4kev10QaghNKi+1o2WVp6okrKwhPMQtLC1YNiB4ibeB1XXF2cU48Td7NPb7QtdAzAw42IgSQD96J5uEoszAMzuA976hrv0RKFJraYczKeZBMSW7T5+RWW3hzg7Mx3k469AQulWkeW2pybui1bA06jMzYDhrlmDyEEWP6rHfhSJJBAFj4mVsvPs3smQ1wuZ30PeG0wfojcXwYc2QSdw4TBHy538UNWaxycWl4ZzQYOd1BCLUw99wRrKGaZHgoOokNVC1TKl5TGDyqwC8X28FGZIBVtMNAdLe9GhmATfNluCOR9ErUrxzzTc8t4jdN8Qwwa1kWllMn+6CUniGzSY7clwPWNJ6ry7PTWz3toNov0kFFFWdD/V5bJNw/8AH4iV4GD4bqh0HdXvcW+/XxTAq6Hnt+kJOlciTPiimsSUyWg1QEGSCJ8vNVNXr6eCrMyDoEMttKYqGPbaCVZgi5ty++SXeYJjYx6QiVXEGNrBMVE+39D96qWOtdWrsESq1bCUCLubqqNPP4q2aekgaeSA5xDtSkwQ6KTYt1VQwgDQz5oTXq7joNk7IaaJqO0IGgjmP23UU2yb6b2S73EEjkVtcLphzbgXATSCT4oynS0SLqzKpO3+60sXSA2Gu99ylcTTEEdfS3+6TEpWCw9IZoOpFj8/NL8WIa6G7gW67quCdFVo1118Ck8ZVLqhJ5qTVRfItRmxlalGqkKOgRqDrqoyoWRWjssJV/wgabriMzROu8jdMurZwDcGOsadFz3B8SQ6BoQLbXPzuumq0g1hjbTyXfF2jxcseEjJr1HtEHvsMd0zAjTqFJqVXNzCS3QjUDkLWTmJfOVpAhxH2ErR7hOX82oOnomUna6ABjCe8CLc9tonXa0oD8G4Xb3h0T2IwwJAvBA8ugQ2ksdANiN4PzCKLUvJnvaI0II1P7L1LCudZvenkt2hSa8SWj/ZC4nw9jS0tEZtttdvUp8dWSsyvj5MKpRLTDgQeoQk9iKpMEnX005Lb4TwanUpBzpkzy+oKSV6NJZOK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data:image/jpeg;base64,/9j/4AAQSkZJRgABAQAAAQABAAD/2wCEAAkGBhQSERQUExQVFRUUFxcZGBcXGBcYGhgXFxYWFxcYGBUXHCYeFxokHB0UHy8gIycpLCwsFx4xNTAqNSYrLCkBCQoKDgwOGg8PGiokHyQsKSwsKSwpLCksLCwsKSksKSwsKSwsLCwpLCwpLCwsLCwsLCkpKSwsLCwsLCksLCkpLP/AABEIALwBDAMBIgACEQEDEQH/xAAcAAACAwEBAQEAAAAAAAAAAAADBAECBQYABwj/xABAEAABAwIEAwUGBAQEBgMAAAABAAIRAyEEEjFBBVFhBiJxgZETMqGxwfAHQtHhFFJygiNisvEWM0OSwtIVJFP/xAAZAQADAQEBAAAAAAAAAAAAAAAAAQIDBAX/xAAkEQACAgICAgIDAQEAAAAAAAAAAQIRAyESMUFRBGETInEyFP/aAAwDAQACEQMRAD8A5SVMKSfsLwC9U8c8rtdyn7+yqwrQmI8pMKIRG0Z3FvvwQIYwFSDtp8fuUw6gLTrIvMiMs6RrruVPDeGuebDNOgF9NdEziOHlpAII5gyFaWjGUlfYCi+X+7rGnw10QMY4E29RuVrUOH75SbG2kzbXUarMxdAtdBkcpEfNNqhQkpPQqWqrgjZeqG5qg1K5lB6r0KZTAgBXUNVi1AiqsAoVgExEhSAvBXCpCPD76Jvh+YuytOuxEh3R0bJWFZjoNplUmZyVqjdaw6OgxFtrC0DUckCpUGkAdJNvMiw3Sr8TIBFnHcxBv4a9UrUedDPr6LbkckcL8kV7mZE7oMKxM3JlQ0TZZs61pE02zAgzO15k6AR+qOzBOcRkbN9yDMG5ywO7p92XqFETtpNzb128rmVvcPoZcwEScpANybA6DQcvGUGWTJx6M/GYN5DRZ5ykiA0Oi+osQ0CbXHQJfDYeBaCdTbw5/HxWq/G+zDpJL3aDUCdZ5Cwt032Rq1mO5jcxoeQEDXn9UIzUpNUBxViYvnMkWtFxEeMoTARsLDcga+d7IwYQQCNuWt511RsOyR109fH78EUW5Uhai8kRp4kifPZWAA/6bfMu57dExUEgWJ/zW15ASg1MIZ3+/BFE8l50c5kUhquWKAuY9GysKwUwpDUCsvTCbw2FMwQZ2gSBzP8AslWtV2iE0JnT8DdUpuacws6QXEQdrcytXi+JL299rZJ0EgSCZMmI+cDqVy3CyQehm06dfotOr7MBhhwdPeMtcCNiBq2OUlWkuzkknfZs4Phgc2XNAnYGNujp1k+Wq5rjGFaLscHDM4EXsRAm/Oen1W3/ABZAIbaRsMuxmIA5dNlicRrOJggX6EkeBN02Tj0zMDfuD85Qyy+nzTFJvRX/AIY20uOiVHVdCraM7x8vgodQPii5CNl6m0kgAgSdzbzJsEgsDlXoTmMw7WkBrsx/NpE9IOiWIRQXZQBTlV1JanQWVARAqhWCqiWSQvNUgSoITJPOKoiFiiEwRUBWptXgiuAifh4c0A2eZUifTyTjcQQLOgTO3jqNLpAORH1CdUGco2WD+p9L+pTtChmGovvuBGo5n5JAAT02lN0cTBnppp8lSM8idaHMZgAASBoNh6/S8LMyEDTUdCtptclsbefWZkXSeKo+GgjwnXn9U6MYTa0xAuI3M6HW330+qN/GWADiABFo/VO4TBkyQSAOZ1nU9Fn43DZXkDTaP3So1UoydGHH3deDVbKiCn8Ph6rlPQBZVIajlohVyJhZVqsArhiuGICw+BflM6gG/gVoOxD/AGbdmlxym0zN+9rMH5LObHL78lu4DD1KlIljGvixaJLr75dSNdN5VXXZjJW9GczEGQTcfy3II63CmvhpZmiQDcgi17SJ7sk7/RBeWtcWxldO5uDyj9l6lXcy4zgkH8sCJuDMAjpohyS8goP0M8OwzC//ABCcsTLBm2sAPh0XtHEDLA0JBEjbXeNkChUPvNbmzE3bFpBm22v6K2GxTM/+IJZcENdcGLRY9LFJZY+xywz9CuKqmSNgTAAt8EEBHqFhJhwtMCZPmlzUEpc4vyWoNKqCupE+f3t5KWYVxa5wHdbE3G+liZPkq0+IhrZaZk6tgkEc4v6qP4snZ5kX7pF+sxKfOPsXGRWFKjE4sA3pOb1AMeck/CFFOsDzE6SCJ8DoU1OL8g4vssNVYL0KwC0ILgbKrgERpleeFRnZDVUiV5SynJ8UD6KFi9Ccbg53vpAjZWOF+7fUap8TP8sQNBm4gx4ffzVK+tk0yjY7+Q+/RK1CnWhRdso1NU6O4P8AvslWxN0dhggg6fNCKnfg0hTAHw/X6qKjhbpzQqVUkffVK1q0ff3Ko5IwbdGxSr92YHj9AISjwXmQ0u6x8uiRp452sydun7qlXGBxkhx/ugDoLfFFlLC0zLa1WarNYrimuM9SymVWyJinSTVLh7naNJ8BKdEuYi2mj08NK3eG9mqj3CWgNP5naDqYM+S6vgXAKNJwlwqEzcCdNAIJy+J8lnLJGBpDHKf0c/wPsQ6qM1Q+zbO+p8B+qyeL8ZFOoKOFkUSDNSSHPLZmSIhoOg08dvo3aXF+wwlV597KWs6Z+6APWfJfPMDwdtat7EkhoBEiJOUXMnmZM9VyvI599HU8Ucapd+xDAhr/AGhLsraYBc6Ju4wABIzE36WKcp8Rw7CDTLnOgjvtDR0ghxg+XmF7tR2YGDptLHucKhuDoY90ggQTc8x1XPYQtL2hxyAmC51gBzJ0XLKcuejaEFWzax5D2secjA8hndkEOkwT/Mdy7msPGZ2ue/OSHW7tswFu9zM/JP1OIMcXNBnUtywRO/iCkmd5mUWyyI5XW6Jkxekajhclo5afv8kdmFExMkaTf4lXFN2XNBjnFp3EpZwIfOaN7kDyk+aUZu6IlHR0GF4ez2dQtIqOBaGyCNQXOGU3Dtv1STsVLQYaNoAAsNDI3SFLjxbmtdxF9IgHSPvrcoJ4gHkuJIJOnPqtE3ZEoJxNNmJU1GkthjyBfu6tvrYoGEoF+kxzg/DmnqvCqjdGuJ3EEEeWqtyi3RzKE47RkMxTqZyvB89Y6Hda2Ap+1cAwjvGLkASeZdEIDnBwyvHkdR+iBRbVwzxUpGRfrbcdVrHJKH2HGM/pmliMOWOLXCHAwR1QwhN4sarpfJcdTrpzTLWrsxyU1ZzTjxYPIiU27aK7KBKOOHvP5HehWmkZ3YRsNAm3WxnxvY+iu+IsQ7eBf79FAwFVv5Kg/tcPohVMK/drh/bH0TtHP+Pdsoag0k+YH2EvXAnn9/FFqUiNZ80NzEzWKSAFqmFchRCmjWyA48yqOv4q8KpaigBkL2VXLV4JUOwLGpvA4M1HBo1JAHiUqxq6Tscz/wCw0xOUE35xG3iueX6ps1X7NL2dJgOx9Ok0uf34B6CY2Au6PG/JbdKiGgGGtZAEHKIMbt0nylDxFCCwseZEkNy6w7vaWVcZVyVGUz7laTJ1zOkk9I0XmSnKXbPWhjjDpDNTAio0SJGomfK/jB8vFIcX4VTp02uY3LlIBP8ANY6z1T1XGf8AT0gQD8kLh1cVe65rnSXGbZWhvuz1P1UGhzfanEk0MMxx96qwmeQJd6aBcbxyo+mzMxzmvkXaSDrzF19dxfB8PVtUptfG597ydqPVZuK7FUntyte9rf5XBtVvkKgJHkVSkkRKDbs+X8D7P4rEtLw2pVzEDMbi1z3nGNY3WzR/DPG3MUxrDS8H5Aj4rf4jin4BtOgwkgAluUFou4k2k3vzQsPxnGVfca70J+KSVbE6emfPK3YLG+0ymi5pJMZi1oMXOVznQ7nZOYTspicOx7qjIaNYew2sJgOJI0XT8dfiDkD6eIcWVGuzZS0DLyJF508yi06zKgAcTBsQ6xHMETy3kqkD3o5RtfK1zCe6e82f5hEgDqPksHGE5iOUixm0yug4jhCx7qZ1aYnmNQfMQfNZX/xNQk5Wl3jsqM19mTdbPBqtOmMxpVKtTYBoc1vxMnqQk38FePebHiR+qd4S0NMPqOY0D8pv5CRPgk7K0b1LtnWaxw9jVM2aC4gtNrju2Hgq0O1WIqnKaFR29m53crzAPmFi1MUATBkbF0z5gTdXw3FMpmTpFh+pHRKmA5j+K1ZOam5hGodTiPGXzyR+GcZY9rmv9mQIdlc40iTMQ0nun1G6RPFmxZpJ6mNbGQJkFLUuIOYZp9wkQbzI6zZVuiKV9HaU+NcP9nFSmaLtgWw0nmKoBnf8yEcfSbUy4Fmd5NmkNqtcAJJGcd3wa6T6LjafEHN/PPQgEejgQPRbOE7Y4mkA1lRhHLJT/wDUfNNJroHT7OvwX4g+y7mJwxpPG7Bl9WOg+hXT8O49SxLO5VBP8o97za4z6LiOH/iWTavRpuHQf+LpC3OHNwOK74pNF/eZ3CD1DYIUNGkX6Z03tY7kkTuSM3pOiKyhAJ97kYGvlCzqnDSwRmzNGkuE+ZhVGNqNbAGWOQkem+2nVT/DX+hsTh2OP+IKTjycIPqZ+aweL9kmuGak0t6NOZv6rbweOzzNvNwHpCeJAYYDiDqWmflCuOSUOmZSxQn/AKR8qxvDH0z3gR12SZavpOO4H7VrvZvEkXDrG/MHXzXEcU4U6i7K4ev38V6OD5PP9ZdnnZ/iuH7R6MwhVIRsio5q7qOJMEQohEyqMqVFAWuTbOLnC0qlZvvgNawbZnOGvSGuSYSnHWzQIk++wkcwMwP+r5rlzKsbo6MNfkVm52T/ABGq+3acQZYQW54gNkjXaOq7jjeILnENPuyWHlIP7L447COay5jQZT6gdDqu37I8Ze+iaObvsALSd2C2U9W6eELymj1VKzrmOovax/s2nZxJcXTzzTK4rFdp8RhsXUZTdDQ45WEZhlNxd3e06rpsO46WzRcD8w5jqOW65TtZh5c2uz3mQH+A913loUkN9HRYHthVP/Mou8WSR/2n9Vu4PtAHaEjo4Fp9CsTh3ExVotcNxpyO4VhiIKAVnSU8Rm3WhhsRNlzOGxqcpY+Cky0b2MxzaVNz3aNE21PIfJc5wdoxdR1esAWtsxpuAddDy+ZV+02Kz4V4HIH0IKF2UrAYYDqUJaE3cjce5gqZgBJEE5RJiMt+l/VexGEo1o9pTZUjTO1ro8J0S1LCue4RoJknwP1hN91pgmUh/wBFf+D8E7XDUvJsfJVf2DwMf8hv/c/55k/TxJDhJBa4wCAQQdgZJnxt4JtzlOy0o10ctW/DbAu0pub4Pf8AUlIVvwowx911Rv8Ac0/Nq6t9S6YouVW0Rxiz59W/B8flrO82tP1CRrfhNVGlVp8WuHyJX1phXnOS/IyniifGK34X4kaPonpmc3/UwBJ1Pwxx3/5tI5iowj5r7LxPCirTczn8xcLkIdScQC5jhrlJHysqU2yHjSOMw/4eYvR2RniXH/S0ra4T2KqUnh/tnZgfyMyz0OYmfRdBS7RVWmCQ8f5hf1ELVocapvjN3SfMKuTFwRh4jhD3PL82Iz88+g5BgaIHgn+E4fE0yZe543FSneP6mwfWV1NF/dscwS1bDZ9IPQ2I8Co5Waca6Ewxj7RBOoB0PSCCPQqz6YB1v0N/Pmq16RaYMn+oT6EXXmHNqA4eOnrdMkM5xygg+IOn1j4+CS41w9lWnlMAm4NnCesaeIWg1uU3ENNoMwfB36wlcXQFw2Y5GbeYuPMEdUkD6PmuNwbqTy14uPQjYg7hKldzxTg3tm294AkHp5ajqJXGYqgWEtcCHDVe78fMska8o8D5GF4pfT6FyoKsHRsve26BdOjDfhCwCHjGzTfP8pRoUlkgg729VjKNpo3Tp2AxjabqT2OdlqNs2RZzQe7poQC7XUJIY04as17dGEWH5mgBrp8RK3aNN1QA1nN9mG95zgC+WgsIadTLhpoJmyS7W4ClTY1oaQ7ICxzTLXxdwfOhAtIAvqF4bPXidI7FggOa42gjexuEw6vSrjvuyVI9+LO6VG7+IHiCuH4Bxr/BaM12HKR/l1afSR/auio1GPIAfTMxaYIO9nEdEqHbToe4X2frUKoa1ualV0ykENPNp/M34jfSTp4/AOp6hL4R+Kw4D6ZMHUC41i4NuV+q0P8AjSm8ZcTTLD/M0SPHKb+kpbLTRlUsTCbbiVatwplXvYeo2p0ae8PFhuFlvzMMOBBCCrNkV8zS07ghK9mqpBdS3a74c0kzGLV4dlY11b8z+6PAa+tvRAeTVfxOHBsxsB8YVamN3lY9fFtZLnuA3vt9hcdx3tpmltOw3PPwQNujtcT2iblf3rNE+YuPjC2e0PbOhhmS94k6AXcfBv1Nl8SxHE3hsukAQY58vJYeO4k+s8vqOLnHUnpYDwASaCFs+kY38WiT3Kbo/wAz4+DR9VOD/FtwPeY4f0vn4OC+ZUabnaDz29UwMN/m9JQV0fdOB/idRrQ0uGY7O7jvL8rl1lLGteJafI6jyX5fyuGhldJ2b7e1sMQ15L6Y2J7zf6T9DbwS4hyZ91r4hZeOph+uux3S3DONMxFMVGOzNO457gjY9EZ5+7oAxMXhnM8Oe37HosLi3D31HMdTfBFiJI31HVdm718is7E8NBu0weW37JgK4PilTDvpj2zSHCC1x1OxHLku4wHGQ4DNZx6iD4H9V8w4pwXO9jny3KYJFwW667H9Vapw4HEU3tcRTET5Xt46IqxKVH1XEViDYxPPT12SlSq4XmJ5gOB8wJXL8D7Xk1n0YzU2772jn4rqMwIlt2ndv1bslVDuyKldzhZ0dJlp89WpUYpwMGQeR0/tcNPL0XquEd7zb9W/pqFNDFB3cqCx0PIpkg6gcZIBtcjfxAGv9TYPiuc7WUw6mypaZyk89SF02JrGmIdBaDZw/Keu7fvVcJ2n4x7RwA0BMuFsxFpjSbm+63+PayJo5/kpfjaZjOchmoqPehl69ZyPJURsBWAWcOInaPkvDid9El8iBTxSNvhrc1QML2sa64LgSA+PdMGQHDluBzXuOcNyYaqapacmcMhxkEkA92JymQRKxzjJBlsg6jokuMVq9ZuQ1i5kg9+ZkCBJA70aXXn50nLlDyduCVKpnLU65a6QV0PAWur5i6zWwJG7vPp8whYTgNMXe4v6Cw/U/BbVDEMaMrBAGwRhxK7n16Lz57VQ79hqOGfT/wCXVe3wkfIhN1OKYkiHmnWbuHtEnxcAD8VnjiHRSMeF0vHgZyLLmQSpXEz7KpSI3puDx6OuP+5O0u1VYWNVlZumWsCHeGZ+nk9Z7saFU4oHUT4wVjL48PEjaPyJLtGs7jdI+/TfSPNpzs9D/wCxRXcWd7OKL6bzMiSWkc9bfErnqjWcsvgSPggexEy11+o+oWLwtdbNVmT+i2Iwles//FeB4mfRoWzhez9EUjlk1YkONzbk3SLeKxmVqjTIM+B+icw/FzmE6/e+o+KycWuzRSvo5rtLVMgdfkFlYSlmN/dGv6BbHbKhDg4aG48D4eizcMwwGjX6/fyUPs6Yv9Rp1YmGjyA/RN0eD1XNzGGt5uIaPUmFucL4dTa32XcbiSCWudMF2uUzoQIt15grkOKit7Rwrl2dpuDt4dOqBJWbtHs+HU3vFemfZ5ZAIIuYEumAOqWrdna2XMAHt/mYQ4eosi8GoxgsZf3hS/1ErEw2JqUnTTe5rhu0x6kajxRY0jX7PdoquCrSJykw+mbSPo4bFfZOHcWZXptqUzLXCQfmCNiNIXy7g0cRDqdVgbUY2fbMECBbvAaGeVjyBurdlOLuwWJNCo4GlUMSDLQ6Ya9p5HQ/skOz6nUqpWrWVK1VJVcQgGw76yUqYVjubTzbb4aIT8Qh/wAQmQ2N4XDvYSWljpsS4QYG0tXUcGY4sc7M0OkQBNoBmSedvRccMZCNQ44WHVOrBNI7mlj2XL25Xt5WlKY3tTRZd0EDXSfGVw/EO0ZdoVzvFsUTTeSdj+/wQo+xOfof7UfiA7E1A2mMrSQ3qRO/NWxOHLw0CNTqQBpzNlyvZ/hrn1BVcIaPdnc845LpsY6waASdSAJst8Gmjn+T0BxGDyC72E8mkn4xHxUUuF1HCWtt4gfVaTMJUFPM4U6YtcskwfAGyzatyZqsPWHbeDV6FnlRk35MJnSPv5BepVb6TrbT6/JLUgdzB2XnvjefVedZ6vEZ9rJiea8X7TP3slybAyvUzP381SZLiNSdP0KnMQgZo29FR9S8+qqxcRk1LfNeFSOqXdVv8osEWoQLb67IsXEKK06/NTn+5SjauysCB9JRYuIwK1o1Vc6CX+hUsqCLpqQcQ4d6q4E2KRNW+qu3E9E+QuJPEaeamQdBcdIuh9maEvc8iRTE+d4+IHqi1n5mkdI+CN2OxgayuDTa/QuDiQct5iPXyXPkSs6cTfFpmdj3zWJJMsEtMkd4nWecmfJbZxlOuxrMW0l0QKrID413seceYhWxOKwEg1MM8f01Hx8XItTieGqj2WHpZXOFjJLzAmA5wMaaAhZmt6EqlGhQa+lSqvqioJfmZk0Fg25m03UcK7EU6g9o7EhtEa93v21Ak5f7pjohv4LWbsG90y1xktGoJvInmuhwfZxr8O9tV7mNc1hJtlE3BBJ0PWBZIfL0c7xntCwU/wCHwYyUphxE56h0ku3+E8gLI7KX8VgJIithrG0Es1v5X8W9Var+HTpBpYijUHiWn4y34roeyvZh9H2jXNaA4Ae+w5rkHRx2KBtov2d4ya2Ea4mX0+47rEQfMR8VWtxBc32OxWWvWok2e0x/UwkfIn0RqtYymhM1H4/qh/x6yHVVQ1ExUbDuJID8ZKzc6kPRYcUPe2UF6UD0djN3HK3mZPwGqpWxOlsZPEco0ARMJxdjIdBc7eTAkzPjspYMKT3atRloLnAmTvZokDol31cM0kAufYw73G5tu6WzHmF1whx2zzsuRZNJOjSb2hcbNpgk2BJc6J1gEpWphTPec1jt26R5AQEvQLarob7NhgalzRM7SSOWqUrQ1xEgwdQZB8DutrMIwV0tGKK5dufVCdUO5V6dRgkRqJkmfSFDiD1GuvPxXnWevVF6FradD+qs08+aq5xIktAAtbovF+33+yqxNWO5hE9PLWboL6l7KmceHTbfqqxeBf8A2TRFFgPv9kQRF/RUqOh3L9VR1Q81VioM/wCFrqXMnf5BDa7YaqQT99RoixUVDiCrufOyg1fsqrni1to8+aLCixZE6qM3VQTIsFUosdFhWVuC4sUcTf3Hgh3g79D8JQ2tnVDr0jFjHXxFx4QolsqOjp+IdnnOBDQSduo/VL02M4e3MR7TEOED+WmD13Pz8LmvZ/tW/K3D1HNZBHefN2jRrumwPrzXV4nCtc2XUp55b25xrH3KzL2tMX7H8ap1aFd9djQaUl0Sc7XCSXTcu7kegsrVuJ0eI4N9Gk32T2wQxx/lMth35hc+BKE3grQyoxjHM9sA03F4J0nTUrEwnY6s3EAUnw5t80+70J38FJSaZg0KHsnEGc8wQNjyXecKphmFJqZu7NRziSPdE5WmZjQdcy0sJw1lOuH4ik01C2M4FiRvB36rkvxA7WNcDQpEEWzlpkWMim073uTuY5Jgv2ZynCMU5uKY5uxJPgQZHxW7Ur5iTzJ+KzeC4DI3M73n/AagLSDRO2vqtY4rRlPMlKkDL1APRMU8M557jS7eANPLwQX0yPHktVgXsy/6PR4HoVdrwNW/FBJKj2ipYYoTzSY23Gx7rR5oT6736+mg9EH2gUBy0jFLpGbk32Q4XVSiF6rm5KxEMar+zJQ8yuHFCEZRYRPPSLedtUFriCJ6K9ZomQZN503M+ahlMCZJ9LLzUemO0yCBAvyg22mbBDqtkbSOX6oeHrbC3hPqrurT42vonZNUDY86W538EanX567cpVZkbIkD3RHd3/dOwaPZiTzPNVewz928Vb2ggEAC9/2AKIPek33vv4qrIoGwEafH5ojjtyHwlXrGxI5fpsgNdP2EWKiCoRjTFhc/e6XcU7BBmu+/P79F7qgBS2oBrKVj4jLW78003DteQJgTrr4JV9UG7REawvUcUWmRsfighptaJ4ngbNBERod+evop4X2ixOHgNcKjBo114/pvLf7SgYmu53eJ1n9VAaBcdEmky42lTOiq/iWHtaHsqMLTMh1xpMSAdLXKZb+J9JgPs2Pk63Y0nxdDiVzDsIMre9Im8XjS8ckSrhWCNwTy35KKHyiW4123xGIBa0ZGu1iZI/zVHd4jposnB0ACHOhzh8PDmjYqjD4kev10QaghNKi+1o2WVp6okrKwhPMQtLC1YNiB4ibeB1XXF2cU48Td7NPb7QtdAzAw42IgSQD96J5uEoszAMzuA976hrv0RKFJraYczKeZBMSW7T5+RWW3hzg7Mx3k469AQulWkeW2pybui1bA06jMzYDhrlmDyEEWP6rHfhSJJBAFj4mVsvPs3smQ1wuZ30PeG0wfojcXwYc2QSdw4TBHy538UNWaxycWl4ZzQYOd1BCLUw99wRrKGaZHgoOokNVC1TKl5TGDyqwC8X28FGZIBVtMNAdLe9GhmATfNluCOR9ErUrxzzTc8t4jdN8Qwwa1kWllMn+6CUniGzSY7clwPWNJ6ry7PTWz3toNov0kFFFWdD/V5bJNw/8AH4iV4GD4bqh0HdXvcW+/XxTAq6Hnt+kJOlciTPiimsSUyWg1QEGSCJ8vNVNXr6eCrMyDoEMttKYqGPbaCVZgi5ty++SXeYJjYx6QiVXEGNrBMVE+39D96qWOtdWrsESq1bCUCLubqqNPP4q2aekgaeSA5xDtSkwQ6KTYt1VQwgDQz5oTXq7joNk7IaaJqO0IGgjmP23UU2yb6b2S73EEjkVtcLphzbgXATSCT4oynS0SLqzKpO3+60sXSA2Gu99ylcTTEEdfS3+6TEpWCw9IZoOpFj8/NL8WIa6G7gW67quCdFVo1118Ck8ZVLqhJ5qTVRfItRmxlalGqkKOgRqDrqoyoWRWjssJV/wgabriMzROu8jdMurZwDcGOsadFz3B8SQ6BoQLbXPzuumq0g1hjbTyXfF2jxcseEjJr1HtEHvsMd0zAjTqFJqVXNzCS3QjUDkLWTmJfOVpAhxH2ErR7hOX82oOnomUna6ABjCe8CLc9tonXa0oD8G4Xb3h0T2IwwJAvBA8ugQ2ksdANiN4PzCKLUvJnvaI0II1P7L1LCudZvenkt2hSa8SWj/ZC4nw9jS0tEZtttdvUp8dWSsyvj5MKpRLTDgQeoQk9iKpMEnX005Lb4TwanUpBzpkzy+oKSV6NJZOK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data:image/jpeg;base64,/9j/4AAQSkZJRgABAQAAAQABAAD/2wCEAAkGBhQSERQUExQVFRUUFxcZGBcXGBcYGhgXFxYWFxcYGBUXHCYeFxokHB0UHy8gIycpLCwsFx4xNTAqNSYrLCkBCQoKDgwOGg8PGiokHyQsKSwsKSwpLCksLCwsKSksKSwsKSwsLCwpLCwpLCwsLCwsLCkpKSwsLCwsLCksLCkpLP/AABEIALwBDAMBIgACEQEDEQH/xAAcAAACAwEBAQEAAAAAAAAAAAADBAECBQYABwj/xABAEAABAwIEAwUGBAQEBgMAAAABAAIRAyEEEjFBBVFhBiJxgZETMqGxwfAHQtHhFFJygiNisvEWM0OSwtIVJFP/xAAZAQADAQEBAAAAAAAAAAAAAAAAAQIDBAX/xAAkEQACAgICAgIDAQEAAAAAAAAAAQIRAyESMUFRBGETInEyFP/aAAwDAQACEQMRAD8A5SVMKSfsLwC9U8c8rtdyn7+yqwrQmI8pMKIRG0Z3FvvwQIYwFSDtp8fuUw6gLTrIvMiMs6RrruVPDeGuebDNOgF9NdEziOHlpAII5gyFaWjGUlfYCi+X+7rGnw10QMY4E29RuVrUOH75SbG2kzbXUarMxdAtdBkcpEfNNqhQkpPQqWqrgjZeqG5qg1K5lB6r0KZTAgBXUNVi1AiqsAoVgExEhSAvBXCpCPD76Jvh+YuytOuxEh3R0bJWFZjoNplUmZyVqjdaw6OgxFtrC0DUckCpUGkAdJNvMiw3Sr8TIBFnHcxBv4a9UrUedDPr6LbkckcL8kV7mZE7oMKxM3JlQ0TZZs61pE02zAgzO15k6AR+qOzBOcRkbN9yDMG5ywO7p92XqFETtpNzb128rmVvcPoZcwEScpANybA6DQcvGUGWTJx6M/GYN5DRZ5ykiA0Oi+osQ0CbXHQJfDYeBaCdTbw5/HxWq/G+zDpJL3aDUCdZ5Cwt032Rq1mO5jcxoeQEDXn9UIzUpNUBxViYvnMkWtFxEeMoTARsLDcga+d7IwYQQCNuWt511RsOyR109fH78EUW5Uhai8kRp4kifPZWAA/6bfMu57dExUEgWJ/zW15ASg1MIZ3+/BFE8l50c5kUhquWKAuY9GysKwUwpDUCsvTCbw2FMwQZ2gSBzP8AslWtV2iE0JnT8DdUpuacws6QXEQdrcytXi+JL299rZJ0EgSCZMmI+cDqVy3CyQehm06dfotOr7MBhhwdPeMtcCNiBq2OUlWkuzkknfZs4Phgc2XNAnYGNujp1k+Wq5rjGFaLscHDM4EXsRAm/Oen1W3/ABZAIbaRsMuxmIA5dNlicRrOJggX6EkeBN02Tj0zMDfuD85Qyy+nzTFJvRX/AIY20uOiVHVdCraM7x8vgodQPii5CNl6m0kgAgSdzbzJsEgsDlXoTmMw7WkBrsx/NpE9IOiWIRQXZQBTlV1JanQWVARAqhWCqiWSQvNUgSoITJPOKoiFiiEwRUBWptXgiuAifh4c0A2eZUifTyTjcQQLOgTO3jqNLpAORH1CdUGco2WD+p9L+pTtChmGovvuBGo5n5JAAT02lN0cTBnppp8lSM8idaHMZgAASBoNh6/S8LMyEDTUdCtptclsbefWZkXSeKo+GgjwnXn9U6MYTa0xAuI3M6HW330+qN/GWADiABFo/VO4TBkyQSAOZ1nU9Fn43DZXkDTaP3So1UoydGHH3deDVbKiCn8Ph6rlPQBZVIajlohVyJhZVqsArhiuGICw+BflM6gG/gVoOxD/AGbdmlxym0zN+9rMH5LObHL78lu4DD1KlIljGvixaJLr75dSNdN5VXXZjJW9GczEGQTcfy3II63CmvhpZmiQDcgi17SJ7sk7/RBeWtcWxldO5uDyj9l6lXcy4zgkH8sCJuDMAjpohyS8goP0M8OwzC//ABCcsTLBm2sAPh0XtHEDLA0JBEjbXeNkChUPvNbmzE3bFpBm22v6K2GxTM/+IJZcENdcGLRY9LFJZY+xywz9CuKqmSNgTAAt8EEBHqFhJhwtMCZPmlzUEpc4vyWoNKqCupE+f3t5KWYVxa5wHdbE3G+liZPkq0+IhrZaZk6tgkEc4v6qP4snZ5kX7pF+sxKfOPsXGRWFKjE4sA3pOb1AMeck/CFFOsDzE6SCJ8DoU1OL8g4vssNVYL0KwC0ILgbKrgERpleeFRnZDVUiV5SynJ8UD6KFi9Ccbg53vpAjZWOF+7fUap8TP8sQNBm4gx4ffzVK+tk0yjY7+Q+/RK1CnWhRdso1NU6O4P8AvslWxN0dhggg6fNCKnfg0hTAHw/X6qKjhbpzQqVUkffVK1q0ff3Ko5IwbdGxSr92YHj9AISjwXmQ0u6x8uiRp452sydun7qlXGBxkhx/ugDoLfFFlLC0zLa1WarNYrimuM9SymVWyJinSTVLh7naNJ8BKdEuYi2mj08NK3eG9mqj3CWgNP5naDqYM+S6vgXAKNJwlwqEzcCdNAIJy+J8lnLJGBpDHKf0c/wPsQ6qM1Q+zbO+p8B+qyeL8ZFOoKOFkUSDNSSHPLZmSIhoOg08dvo3aXF+wwlV597KWs6Z+6APWfJfPMDwdtat7EkhoBEiJOUXMnmZM9VyvI599HU8Ucapd+xDAhr/AGhLsraYBc6Ju4wABIzE36WKcp8Rw7CDTLnOgjvtDR0ghxg+XmF7tR2YGDptLHucKhuDoY90ggQTc8x1XPYQtL2hxyAmC51gBzJ0XLKcuejaEFWzax5D2secjA8hndkEOkwT/Mdy7msPGZ2ue/OSHW7tswFu9zM/JP1OIMcXNBnUtywRO/iCkmd5mUWyyI5XW6Jkxekajhclo5afv8kdmFExMkaTf4lXFN2XNBjnFp3EpZwIfOaN7kDyk+aUZu6IlHR0GF4ez2dQtIqOBaGyCNQXOGU3Dtv1STsVLQYaNoAAsNDI3SFLjxbmtdxF9IgHSPvrcoJ4gHkuJIJOnPqtE3ZEoJxNNmJU1GkthjyBfu6tvrYoGEoF+kxzg/DmnqvCqjdGuJ3EEEeWqtyi3RzKE47RkMxTqZyvB89Y6Hda2Ap+1cAwjvGLkASeZdEIDnBwyvHkdR+iBRbVwzxUpGRfrbcdVrHJKH2HGM/pmliMOWOLXCHAwR1QwhN4sarpfJcdTrpzTLWrsxyU1ZzTjxYPIiU27aK7KBKOOHvP5HehWmkZ3YRsNAm3WxnxvY+iu+IsQ7eBf79FAwFVv5Kg/tcPohVMK/drh/bH0TtHP+Pdsoag0k+YH2EvXAnn9/FFqUiNZ80NzEzWKSAFqmFchRCmjWyA48yqOv4q8KpaigBkL2VXLV4JUOwLGpvA4M1HBo1JAHiUqxq6Tscz/wCw0xOUE35xG3iueX6ps1X7NL2dJgOx9Ok0uf34B6CY2Au6PG/JbdKiGgGGtZAEHKIMbt0nylDxFCCwseZEkNy6w7vaWVcZVyVGUz7laTJ1zOkk9I0XmSnKXbPWhjjDpDNTAio0SJGomfK/jB8vFIcX4VTp02uY3LlIBP8ANY6z1T1XGf8AT0gQD8kLh1cVe65rnSXGbZWhvuz1P1UGhzfanEk0MMxx96qwmeQJd6aBcbxyo+mzMxzmvkXaSDrzF19dxfB8PVtUptfG597ydqPVZuK7FUntyte9rf5XBtVvkKgJHkVSkkRKDbs+X8D7P4rEtLw2pVzEDMbi1z3nGNY3WzR/DPG3MUxrDS8H5Aj4rf4jin4BtOgwkgAluUFou4k2k3vzQsPxnGVfca70J+KSVbE6emfPK3YLG+0ymi5pJMZi1oMXOVznQ7nZOYTspicOx7qjIaNYew2sJgOJI0XT8dfiDkD6eIcWVGuzZS0DLyJF508yi06zKgAcTBsQ6xHMETy3kqkD3o5RtfK1zCe6e82f5hEgDqPksHGE5iOUixm0yug4jhCx7qZ1aYnmNQfMQfNZX/xNQk5Wl3jsqM19mTdbPBqtOmMxpVKtTYBoc1vxMnqQk38FePebHiR+qd4S0NMPqOY0D8pv5CRPgk7K0b1LtnWaxw9jVM2aC4gtNrju2Hgq0O1WIqnKaFR29m53crzAPmFi1MUATBkbF0z5gTdXw3FMpmTpFh+pHRKmA5j+K1ZOam5hGodTiPGXzyR+GcZY9rmv9mQIdlc40iTMQ0nun1G6RPFmxZpJ6mNbGQJkFLUuIOYZp9wkQbzI6zZVuiKV9HaU+NcP9nFSmaLtgWw0nmKoBnf8yEcfSbUy4Fmd5NmkNqtcAJJGcd3wa6T6LjafEHN/PPQgEejgQPRbOE7Y4mkA1lRhHLJT/wDUfNNJroHT7OvwX4g+y7mJwxpPG7Bl9WOg+hXT8O49SxLO5VBP8o97za4z6LiOH/iWTavRpuHQf+LpC3OHNwOK74pNF/eZ3CD1DYIUNGkX6Z03tY7kkTuSM3pOiKyhAJ97kYGvlCzqnDSwRmzNGkuE+ZhVGNqNbAGWOQkem+2nVT/DX+hsTh2OP+IKTjycIPqZ+aweL9kmuGak0t6NOZv6rbweOzzNvNwHpCeJAYYDiDqWmflCuOSUOmZSxQn/AKR8qxvDH0z3gR12SZavpOO4H7VrvZvEkXDrG/MHXzXEcU4U6i7K4ev38V6OD5PP9ZdnnZ/iuH7R6MwhVIRsio5q7qOJMEQohEyqMqVFAWuTbOLnC0qlZvvgNawbZnOGvSGuSYSnHWzQIk++wkcwMwP+r5rlzKsbo6MNfkVm52T/ABGq+3acQZYQW54gNkjXaOq7jjeILnENPuyWHlIP7L447COay5jQZT6gdDqu37I8Ze+iaObvsALSd2C2U9W6eELymj1VKzrmOovax/s2nZxJcXTzzTK4rFdp8RhsXUZTdDQ45WEZhlNxd3e06rpsO46WzRcD8w5jqOW65TtZh5c2uz3mQH+A913loUkN9HRYHthVP/Mou8WSR/2n9Vu4PtAHaEjo4Fp9CsTh3ExVotcNxpyO4VhiIKAVnSU8Rm3WhhsRNlzOGxqcpY+Cky0b2MxzaVNz3aNE21PIfJc5wdoxdR1esAWtsxpuAddDy+ZV+02Kz4V4HIH0IKF2UrAYYDqUJaE3cjce5gqZgBJEE5RJiMt+l/VexGEo1o9pTZUjTO1ro8J0S1LCue4RoJknwP1hN91pgmUh/wBFf+D8E7XDUvJsfJVf2DwMf8hv/c/55k/TxJDhJBa4wCAQQdgZJnxt4JtzlOy0o10ctW/DbAu0pub4Pf8AUlIVvwowx911Rv8Ac0/Nq6t9S6YouVW0Rxiz59W/B8flrO82tP1CRrfhNVGlVp8WuHyJX1phXnOS/IyniifGK34X4kaPonpmc3/UwBJ1Pwxx3/5tI5iowj5r7LxPCirTczn8xcLkIdScQC5jhrlJHysqU2yHjSOMw/4eYvR2RniXH/S0ra4T2KqUnh/tnZgfyMyz0OYmfRdBS7RVWmCQ8f5hf1ELVocapvjN3SfMKuTFwRh4jhD3PL82Iz88+g5BgaIHgn+E4fE0yZe543FSneP6mwfWV1NF/dscwS1bDZ9IPQ2I8Co5Waca6Ewxj7RBOoB0PSCCPQqz6YB1v0N/Pmq16RaYMn+oT6EXXmHNqA4eOnrdMkM5xygg+IOn1j4+CS41w9lWnlMAm4NnCesaeIWg1uU3ENNoMwfB36wlcXQFw2Y5GbeYuPMEdUkD6PmuNwbqTy14uPQjYg7hKldzxTg3tm294AkHp5ajqJXGYqgWEtcCHDVe78fMska8o8D5GF4pfT6FyoKsHRsve26BdOjDfhCwCHjGzTfP8pRoUlkgg729VjKNpo3Tp2AxjabqT2OdlqNs2RZzQe7poQC7XUJIY04as17dGEWH5mgBrp8RK3aNN1QA1nN9mG95zgC+WgsIadTLhpoJmyS7W4ClTY1oaQ7ICxzTLXxdwfOhAtIAvqF4bPXidI7FggOa42gjexuEw6vSrjvuyVI9+LO6VG7+IHiCuH4Bxr/BaM12HKR/l1afSR/auio1GPIAfTMxaYIO9nEdEqHbToe4X2frUKoa1ualV0ykENPNp/M34jfSTp4/AOp6hL4R+Kw4D6ZMHUC41i4NuV+q0P8AjSm8ZcTTLD/M0SPHKb+kpbLTRlUsTCbbiVatwplXvYeo2p0ae8PFhuFlvzMMOBBCCrNkV8zS07ghK9mqpBdS3a74c0kzGLV4dlY11b8z+6PAa+tvRAeTVfxOHBsxsB8YVamN3lY9fFtZLnuA3vt9hcdx3tpmltOw3PPwQNujtcT2iblf3rNE+YuPjC2e0PbOhhmS94k6AXcfBv1Nl8SxHE3hsukAQY58vJYeO4k+s8vqOLnHUnpYDwASaCFs+kY38WiT3Kbo/wAz4+DR9VOD/FtwPeY4f0vn4OC+ZUabnaDz29UwMN/m9JQV0fdOB/idRrQ0uGY7O7jvL8rl1lLGteJafI6jyX5fyuGhldJ2b7e1sMQ15L6Y2J7zf6T9DbwS4hyZ91r4hZeOph+uux3S3DONMxFMVGOzNO457gjY9EZ5+7oAxMXhnM8Oe37HosLi3D31HMdTfBFiJI31HVdm718is7E8NBu0weW37JgK4PilTDvpj2zSHCC1x1OxHLku4wHGQ4DNZx6iD4H9V8w4pwXO9jny3KYJFwW667H9Vapw4HEU3tcRTET5Xt46IqxKVH1XEViDYxPPT12SlSq4XmJ5gOB8wJXL8D7Xk1n0YzU2772jn4rqMwIlt2ndv1bslVDuyKldzhZ0dJlp89WpUYpwMGQeR0/tcNPL0XquEd7zb9W/pqFNDFB3cqCx0PIpkg6gcZIBtcjfxAGv9TYPiuc7WUw6mypaZyk89SF02JrGmIdBaDZw/Keu7fvVcJ2n4x7RwA0BMuFsxFpjSbm+63+PayJo5/kpfjaZjOchmoqPehl69ZyPJURsBWAWcOInaPkvDid9El8iBTxSNvhrc1QML2sa64LgSA+PdMGQHDluBzXuOcNyYaqapacmcMhxkEkA92JymQRKxzjJBlsg6jokuMVq9ZuQ1i5kg9+ZkCBJA70aXXn50nLlDyduCVKpnLU65a6QV0PAWur5i6zWwJG7vPp8whYTgNMXe4v6Cw/U/BbVDEMaMrBAGwRhxK7n16Lz57VQ79hqOGfT/wCXVe3wkfIhN1OKYkiHmnWbuHtEnxcAD8VnjiHRSMeF0vHgZyLLmQSpXEz7KpSI3puDx6OuP+5O0u1VYWNVlZumWsCHeGZ+nk9Z7saFU4oHUT4wVjL48PEjaPyJLtGs7jdI+/TfSPNpzs9D/wCxRXcWd7OKL6bzMiSWkc9bfErnqjWcsvgSPggexEy11+o+oWLwtdbNVmT+i2Iwles//FeB4mfRoWzhez9EUjlk1YkONzbk3SLeKxmVqjTIM+B+icw/FzmE6/e+o+KycWuzRSvo5rtLVMgdfkFlYSlmN/dGv6BbHbKhDg4aG48D4eizcMwwGjX6/fyUPs6Yv9Rp1YmGjyA/RN0eD1XNzGGt5uIaPUmFucL4dTa32XcbiSCWudMF2uUzoQIt15grkOKit7Rwrl2dpuDt4dOqBJWbtHs+HU3vFemfZ5ZAIIuYEumAOqWrdna2XMAHt/mYQ4eosi8GoxgsZf3hS/1ErEw2JqUnTTe5rhu0x6kajxRY0jX7PdoquCrSJykw+mbSPo4bFfZOHcWZXptqUzLXCQfmCNiNIXy7g0cRDqdVgbUY2fbMECBbvAaGeVjyBurdlOLuwWJNCo4GlUMSDLQ6Ya9p5HQ/skOz6nUqpWrWVK1VJVcQgGw76yUqYVjubTzbb4aIT8Qh/wAQmQ2N4XDvYSWljpsS4QYG0tXUcGY4sc7M0OkQBNoBmSedvRccMZCNQ44WHVOrBNI7mlj2XL25Xt5WlKY3tTRZd0EDXSfGVw/EO0ZdoVzvFsUTTeSdj+/wQo+xOfof7UfiA7E1A2mMrSQ3qRO/NWxOHLw0CNTqQBpzNlyvZ/hrn1BVcIaPdnc845LpsY6waASdSAJst8Gmjn+T0BxGDyC72E8mkn4xHxUUuF1HCWtt4gfVaTMJUFPM4U6YtcskwfAGyzatyZqsPWHbeDV6FnlRk35MJnSPv5BepVb6TrbT6/JLUgdzB2XnvjefVedZ6vEZ9rJiea8X7TP3slybAyvUzP381SZLiNSdP0KnMQgZo29FR9S8+qqxcRk1LfNeFSOqXdVv8osEWoQLb67IsXEKK06/NTn+5SjauysCB9JRYuIwK1o1Vc6CX+hUsqCLpqQcQ4d6q4E2KRNW+qu3E9E+QuJPEaeamQdBcdIuh9maEvc8iRTE+d4+IHqi1n5mkdI+CN2OxgayuDTa/QuDiQct5iPXyXPkSs6cTfFpmdj3zWJJMsEtMkd4nWecmfJbZxlOuxrMW0l0QKrID413seceYhWxOKwEg1MM8f01Hx8XItTieGqj2WHpZXOFjJLzAmA5wMaaAhZmt6EqlGhQa+lSqvqioJfmZk0Fg25m03UcK7EU6g9o7EhtEa93v21Ak5f7pjohv4LWbsG90y1xktGoJvInmuhwfZxr8O9tV7mNc1hJtlE3BBJ0PWBZIfL0c7xntCwU/wCHwYyUphxE56h0ku3+E8gLI7KX8VgJIithrG0Es1v5X8W9Var+HTpBpYijUHiWn4y34roeyvZh9H2jXNaA4Ae+w5rkHRx2KBtov2d4ya2Ea4mX0+47rEQfMR8VWtxBc32OxWWvWok2e0x/UwkfIn0RqtYymhM1H4/qh/x6yHVVQ1ExUbDuJID8ZKzc6kPRYcUPe2UF6UD0djN3HK3mZPwGqpWxOlsZPEco0ARMJxdjIdBc7eTAkzPjspYMKT3atRloLnAmTvZokDol31cM0kAufYw73G5tu6WzHmF1whx2zzsuRZNJOjSb2hcbNpgk2BJc6J1gEpWphTPec1jt26R5AQEvQLarob7NhgalzRM7SSOWqUrQ1xEgwdQZB8DutrMIwV0tGKK5dufVCdUO5V6dRgkRqJkmfSFDiD1GuvPxXnWevVF6FradD+qs08+aq5xIktAAtbovF+33+yqxNWO5hE9PLWboL6l7KmceHTbfqqxeBf8A2TRFFgPv9kQRF/RUqOh3L9VR1Q81VioM/wCFrqXMnf5BDa7YaqQT99RoixUVDiCrufOyg1fsqrni1to8+aLCixZE6qM3VQTIsFUosdFhWVuC4sUcTf3Hgh3g79D8JQ2tnVDr0jFjHXxFx4QolsqOjp+IdnnOBDQSduo/VL02M4e3MR7TEOED+WmD13Pz8LmvZ/tW/K3D1HNZBHefN2jRrumwPrzXV4nCtc2XUp55b25xrH3KzL2tMX7H8ap1aFd9djQaUl0Sc7XCSXTcu7kegsrVuJ0eI4N9Gk32T2wQxx/lMth35hc+BKE3grQyoxjHM9sA03F4J0nTUrEwnY6s3EAUnw5t80+70J38FJSaZg0KHsnEGc8wQNjyXecKphmFJqZu7NRziSPdE5WmZjQdcy0sJw1lOuH4ik01C2M4FiRvB36rkvxA7WNcDQpEEWzlpkWMim073uTuY5Jgv2ZynCMU5uKY5uxJPgQZHxW7Ur5iTzJ+KzeC4DI3M73n/AagLSDRO2vqtY4rRlPMlKkDL1APRMU8M557jS7eANPLwQX0yPHktVgXsy/6PR4HoVdrwNW/FBJKj2ipYYoTzSY23Gx7rR5oT6736+mg9EH2gUBy0jFLpGbk32Q4XVSiF6rm5KxEMar+zJQ8yuHFCEZRYRPPSLedtUFriCJ6K9ZomQZN503M+ahlMCZJ9LLzUemO0yCBAvyg22mbBDqtkbSOX6oeHrbC3hPqrurT42vonZNUDY86W538EanX567cpVZkbIkD3RHd3/dOwaPZiTzPNVewz928Vb2ggEAC9/2AKIPek33vv4qrIoGwEafH5ojjtyHwlXrGxI5fpsgNdP2EWKiCoRjTFhc/e6XcU7BBmu+/P79F7qgBS2oBrKVj4jLW78003DteQJgTrr4JV9UG7REawvUcUWmRsfighptaJ4ngbNBERod+evop4X2ixOHgNcKjBo114/pvLf7SgYmu53eJ1n9VAaBcdEmky42lTOiq/iWHtaHsqMLTMh1xpMSAdLXKZb+J9JgPs2Pk63Y0nxdDiVzDsIMre9Im8XjS8ckSrhWCNwTy35KKHyiW4123xGIBa0ZGu1iZI/zVHd4jposnB0ACHOhzh8PDmjYqjD4kev10QaghNKi+1o2WVp6okrKwhPMQtLC1YNiB4ibeB1XXF2cU48Td7NPb7QtdAzAw42IgSQD96J5uEoszAMzuA976hrv0RKFJraYczKeZBMSW7T5+RWW3hzg7Mx3k469AQulWkeW2pybui1bA06jMzYDhrlmDyEEWP6rHfhSJJBAFj4mVsvPs3smQ1wuZ30PeG0wfojcXwYc2QSdw4TBHy538UNWaxycWl4ZzQYOd1BCLUw99wRrKGaZHgoOokNVC1TKl5TGDyqwC8X28FGZIBVtMNAdLe9GhmATfNluCOR9ErUrxzzTc8t4jdN8Qwwa1kWllMn+6CUniGzSY7clwPWNJ6ry7PTWz3toNov0kFFFWdD/V5bJNw/8AH4iV4GD4bqh0HdXvcW+/XxTAq6Hnt+kJOlciTPiimsSUyWg1QEGSCJ8vNVNXr6eCrMyDoEMttKYqGPbaCVZgi5ty++SXeYJjYx6QiVXEGNrBMVE+39D96qWOtdWrsESq1bCUCLubqqNPP4q2aekgaeSA5xDtSkwQ6KTYt1VQwgDQz5oTXq7joNk7IaaJqO0IGgjmP23UU2yb6b2S73EEjkVtcLphzbgXATSCT4oynS0SLqzKpO3+60sXSA2Gu99ylcTTEEdfS3+6TEpWCw9IZoOpFj8/NL8WIa6G7gW67quCdFVo1118Ck8ZVLqhJ5qTVRfItRmxlalGqkKOgRqDrqoyoWRWjssJV/wgabriMzROu8jdMurZwDcGOsadFz3B8SQ6BoQLbXPzuumq0g1hjbTyXfF2jxcseEjJr1HtEHvsMd0zAjTqFJqVXNzCS3QjUDkLWTmJfOVpAhxH2ErR7hOX82oOnomUna6ABjCe8CLc9tonXa0oD8G4Xb3h0T2IwwJAvBA8ugQ2ksdANiN4PzCKLUvJnvaI0II1P7L1LCudZvenkt2hSa8SWj/ZC4nw9jS0tEZtttdvUp8dWSsyvj5MKpRLTDgQeoQk9iKpMEnX005Lb4TwanUpBzpkzy+oKSV6NJZOK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hQSEBUQEBQQFBQVDxQYFRQQFBQQGBYUFBQVFRQVFBQXGyYeFxkkGRQUHy8gIycpLCwsFx4xNTAqNSYrLCkBCQoKDgwOGA8PFikcHyQsLSwpKSwpKSksKSwqKSkpKSkpKSksKSktKikpKSwsKSkpLTUpKSksKSksKSwpKSwpLP/AABEIAK8BIAMBIgACEQEDEQH/xAAcAAABBQEBAQAAAAAAAAAAAAAAAQQFBgcDAgj/xABGEAABAwIEAwUFBQUHAQkBAAABAAIRAwQFEiExBkFRBxMiYXEygZGhsRQjUsHRM0JicvAVFoKSouHxUxckQ0RUZHOTsgj/xAAaAQEBAAMBAQAAAAAAAAAAAAAAAQIDBQQG/8QALBEBAQACAQIEBAUFAAAAAAAAAAECEQMEEiExQVEFEzKRIoGx0fAVM0Jhof/aAAwDAQACEQMRAD8A3CUIQgAUShCAlEoQgAUSgIQCJQhAShCEAiUICAlCEICUShCAlCEICUShCAlCEIAFEoQgJQhCAlEoQgEShCAlEoQgJRKEICEQgoQEIhASIFIRCChABCAkQKUAIKAgEFIgoFQAhAQEIKRI90alB6SJqLydtB1We9o9liTque3fcOte7HgszkeHgHN3uUh7gTtlJHUDchpiVfOeG8VXdq9rqdzXBzEOp16j67T5Po1JI8y0gjqtq4O4vp31HM3K2q3SrSBnK7aWnm0xofcdQgsUIhIEIFIRCChAQkhKEiBSEBBQEBCISIJQKgJM6AUCwiEiUoCEQhIgVCIRCACEAIhAFCCEQgAhEIhAFARCAEAgohEIBARCAEAq/wARY4ynVpW5cA6qHENJ1cG8h8z7lYIWP9pTnDHbL8PdMI8vHUD/AJAfFBoFK9EKU73wsA3dH0klZxxDxF9ltalYQXAAMB1Be4w2fKdfQFZG7iW6L21zeXHekjxd5VbE/ha0w30iFaPpzELGjW8NWlSqRuarWuDfedj6Kq1eDqFGt39m+tbPBOtIhzSD7TTTqBwgwNNuaYcDcWPvbdveuHeMf3b4AaC7Qh+UaAkGT5gq5XVjLDl5ecn3jkiJOyuA9geOY+ex+a7qF4Ur5qLv4az29doke4yFMOKivRKSVGXP2h5hmWm3qTmd8Nh81zo4O/d1aqfRxC0Xly7tY4W/78mm8mW9TG3/AImAUJsymQIk+8yfmvAuiHhruegPmt7aeFEoTDGrp1OhUfT1eKVQsG/iaxzhp6hFRnFvGtGwZNTx1CPDSaYJG0u/C3z58gVlGOdpV1cnJ3jKVNw1ZRJaImIdViXdIkKoG9fUeXvfme+nmc95zPkxLnTvJnyEBcnVHFjSWgtafYAD83Jp00HuQT3C/E1SxrGrRzOYHDvqTCCyo2YcIOzwJIdvIjUSDv1K/Ba17DLXNDm9C1wBafgQsC4Y4Rq39Z+jqVFoipVBgAO3gRrU10HpPntjC2mxtNmjWMa1omYa1oa0Tz0AVRO29wHCR7x0K6lU644oo2tRhrVWU87w0B7oLsxjQeRO+yuKihCEQgRKglEoAJEsoQIUqCUSgAkSyklApQiUAoESlCCUAgIlAKBFnnathBz2eIjUW1wG1fKlWc1uf0Donycei0NQ2PYiwMdTe1rmuaQ5rxmDmkQQRzBBVGV9opD8OcWBssrUnnT91ri0/wD6B9yycXBGoyyd4gfPmtHx3FBSe5gBdSMjK7xQ0iC107iOfRUxmCUKtSKJrEk6U2tFQ+48veFMrJ41LZPGpngC6fSJcKmSn3hzd2B4i1gIAB03O5C2DhzjelXJa17XluhAEPbPJzBuD11VDwLgPNlpvJptaAO6Ycz9dfG4bE6mBJPLy1PhvhalbMinSbTHQAZj5vOuvvJ8+S0Y8vf/AG5+fo0zk7von5pHDWnXKwMpy5wEAOLnnM4wNBqSZ3JKkAEAJZW9vI5Qt5jLsxbTAABiSJmOg5KaJVcvbfK8jzkehXM+Jc3JxccvHde7zdRlljj+F1ZjTxuGn5LrVvWvy1BoWvaXA8hO/oo6FGYrd93DpgF2V38r4Z8i5p9y5fR/EOX5kxzu5Xkw6jPHKTLxi+OfATd8OPijYwDuRz09FQsJ7T6L7ZjjpUjKWk53FwA9hrZLvcFE8Q8YXDB3j6F9RYdG1XUxSbJ/maTMTo4r6d1GacQ4ULS7fbPDgKdRwa7YPY4k055mWuB9Z6Lvwpw6b2rkDnNpMeC52WAwDZrerjyHqTpKfXGMVbt4bWpW9cCcr6kscATO7Nee0wrJhGG1zlY11KjTBnLQBJjSeQ1OxJJKl37IvFG5p0qLaFBoZTZsBrPm48z1PMklQPF/FBtbY1GR3jnhlPNsHOBOYjnAaTHNObDA20g6a9aoXOkmrGmkQANB59d1Su1hwaygwHNmfUOunstaNxt7RWYod/duqGpUqvfUqODpc466NMe4SNhC+s8MeTQpF25pMJ9SwT818q8NYU67vKFo0ftKrWmNYpjxVHT0DGuX1m0QICihCWUKAhEJEqAhEJte3zaTHVHzDWlxDWuqOgamGNBc70AUNc8f2LKYqG5pEOaHNFMmo4g7eBoJHvhBYoRCpNXtcsm/+oj8XdQPm4LlU7YrIOyhty7SZZTadD5Z83yQXuEQorAuJaF4w1Lao14Bhw1a5hPJ7HAOafUaqUQKUQgoCAhEICQoFhACEiBYUfiWG03gl+nmvd3i1KkCalRjY3k7eXr5KHxHtCsKLc1W5ot0kCczj6MHi+SCq4nwRTuaxpsbWIABc4sdTbB2h5EE/wBQrBgnZzQtxDRlHNtPwZj/AB1Pbd8QFF4r212dAMcad24VG5qZ7rJnbMZgHGY9Qpa046z2RxB9B1CgGF83LwxxYIhwa1pMOJAbzMiBqJ1XimV3l4/o1fLlu8vFYrPDKdIRTaG+gA+m3uTuFkFH/wDo62Pt21y3zDqbv0V/4Y4vbfUzUpUbqmI0NxSNJrj/AAOPtDzC2tqwQiEgQgUhNryzDx5jYpyULDPDHPG45TcSyWaqt1qBaYIgqq8ciLSoeYbPw1+oC0e4oBwgrOOPngUa9KfEynJGxyvByu9DBHqCF83zdBl0/JM8fHHf2c3qOG46se+GDb2jM1FlMVHgF9QABxJG2bk0bQNOe5UhjOO07ihUoVgHMqNh3XqCDyIIBHmFAWGD1HU2kc2NPxATp3DNQjmvqI6UZjf0nWbi79qwHenoY5FzTt7pClMN7R6AZlzOadJzN0+IlTWLcAVam0hU+97La4OgPuRV2fxex/iY9rgRuCCqxxY0XndxUyuYXBoguzB0aQNZlo+ah6PZ1ctOgd7pH0Vu4d4LrNdJbB68/iqLP2R8E07MuuKzg64e3K0RApMMEga+06BPQADmVqiqGBYI9kTOitjBAClHuEQhIoFKZ4heFjRA3O+4HqnZWWcRcXOuMaoWVIkUres41CD7dRtJ5dPUNnKB1zHogvNOtrPPqorGuDbS8nvqQzE+3SJpPJ6kt0d7wU8Y9SGGvEmSJjSfmskZvjHYo8EPtLimI5XDDoBoIcwkf6VEVuy7EDU/8uWjZ1OrDtuYc3byWx3VXM8Mbr+qcCKbdT/ufJRWccE9nV3a3ou6tSmxoY9pp0zmNQOGjXmAIDodMzLVpNOtOh3XE1CdXHI35pncXLZ8LnHz2+BUExKAmljclzYd7Q5jY+Y/ROpQKgleHVAOareMcUkVDQt2h9QAFxcSGsB9nMQNzyA1jXQb4Z8mPHO7K6jDLPHCbyullNUKj9pOPXdtQz21vUrgyD3Qe4M/iqFhD48hp1VksKhcxrnbloJEzBI1E+qkaSzmrNspdvkTFsSurog3D3OictNzsoZJ1y0yfD9SoanUAeC4AgOEjqAdR+S+0a1lTf7bGO/na131C5f2VRG1Gj7qbP0RWGYBQpV8RF3e16BayoPs9NjQW1KYh1F2cCJBcSW+3m0PRXXjfBH3rBaUqZAqWrB3jw4kOZVlhyHo0HxmPaidYWgsw2k3UU6QPVrGg/EBd2NWVs1rTXMLM7lbue3sofAfZLa2LRUqU21bif2lX7zL/I2MrT5gT5q/AJYQVi2CUJtc3rWbySdmjUn9B5nRNRixn9mY/mE/CPzXn5Oq4uO6zykS5SJMolM2Yk07y31/UJznBEj5LZx8uHJ9OUpLKQvWZ9qWGyXXH/tO7bru41HEyOYgtWjvcqhxjhP2g0fGWhlYFzdw9hLSQehBaDPr1W3Us1SzfhU7w3ZAUGZgJFNg66hoB+amQwdAmWD0z3TSebQfiJT9RXnux0C8Otmn91vwXVBQcDZM/CF6bbNGzQuqAgQBKUIIQCJQiEDTF7zuaFWt/wBOi9/+Rpd+SwvsxpGrc1bl+pYwy7rVrOOb3w13+ZbLxpP9nXeXf7HWj/63LOuB7PubKnIAdUmo71f7I/y5VYLeysvf2hRZuYVI4k7SxTd3Vq3vXTBfqWNPlHtn0IHmVUadTxLIZBhdW4zu4iX8idmjyavni94hvX+J1xUmdqbu6aB5BsKUwbjmvbwatR1anpmDzmcBzyP39xkem6K2epeycz3ga7uPyA3J8ginccyytl/FAafXITMc9YPkqbb8TARcU3NcyoPBUAmANCwg6tI5hNMY48MZZOojXQf5QufycvUXk7MMdT3rXvKtQsMRaGSSYD+YgwR09/yXmljLATmzHXSI+clY7a9oRzBjpIDYMaQB7JJPNPHcWPeHdxSq1CJjKHP188ohe3Dus/F5s5vXi1nFcdpMoPqDcN0ERLiYaJ9flKruA2pyGo7V1Rxe4nmT/ss8bxLWrsoUKzSw9/VcQdCWtbTDSev7V/w8lq+GNAY2NsoXz3xjky3MXg55eTkmPpEPjlC8qsDLGuaVWk4nu83d96xwGQ5oIkQYB8J8UwQoinxlitpTm5ovqETo+3drrA+8o+E+qut9hueHsOWozVjh82kc2nmPQ8lN285ATv8Amvf8P5/n8frLPB1eLl7MZhljL/PdnFr2rXBAzWbZPJrqwPwNMq94Dij7iiKz6NSiSSAypvA/e1AIB8wCpHNP/JXsLpSWepnnjl9OOg1vVKjMudS4DfaMfU+g5pbJN1qdCmN5iEeFmruZ5N9ep8klWo5+gljf9R/T6padENGkLk9T13+PF9/2XttMW09yZJO5O59V6hPc/QLxkJ3XzueHdd77qvyjNzEjajm6t+G4PuT7uRz+f6LrSotiR8T+S6HSdBz3KZb7WrLjN7iv7tFCXdSWud0BA9Tp+ae8RWlxka61DHHO3O1xglkicpOm0zz6KFxuq4VqFs1r8v7So4sc1vhIDGyRuXGY3hq+rjJcMNH3YHQR8E7TC3umsptk68hzKa3VSrVa4MqmiY8L2MZUg7z95IcPcPI81FSle4axpc9zWtG7nkNA9SdFCXPHlkze4pu/+PNV+bAQqNxDwFidw4l9e3ru/dFR76TQP4aWQtb7lFf9kV3lyu+zySCZrVDr5eHZQaNb9pVg85e/DT0qMqM+rVN2OMUawmjVpVP5HtcR6gGQsjo9jd9lc11e0Ayw39o6PUZIITi17G6jQBVuaOYc6dN+3TVw0VGwSlKzbAeAH2lRtRmIXgh0up04bTd5FlQvAHoPgr9bXwccp0P19FA7SJZRKDncUw5pa4SC0gjqCII+CzT2RDfZAAEcgBAHyWnFZjxJautqxB/ZvJLHco3LfUfSCrBROP8AiVwP2Sk6DlmqZjRw8NOeUiCfIgcyqMxhIBJgj8J0PwK78QVibyuXTPfu+Gw+UJk4gbHLr6oO5GaQ/LE6QRK8Oyhw8R2gNidPNcnFsabnmPyCTvYGk+/dBL4VjGUmiSRTedSD+zfs2p+R8vRJfWtXMQ5/PpqoV9TTl7lZuGbKrdBuYQ0HL3rtiBzjdxG39FBa+y/s+F3UNWsD3FMjNy7x+4ZPSNT6jrpu9paMpsDKbWsaBAawBoA8gFS8EvmUKDKFHwsYNOpJ1LndSTqnhx49U0Kp2o4cGX9vXaAA+lUDoG78zDJ84CWjxhTtg0VXQ07+QHMD1MfHoufaLfmpbNqNgupVJjqHCCPiGrKy6tdV2ve0hgLfCPwg6j1OuvmufzdHOblmWXk8+XFvPufSlleAhTNJ0iVm9xdVBQNSk4NccuUkZg0OcA4kc4BJ9yrtPtpNtWfb1i893Uc0l9FjpIMTNOo0gHf2SvfMZjNSab2jVeIctw9ubwnwsLmOY2nUAI+9c9wGp5N3EFSHD/fmkDcua55My1uSAQDliTsZG50hZ5R7Y7R/7Q0HA8nOqs+T6MfNWS07Ubeo2WCQB4jTfTrho6uDHZgPMiFVXUNTPuwCT7RPP8h0Hkon+8rHfiPvDR8h6LnV4hOzYaPL9Vo5uGcuPbbpZdJyCuL6zR7RHvKrlfFHO3cfimr7peD+lYXzytZfMqy1MWYNtfRNTizj7IP+EF3zWQY12mvZVc2gxhyPc2aozglpIJDOYmd/goat2p35M9+PQU6bR6ABug9IXs4uk4uLyn3Y3K1upuam+R3wXCpxayictR9NsuAh7m7nYb6ErGW8e16lObh5zTs3wgjkSOXNQN/fd/VY8F/hI0mWxmknyPmPJepi+lLfHmFwJBaI1jXX0TyviVPKXAgjnPWNoKxR3aA1hBy77w79dFzvO0klksyhufUEa5Wy6D7mjZBq7GguDyBFWmYbGgYDEe+dlJ2zgXAeYWDYH2i3dO4Dq7jUok/soH3bYA+65giYgmDHpGyYXizKjGVqTg5hhwI5j9d9FJvx2LA181o6D8v914uj94B1j6rg+9aKucGQW8uv9BcKl9NQPjaNJ6KiaqvhpPQSoR9fmV1r4tmYW5YJHWVQO0TjA2dFraRAq1CQ0kTkaPafHM7ATz15QSrfWvgNyB6pBccwfRfON881fvHvdUqO1moS4nrEp1hHE9zZvDqL3FsAuo1CSxw5gA+yfMK7H1Jh153jZ5jQ/r6J0qTwVxGy4ZTr0z4KrYIO7XA6td5gyP8AlXULGiLvb6FVOIrwVaZpvEtPyPIg8iOqsd5QlV7EcPJWxGNcRcMPNfvGuGUjxE7yBDSW8+Q0VaubN9N3iAPm3VaziuFOMwCqzdcOuJ2WOlUIv5x8ZSZiequf903HknNtwWTuFNCk21kXHUK94EXAAbAAbafJStlwhEeFTdrgEck0OdCs6F1NV3mpOjhcaQulTDoGyorWIS9jmHmCP0+ai8MpADbVWW8s1Vr2p3byRMHcfmEFnsMWaG93U9k6Ko8ccF9+77RQLe8gA5iGtqACGnOdG1ANPFAcI1lezi7HaA+46FdbHEnNMgnLB9P90Gd1+Frtph1vcerab3g+jmggq3cEcOVqFR1R4y130XMp0jq5jamjq1YfuNAmAdXHYKUuuIGNn7qm7zaA3U9csSu9pxK6m2KdEMBM/dBjZPU6ySsLljj51NrnQtS1oEgBrWtE7w0Bo28guuQfiPwCpP8Aelzj4szf5xHzUhbYrm2OvQnf0Kzll8hY3fzfJN61yAOZ9FHfbiBrI9U1ub/RUVHivBGvrOq0g5pcZc2QRmO5HSeigGYO8HWB5u8XwGyuN7eiFXrzE2gx9FFNRYtGriXHzP5Luxo9B/WyZm6c46CPmf0T6ytpMmT6qCwcP2TXmXNB9YOnvXLjjhalSoi5otyS9rHtb7Pj0DgOR0I6aqXwcBoCc8VU+8sK7RuGB49abg/6AoM3a7NEEiAd+YOim+DOL3WFU03Zn0HEl4GsHTxsHWNxz9YVe70mIiQdfMeS6MqkHxxrsdJj9EH0HaYg2oxtRjg5rmgtc0yCDsQu/frGuB+L/s9Y0KjvuHu/e/8ACef3gfwE79N+s6w2qqh93qx3tOrPfiOQtlgo0gPQ5nEzy1cfgtXFVZt2rYeTUpVG6Zmlp/w6j5E/BBTbii0AO1GXprMmfqkuKuaCInT1yleMji7KZyQB8OfrKHZQ8Gf3YA9OcqKvHY1iZbUrW86B7ajfKT3b/owr6ApukA9QPovm7stpE31SoB4RREkdX1GFvxyv+BX0fbew3+UfQIPFW1lMbnDpClUFNir1sFB5JmeH29AriaQXkW4V2iot4cb0XengYHJWg24QKATaq6zBx0XZuF+SnRSCDTCbEA+x8k2qUNNVY6tumFa13QVK/tRqqVjNlqVpV9aKsYphsoMtv7EzKYF726S5Xm+wnyULcYV5IK465fsU6oY29oAIB+ITyphibvw5a8+PHP6olkrs3iXqw/EJP7wN/wCmfcQ36JobBJ/Z61Tp8J5J2xJM4tcNAHx0LgfquNXidx2YPiR9E1GHnourMLJ5LdMdetXRnc39Sp5DoP1XOjZEqdt8G8lMWmAnoslV62w5S9pY+Sn6GBxyT6nhMclRF2rCFI0iC0h2oMg+YIgrsbCFKM4cORpzQS0EgjTXXqgwy9su5qvouBljyAeoHsn3theDUkDM0/mFc+NuHzUPfU/aaIcBpmaDofUfmqQXlpgyDzBkEeoOqgcVQIlsAncn8lqHZ/jLqtpkqGX0XBhJ1lhE0yfcCP8ACFlNJmY5QHEk6NHiJPKANytU4AwQ2tF5rAB9VzfAdS1rAcod/ES4mOWnNWC1Cqqp2ln/ALm14E5a7f8AUHD6x8VZyW+YVQ7R74C2FFrvG+q0+jWSSfiWhKjPIJ8eu2jT1XmPDLtXa7dDyXjMdjtHvXqhRL3hjBBOknZo5kqK0zsjtw9ha0HM+58RjTJTZlaAecZ6rj6hbq0Ki9l/DIt7dtQiJbFMHfIdS8+bjr/yr0EoVCIRCgESgBEIBCIRCACEQiEAvDqYK9wiEEddWII0+ahLzDh8Vai1NLi0mFlBRbzCJUJc4L5LRa9gmFXDZVTbOK2DeSaPwc9FotTCk3fhXkEVnxwSeSVnDyvwwkdAvbcHQUingHknlDh/qFc6eDp5SwgeSCpWuAAclKUMHHRWWlhYC7tsEFdbhY6L2MNHRWL7CkdZoKz/AGXmcG9XAfEwpfGqGSm6PQe/ROTQykOG4MhcMRuTUADgNJ25lBnWL2xDTyVIrXzWOLalNtSnOz2hxb/LI28lrN/huZUnHOHhqRCga4fjtu0fctZTPPK1rPmBKlGYqInOz3uhUa8waD+iZusXfid/mKbF1xPjKnSB8QLuTW6k/oqFieLPr1TUqGSdA0ToOQH9arqzCAd/qn1phYB0AQecA4Ufcy6RTY3Uz7R0nwt/Mq8cGcC0qVQVazzWMyGluVs8swk5vTb1UZhVuWHwmNCNOh3CuGEckGhWd3opSjUlVnD36KctHq1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hQSEBUQEBQQFBQVDxQYFRQQFBQQGBYUFBQVFRQVFBQXGyYeFxkkGRQUHy8gIycpLCwsFx4xNTAqNSYrLCkBCQoKDgwOGA8PFikcHyQsLSwpKSwpKSksKSwqKSkpKSkpKSksKSktKikpKSwsKSkpLTUpKSksKSksKSwpKSwpLP/AABEIAK8BIAMBIgACEQEDEQH/xAAcAAABBQEBAQAAAAAAAAAAAAAAAQQFBgcDAgj/xABGEAABAwIEAwUFBQUHAQkBAAABAAIRAwQFEiExBkFRBxMiYXEygZGhsRQjUsHRM0JicvAVFoKSouHxUxckQ0RUZHOTsgj/xAAaAQEBAAMBAQAAAAAAAAAAAAAAAQIDBQQG/8QALBEBAQACAQIEBAUFAAAAAAAAAAECEQMEEiExQVEFEzKRIoGx0fAVM0Jhof/aAAwDAQACEQMRAD8A3CUIQgAUShCAlEoQgAUSgIQCJQhAShCEAiUICAlCEICUShCAlCEICUShCAlCEIAFEoQgJQhCAlEoQgEShCAlEoQgJRKEICEQgoQEIhASIFIRCChABCAkQKUAIKAgEFIgoFQAhAQEIKRI90alB6SJqLydtB1We9o9liTque3fcOte7HgszkeHgHN3uUh7gTtlJHUDchpiVfOeG8VXdq9rqdzXBzEOp16j67T5Po1JI8y0gjqtq4O4vp31HM3K2q3SrSBnK7aWnm0xofcdQgsUIhIEIFIRCChAQkhKEiBSEBBQEBCISIJQKgJM6AUCwiEiUoCEQhIgVCIRCACEAIhAFCCEQgAhEIhAFARCAEAgohEIBARCAEAq/wARY4ynVpW5cA6qHENJ1cG8h8z7lYIWP9pTnDHbL8PdMI8vHUD/AJAfFBoFK9EKU73wsA3dH0klZxxDxF9ltalYQXAAMB1Be4w2fKdfQFZG7iW6L21zeXHekjxd5VbE/ha0w30iFaPpzELGjW8NWlSqRuarWuDfedj6Kq1eDqFGt39m+tbPBOtIhzSD7TTTqBwgwNNuaYcDcWPvbdveuHeMf3b4AaC7Qh+UaAkGT5gq5XVjLDl5ecn3jkiJOyuA9geOY+ex+a7qF4Ur5qLv4az29doke4yFMOKivRKSVGXP2h5hmWm3qTmd8Nh81zo4O/d1aqfRxC0Xly7tY4W/78mm8mW9TG3/AImAUJsymQIk+8yfmvAuiHhruegPmt7aeFEoTDGrp1OhUfT1eKVQsG/iaxzhp6hFRnFvGtGwZNTx1CPDSaYJG0u/C3z58gVlGOdpV1cnJ3jKVNw1ZRJaImIdViXdIkKoG9fUeXvfme+nmc95zPkxLnTvJnyEBcnVHFjSWgtafYAD83Jp00HuQT3C/E1SxrGrRzOYHDvqTCCyo2YcIOzwJIdvIjUSDv1K/Ba17DLXNDm9C1wBafgQsC4Y4Rq39Z+jqVFoipVBgAO3gRrU10HpPntjC2mxtNmjWMa1omYa1oa0Tz0AVRO29wHCR7x0K6lU644oo2tRhrVWU87w0B7oLsxjQeRO+yuKihCEQgRKglEoAJEsoQIUqCUSgAkSyklApQiUAoESlCCUAgIlAKBFnnathBz2eIjUW1wG1fKlWc1uf0Donycei0NQ2PYiwMdTe1rmuaQ5rxmDmkQQRzBBVGV9opD8OcWBssrUnnT91ri0/wD6B9yycXBGoyyd4gfPmtHx3FBSe5gBdSMjK7xQ0iC107iOfRUxmCUKtSKJrEk6U2tFQ+48veFMrJ41LZPGpngC6fSJcKmSn3hzd2B4i1gIAB03O5C2DhzjelXJa17XluhAEPbPJzBuD11VDwLgPNlpvJptaAO6Ycz9dfG4bE6mBJPLy1PhvhalbMinSbTHQAZj5vOuvvJ8+S0Y8vf/AG5+fo0zk7von5pHDWnXKwMpy5wEAOLnnM4wNBqSZ3JKkAEAJZW9vI5Qt5jLsxbTAABiSJmOg5KaJVcvbfK8jzkehXM+Jc3JxccvHde7zdRlljj+F1ZjTxuGn5LrVvWvy1BoWvaXA8hO/oo6FGYrd93DpgF2V38r4Z8i5p9y5fR/EOX5kxzu5Xkw6jPHKTLxi+OfATd8OPijYwDuRz09FQsJ7T6L7ZjjpUjKWk53FwA9hrZLvcFE8Q8YXDB3j6F9RYdG1XUxSbJ/maTMTo4r6d1GacQ4ULS7fbPDgKdRwa7YPY4k055mWuB9Z6Lvwpw6b2rkDnNpMeC52WAwDZrerjyHqTpKfXGMVbt4bWpW9cCcr6kscATO7Nee0wrJhGG1zlY11KjTBnLQBJjSeQ1OxJJKl37IvFG5p0qLaFBoZTZsBrPm48z1PMklQPF/FBtbY1GR3jnhlPNsHOBOYjnAaTHNObDA20g6a9aoXOkmrGmkQANB59d1Su1hwaygwHNmfUOunstaNxt7RWYod/duqGpUqvfUqODpc466NMe4SNhC+s8MeTQpF25pMJ9SwT818q8NYU67vKFo0ftKrWmNYpjxVHT0DGuX1m0QICihCWUKAhEJEqAhEJte3zaTHVHzDWlxDWuqOgamGNBc70AUNc8f2LKYqG5pEOaHNFMmo4g7eBoJHvhBYoRCpNXtcsm/+oj8XdQPm4LlU7YrIOyhty7SZZTadD5Z83yQXuEQorAuJaF4w1Lao14Bhw1a5hPJ7HAOafUaqUQKUQgoCAhEICQoFhACEiBYUfiWG03gl+nmvd3i1KkCalRjY3k7eXr5KHxHtCsKLc1W5ot0kCczj6MHi+SCq4nwRTuaxpsbWIABc4sdTbB2h5EE/wBQrBgnZzQtxDRlHNtPwZj/AB1Pbd8QFF4r212dAMcad24VG5qZ7rJnbMZgHGY9Qpa046z2RxB9B1CgGF83LwxxYIhwa1pMOJAbzMiBqJ1XimV3l4/o1fLlu8vFYrPDKdIRTaG+gA+m3uTuFkFH/wDo62Pt21y3zDqbv0V/4Y4vbfUzUpUbqmI0NxSNJrj/AAOPtDzC2tqwQiEgQgUhNryzDx5jYpyULDPDHPG45TcSyWaqt1qBaYIgqq8ciLSoeYbPw1+oC0e4oBwgrOOPngUa9KfEynJGxyvByu9DBHqCF83zdBl0/JM8fHHf2c3qOG46se+GDb2jM1FlMVHgF9QABxJG2bk0bQNOe5UhjOO07ihUoVgHMqNh3XqCDyIIBHmFAWGD1HU2kc2NPxATp3DNQjmvqI6UZjf0nWbi79qwHenoY5FzTt7pClMN7R6AZlzOadJzN0+IlTWLcAVam0hU+97La4OgPuRV2fxex/iY9rgRuCCqxxY0XndxUyuYXBoguzB0aQNZlo+ah6PZ1ctOgd7pH0Vu4d4LrNdJbB68/iqLP2R8E07MuuKzg64e3K0RApMMEga+06BPQADmVqiqGBYI9kTOitjBAClHuEQhIoFKZ4heFjRA3O+4HqnZWWcRcXOuMaoWVIkUres41CD7dRtJ5dPUNnKB1zHogvNOtrPPqorGuDbS8nvqQzE+3SJpPJ6kt0d7wU8Y9SGGvEmSJjSfmskZvjHYo8EPtLimI5XDDoBoIcwkf6VEVuy7EDU/8uWjZ1OrDtuYc3byWx3VXM8Mbr+qcCKbdT/ufJRWccE9nV3a3ou6tSmxoY9pp0zmNQOGjXmAIDodMzLVpNOtOh3XE1CdXHI35pncXLZ8LnHz2+BUExKAmljclzYd7Q5jY+Y/ROpQKgleHVAOareMcUkVDQt2h9QAFxcSGsB9nMQNzyA1jXQb4Z8mPHO7K6jDLPHCbyullNUKj9pOPXdtQz21vUrgyD3Qe4M/iqFhD48hp1VksKhcxrnbloJEzBI1E+qkaSzmrNspdvkTFsSurog3D3OictNzsoZJ1y0yfD9SoanUAeC4AgOEjqAdR+S+0a1lTf7bGO/na131C5f2VRG1Gj7qbP0RWGYBQpV8RF3e16BayoPs9NjQW1KYh1F2cCJBcSW+3m0PRXXjfBH3rBaUqZAqWrB3jw4kOZVlhyHo0HxmPaidYWgsw2k3UU6QPVrGg/EBd2NWVs1rTXMLM7lbue3sofAfZLa2LRUqU21bif2lX7zL/I2MrT5gT5q/AJYQVi2CUJtc3rWbySdmjUn9B5nRNRixn9mY/mE/CPzXn5Oq4uO6zykS5SJMolM2Yk07y31/UJznBEj5LZx8uHJ9OUpLKQvWZ9qWGyXXH/tO7bru41HEyOYgtWjvcqhxjhP2g0fGWhlYFzdw9hLSQehBaDPr1W3Us1SzfhU7w3ZAUGZgJFNg66hoB+amQwdAmWD0z3TSebQfiJT9RXnux0C8Otmn91vwXVBQcDZM/CF6bbNGzQuqAgQBKUIIQCJQiEDTF7zuaFWt/wBOi9/+Rpd+SwvsxpGrc1bl+pYwy7rVrOOb3w13+ZbLxpP9nXeXf7HWj/63LOuB7PubKnIAdUmo71f7I/y5VYLeysvf2hRZuYVI4k7SxTd3Vq3vXTBfqWNPlHtn0IHmVUadTxLIZBhdW4zu4iX8idmjyavni94hvX+J1xUmdqbu6aB5BsKUwbjmvbwatR1anpmDzmcBzyP39xkem6K2epeycz3ga7uPyA3J8ginccyytl/FAafXITMc9YPkqbb8TARcU3NcyoPBUAmANCwg6tI5hNMY48MZZOojXQf5QufycvUXk7MMdT3rXvKtQsMRaGSSYD+YgwR09/yXmljLATmzHXSI+clY7a9oRzBjpIDYMaQB7JJPNPHcWPeHdxSq1CJjKHP188ohe3Dus/F5s5vXi1nFcdpMoPqDcN0ERLiYaJ9flKruA2pyGo7V1Rxe4nmT/ss8bxLWrsoUKzSw9/VcQdCWtbTDSev7V/w8lq+GNAY2NsoXz3xjky3MXg55eTkmPpEPjlC8qsDLGuaVWk4nu83d96xwGQ5oIkQYB8J8UwQoinxlitpTm5ovqETo+3drrA+8o+E+qut9hueHsOWozVjh82kc2nmPQ8lN285ATv8Amvf8P5/n8frLPB1eLl7MZhljL/PdnFr2rXBAzWbZPJrqwPwNMq94Dij7iiKz6NSiSSAypvA/e1AIB8wCpHNP/JXsLpSWepnnjl9OOg1vVKjMudS4DfaMfU+g5pbJN1qdCmN5iEeFmruZ5N9ep8klWo5+gljf9R/T6padENGkLk9T13+PF9/2XttMW09yZJO5O59V6hPc/QLxkJ3XzueHdd77qvyjNzEjajm6t+G4PuT7uRz+f6LrSotiR8T+S6HSdBz3KZb7WrLjN7iv7tFCXdSWud0BA9Tp+ae8RWlxka61DHHO3O1xglkicpOm0zz6KFxuq4VqFs1r8v7So4sc1vhIDGyRuXGY3hq+rjJcMNH3YHQR8E7TC3umsptk68hzKa3VSrVa4MqmiY8L2MZUg7z95IcPcPI81FSle4axpc9zWtG7nkNA9SdFCXPHlkze4pu/+PNV+bAQqNxDwFidw4l9e3ru/dFR76TQP4aWQtb7lFf9kV3lyu+zySCZrVDr5eHZQaNb9pVg85e/DT0qMqM+rVN2OMUawmjVpVP5HtcR6gGQsjo9jd9lc11e0Ayw39o6PUZIITi17G6jQBVuaOYc6dN+3TVw0VGwSlKzbAeAH2lRtRmIXgh0up04bTd5FlQvAHoPgr9bXwccp0P19FA7SJZRKDncUw5pa4SC0gjqCII+CzT2RDfZAAEcgBAHyWnFZjxJautqxB/ZvJLHco3LfUfSCrBROP8AiVwP2Sk6DlmqZjRw8NOeUiCfIgcyqMxhIBJgj8J0PwK78QVibyuXTPfu+Gw+UJk4gbHLr6oO5GaQ/LE6QRK8Oyhw8R2gNidPNcnFsabnmPyCTvYGk+/dBL4VjGUmiSRTedSD+zfs2p+R8vRJfWtXMQ5/PpqoV9TTl7lZuGbKrdBuYQ0HL3rtiBzjdxG39FBa+y/s+F3UNWsD3FMjNy7x+4ZPSNT6jrpu9paMpsDKbWsaBAawBoA8gFS8EvmUKDKFHwsYNOpJ1LndSTqnhx49U0Kp2o4cGX9vXaAA+lUDoG78zDJ84CWjxhTtg0VXQ07+QHMD1MfHoufaLfmpbNqNgupVJjqHCCPiGrKy6tdV2ve0hgLfCPwg6j1OuvmufzdHOblmWXk8+XFvPufSlleAhTNJ0iVm9xdVBQNSk4NccuUkZg0OcA4kc4BJ9yrtPtpNtWfb1i893Uc0l9FjpIMTNOo0gHf2SvfMZjNSab2jVeIctw9ubwnwsLmOY2nUAI+9c9wGp5N3EFSHD/fmkDcua55My1uSAQDliTsZG50hZ5R7Y7R/7Q0HA8nOqs+T6MfNWS07Ubeo2WCQB4jTfTrho6uDHZgPMiFVXUNTPuwCT7RPP8h0Hkon+8rHfiPvDR8h6LnV4hOzYaPL9Vo5uGcuPbbpZdJyCuL6zR7RHvKrlfFHO3cfimr7peD+lYXzytZfMqy1MWYNtfRNTizj7IP+EF3zWQY12mvZVc2gxhyPc2aozglpIJDOYmd/goat2p35M9+PQU6bR6ABug9IXs4uk4uLyn3Y3K1upuam+R3wXCpxayictR9NsuAh7m7nYb6ErGW8e16lObh5zTs3wgjkSOXNQN/fd/VY8F/hI0mWxmknyPmPJepi+lLfHmFwJBaI1jXX0TyviVPKXAgjnPWNoKxR3aA1hBy77w79dFzvO0klksyhufUEa5Wy6D7mjZBq7GguDyBFWmYbGgYDEe+dlJ2zgXAeYWDYH2i3dO4Dq7jUok/soH3bYA+65giYgmDHpGyYXizKjGVqTg5hhwI5j9d9FJvx2LA181o6D8v914uj94B1j6rg+9aKucGQW8uv9BcKl9NQPjaNJ6KiaqvhpPQSoR9fmV1r4tmYW5YJHWVQO0TjA2dFraRAq1CQ0kTkaPafHM7ATz15QSrfWvgNyB6pBccwfRfON881fvHvdUqO1moS4nrEp1hHE9zZvDqL3FsAuo1CSxw5gA+yfMK7H1Jh153jZ5jQ/r6J0qTwVxGy4ZTr0z4KrYIO7XA6td5gyP8AlXULGiLvb6FVOIrwVaZpvEtPyPIg8iOqsd5QlV7EcPJWxGNcRcMPNfvGuGUjxE7yBDSW8+Q0VaubN9N3iAPm3VaziuFOMwCqzdcOuJ2WOlUIv5x8ZSZiequf903HknNtwWTuFNCk21kXHUK94EXAAbAAbafJStlwhEeFTdrgEck0OdCs6F1NV3mpOjhcaQulTDoGyorWIS9jmHmCP0+ai8MpADbVWW8s1Vr2p3byRMHcfmEFnsMWaG93U9k6Ko8ccF9+77RQLe8gA5iGtqACGnOdG1ANPFAcI1lezi7HaA+46FdbHEnNMgnLB9P90Gd1+Frtph1vcerab3g+jmggq3cEcOVqFR1R4y130XMp0jq5jamjq1YfuNAmAdXHYKUuuIGNn7qm7zaA3U9csSu9pxK6m2KdEMBM/dBjZPU6ySsLljj51NrnQtS1oEgBrWtE7w0Bo28guuQfiPwCpP8Aelzj4szf5xHzUhbYrm2OvQnf0Kzll8hY3fzfJN61yAOZ9FHfbiBrI9U1ub/RUVHivBGvrOq0g5pcZc2QRmO5HSeigGYO8HWB5u8XwGyuN7eiFXrzE2gx9FFNRYtGriXHzP5Luxo9B/WyZm6c46CPmf0T6ytpMmT6qCwcP2TXmXNB9YOnvXLjjhalSoi5otyS9rHtb7Pj0DgOR0I6aqXwcBoCc8VU+8sK7RuGB49abg/6AoM3a7NEEiAd+YOim+DOL3WFU03Zn0HEl4GsHTxsHWNxz9YVe70mIiQdfMeS6MqkHxxrsdJj9EH0HaYg2oxtRjg5rmgtc0yCDsQu/frGuB+L/s9Y0KjvuHu/e/8ACef3gfwE79N+s6w2qqh93qx3tOrPfiOQtlgo0gPQ5nEzy1cfgtXFVZt2rYeTUpVG6Zmlp/w6j5E/BBTbii0AO1GXprMmfqkuKuaCInT1yleMji7KZyQB8OfrKHZQ8Gf3YA9OcqKvHY1iZbUrW86B7ajfKT3b/owr6ApukA9QPovm7stpE31SoB4RREkdX1GFvxyv+BX0fbew3+UfQIPFW1lMbnDpClUFNir1sFB5JmeH29AriaQXkW4V2iot4cb0XengYHJWg24QKATaq6zBx0XZuF+SnRSCDTCbEA+x8k2qUNNVY6tumFa13QVK/tRqqVjNlqVpV9aKsYphsoMtv7EzKYF726S5Xm+wnyULcYV5IK465fsU6oY29oAIB+ITyphibvw5a8+PHP6olkrs3iXqw/EJP7wN/wCmfcQ36JobBJ/Z61Tp8J5J2xJM4tcNAHx0LgfquNXidx2YPiR9E1GHnourMLJ5LdMdetXRnc39Sp5DoP1XOjZEqdt8G8lMWmAnoslV62w5S9pY+Sn6GBxyT6nhMclRF2rCFI0iC0h2oMg+YIgrsbCFKM4cORpzQS0EgjTXXqgwy9su5qvouBljyAeoHsn3theDUkDM0/mFc+NuHzUPfU/aaIcBpmaDofUfmqQXlpgyDzBkEeoOqgcVQIlsAncn8lqHZ/jLqtpkqGX0XBhJ1lhE0yfcCP8ACFlNJmY5QHEk6NHiJPKANytU4AwQ2tF5rAB9VzfAdS1rAcod/ES4mOWnNWC1Cqqp2ln/ALm14E5a7f8AUHD6x8VZyW+YVQ7R74C2FFrvG+q0+jWSSfiWhKjPIJ8eu2jT1XmPDLtXa7dDyXjMdjtHvXqhRL3hjBBOknZo5kqK0zsjtw9ha0HM+58RjTJTZlaAecZ6rj6hbq0Ki9l/DIt7dtQiJbFMHfIdS8+bjr/yr0EoVCIRCgESgBEIBCIRCACEQiEAvDqYK9wiEEddWII0+ahLzDh8Vai1NLi0mFlBRbzCJUJc4L5LRa9gmFXDZVTbOK2DeSaPwc9FotTCk3fhXkEVnxwSeSVnDyvwwkdAvbcHQUingHknlDh/qFc6eDp5SwgeSCpWuAAclKUMHHRWWlhYC7tsEFdbhY6L2MNHRWL7CkdZoKz/AGXmcG9XAfEwpfGqGSm6PQe/ROTQykOG4MhcMRuTUADgNJ25lBnWL2xDTyVIrXzWOLalNtSnOz2hxb/LI28lrN/huZUnHOHhqRCga4fjtu0fctZTPPK1rPmBKlGYqInOz3uhUa8waD+iZusXfid/mKbF1xPjKnSB8QLuTW6k/oqFieLPr1TUqGSdA0ToOQH9arqzCAd/qn1phYB0AQecA4Ufcy6RTY3Uz7R0nwt/Mq8cGcC0qVQVazzWMyGluVs8swk5vTb1UZhVuWHwmNCNOh3CuGEckGhWd3opSjUlVnD36KctHq1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data:image/jpeg;base64,/9j/4AAQSkZJRgABAQAAAQABAAD/2wCEAAkGBhQSEBUQEBQQFBQVDxQYFRQQFBQQGBYUFBQVFRQVFBQXGyYeFxkkGRQUHy8gIycpLCwsFx4xNTAqNSYrLCkBCQoKDgwOGA8PFikcHyQsLSwpKSwpKSksKSwqKSkpKSkpKSksKSktKikpKSwsKSkpLTUpKSksKSksKSwpKSwpLP/AABEIAK8BIAMBIgACEQEDEQH/xAAcAAABBQEBAQAAAAAAAAAAAAAAAQQFBgcDAgj/xABGEAABAwIEAwUFBQUHAQkBAAABAAIRAwQFEiExBkFRBxMiYXEygZGhsRQjUsHRM0JicvAVFoKSouHxUxckQ0RUZHOTsgj/xAAaAQEBAAMBAQAAAAAAAAAAAAAAAQIDBQQG/8QALBEBAQACAQIEBAUFAAAAAAAAAAECEQMEEiExQVEFEzKRIoGx0fAVM0Jhof/aAAwDAQACEQMRAD8A3CUIQgAUShCAlEoQgAUSgIQCJQhAShCEAiUICAlCEICUShCAlCEICUShCAlCEIAFEoQgJQhCAlEoQgEShCAlEoQgJRKEICEQgoQEIhASIFIRCChABCAkQKUAIKAgEFIgoFQAhAQEIKRI90alB6SJqLydtB1We9o9liTque3fcOte7HgszkeHgHN3uUh7gTtlJHUDchpiVfOeG8VXdq9rqdzXBzEOp16j67T5Po1JI8y0gjqtq4O4vp31HM3K2q3SrSBnK7aWnm0xofcdQgsUIhIEIFIRCChAQkhKEiBSEBBQEBCISIJQKgJM6AUCwiEiUoCEQhIgVCIRCACEAIhAFCCEQgAhEIhAFARCAEAgohEIBARCAEAq/wARY4ynVpW5cA6qHENJ1cG8h8z7lYIWP9pTnDHbL8PdMI8vHUD/AJAfFBoFK9EKU73wsA3dH0klZxxDxF9ltalYQXAAMB1Be4w2fKdfQFZG7iW6L21zeXHekjxd5VbE/ha0w30iFaPpzELGjW8NWlSqRuarWuDfedj6Kq1eDqFGt39m+tbPBOtIhzSD7TTTqBwgwNNuaYcDcWPvbdveuHeMf3b4AaC7Qh+UaAkGT5gq5XVjLDl5ecn3jkiJOyuA9geOY+ex+a7qF4Ur5qLv4az29doke4yFMOKivRKSVGXP2h5hmWm3qTmd8Nh81zo4O/d1aqfRxC0Xly7tY4W/78mm8mW9TG3/AImAUJsymQIk+8yfmvAuiHhruegPmt7aeFEoTDGrp1OhUfT1eKVQsG/iaxzhp6hFRnFvGtGwZNTx1CPDSaYJG0u/C3z58gVlGOdpV1cnJ3jKVNw1ZRJaImIdViXdIkKoG9fUeXvfme+nmc95zPkxLnTvJnyEBcnVHFjSWgtafYAD83Jp00HuQT3C/E1SxrGrRzOYHDvqTCCyo2YcIOzwJIdvIjUSDv1K/Ba17DLXNDm9C1wBafgQsC4Y4Rq39Z+jqVFoipVBgAO3gRrU10HpPntjC2mxtNmjWMa1omYa1oa0Tz0AVRO29wHCR7x0K6lU644oo2tRhrVWU87w0B7oLsxjQeRO+yuKihCEQgRKglEoAJEsoQIUqCUSgAkSyklApQiUAoESlCCUAgIlAKBFnnathBz2eIjUW1wG1fKlWc1uf0Donycei0NQ2PYiwMdTe1rmuaQ5rxmDmkQQRzBBVGV9opD8OcWBssrUnnT91ri0/wD6B9yycXBGoyyd4gfPmtHx3FBSe5gBdSMjK7xQ0iC107iOfRUxmCUKtSKJrEk6U2tFQ+48veFMrJ41LZPGpngC6fSJcKmSn3hzd2B4i1gIAB03O5C2DhzjelXJa17XluhAEPbPJzBuD11VDwLgPNlpvJptaAO6Ycz9dfG4bE6mBJPLy1PhvhalbMinSbTHQAZj5vOuvvJ8+S0Y8vf/AG5+fo0zk7von5pHDWnXKwMpy5wEAOLnnM4wNBqSZ3JKkAEAJZW9vI5Qt5jLsxbTAABiSJmOg5KaJVcvbfK8jzkehXM+Jc3JxccvHde7zdRlljj+F1ZjTxuGn5LrVvWvy1BoWvaXA8hO/oo6FGYrd93DpgF2V38r4Z8i5p9y5fR/EOX5kxzu5Xkw6jPHKTLxi+OfATd8OPijYwDuRz09FQsJ7T6L7ZjjpUjKWk53FwA9hrZLvcFE8Q8YXDB3j6F9RYdG1XUxSbJ/maTMTo4r6d1GacQ4ULS7fbPDgKdRwa7YPY4k055mWuB9Z6Lvwpw6b2rkDnNpMeC52WAwDZrerjyHqTpKfXGMVbt4bWpW9cCcr6kscATO7Nee0wrJhGG1zlY11KjTBnLQBJjSeQ1OxJJKl37IvFG5p0qLaFBoZTZsBrPm48z1PMklQPF/FBtbY1GR3jnhlPNsHOBOYjnAaTHNObDA20g6a9aoXOkmrGmkQANB59d1Su1hwaygwHNmfUOunstaNxt7RWYod/duqGpUqvfUqODpc466NMe4SNhC+s8MeTQpF25pMJ9SwT818q8NYU67vKFo0ftKrWmNYpjxVHT0DGuX1m0QICihCWUKAhEJEqAhEJte3zaTHVHzDWlxDWuqOgamGNBc70AUNc8f2LKYqG5pEOaHNFMmo4g7eBoJHvhBYoRCpNXtcsm/+oj8XdQPm4LlU7YrIOyhty7SZZTadD5Z83yQXuEQorAuJaF4w1Lao14Bhw1a5hPJ7HAOafUaqUQKUQgoCAhEICQoFhACEiBYUfiWG03gl+nmvd3i1KkCalRjY3k7eXr5KHxHtCsKLc1W5ot0kCczj6MHi+SCq4nwRTuaxpsbWIABc4sdTbB2h5EE/wBQrBgnZzQtxDRlHNtPwZj/AB1Pbd8QFF4r212dAMcad24VG5qZ7rJnbMZgHGY9Qpa046z2RxB9B1CgGF83LwxxYIhwa1pMOJAbzMiBqJ1XimV3l4/o1fLlu8vFYrPDKdIRTaG+gA+m3uTuFkFH/wDo62Pt21y3zDqbv0V/4Y4vbfUzUpUbqmI0NxSNJrj/AAOPtDzC2tqwQiEgQgUhNryzDx5jYpyULDPDHPG45TcSyWaqt1qBaYIgqq8ciLSoeYbPw1+oC0e4oBwgrOOPngUa9KfEynJGxyvByu9DBHqCF83zdBl0/JM8fHHf2c3qOG46se+GDb2jM1FlMVHgF9QABxJG2bk0bQNOe5UhjOO07ihUoVgHMqNh3XqCDyIIBHmFAWGD1HU2kc2NPxATp3DNQjmvqI6UZjf0nWbi79qwHenoY5FzTt7pClMN7R6AZlzOadJzN0+IlTWLcAVam0hU+97La4OgPuRV2fxex/iY9rgRuCCqxxY0XndxUyuYXBoguzB0aQNZlo+ah6PZ1ctOgd7pH0Vu4d4LrNdJbB68/iqLP2R8E07MuuKzg64e3K0RApMMEga+06BPQADmVqiqGBYI9kTOitjBAClHuEQhIoFKZ4heFjRA3O+4HqnZWWcRcXOuMaoWVIkUres41CD7dRtJ5dPUNnKB1zHogvNOtrPPqorGuDbS8nvqQzE+3SJpPJ6kt0d7wU8Y9SGGvEmSJjSfmskZvjHYo8EPtLimI5XDDoBoIcwkf6VEVuy7EDU/8uWjZ1OrDtuYc3byWx3VXM8Mbr+qcCKbdT/ufJRWccE9nV3a3ou6tSmxoY9pp0zmNQOGjXmAIDodMzLVpNOtOh3XE1CdXHI35pncXLZ8LnHz2+BUExKAmljclzYd7Q5jY+Y/ROpQKgleHVAOareMcUkVDQt2h9QAFxcSGsB9nMQNzyA1jXQb4Z8mPHO7K6jDLPHCbyullNUKj9pOPXdtQz21vUrgyD3Qe4M/iqFhD48hp1VksKhcxrnbloJEzBI1E+qkaSzmrNspdvkTFsSurog3D3OictNzsoZJ1y0yfD9SoanUAeC4AgOEjqAdR+S+0a1lTf7bGO/na131C5f2VRG1Gj7qbP0RWGYBQpV8RF3e16BayoPs9NjQW1KYh1F2cCJBcSW+3m0PRXXjfBH3rBaUqZAqWrB3jw4kOZVlhyHo0HxmPaidYWgsw2k3UU6QPVrGg/EBd2NWVs1rTXMLM7lbue3sofAfZLa2LRUqU21bif2lX7zL/I2MrT5gT5q/AJYQVi2CUJtc3rWbySdmjUn9B5nRNRixn9mY/mE/CPzXn5Oq4uO6zykS5SJMolM2Yk07y31/UJznBEj5LZx8uHJ9OUpLKQvWZ9qWGyXXH/tO7bru41HEyOYgtWjvcqhxjhP2g0fGWhlYFzdw9hLSQehBaDPr1W3Us1SzfhU7w3ZAUGZgJFNg66hoB+amQwdAmWD0z3TSebQfiJT9RXnux0C8Otmn91vwXVBQcDZM/CF6bbNGzQuqAgQBKUIIQCJQiEDTF7zuaFWt/wBOi9/+Rpd+SwvsxpGrc1bl+pYwy7rVrOOb3w13+ZbLxpP9nXeXf7HWj/63LOuB7PubKnIAdUmo71f7I/y5VYLeysvf2hRZuYVI4k7SxTd3Vq3vXTBfqWNPlHtn0IHmVUadTxLIZBhdW4zu4iX8idmjyavni94hvX+J1xUmdqbu6aB5BsKUwbjmvbwatR1anpmDzmcBzyP39xkem6K2epeycz3ga7uPyA3J8ginccyytl/FAafXITMc9YPkqbb8TARcU3NcyoPBUAmANCwg6tI5hNMY48MZZOojXQf5QufycvUXk7MMdT3rXvKtQsMRaGSSYD+YgwR09/yXmljLATmzHXSI+clY7a9oRzBjpIDYMaQB7JJPNPHcWPeHdxSq1CJjKHP188ohe3Dus/F5s5vXi1nFcdpMoPqDcN0ERLiYaJ9flKruA2pyGo7V1Rxe4nmT/ss8bxLWrsoUKzSw9/VcQdCWtbTDSev7V/w8lq+GNAY2NsoXz3xjky3MXg55eTkmPpEPjlC8qsDLGuaVWk4nu83d96xwGQ5oIkQYB8J8UwQoinxlitpTm5ovqETo+3drrA+8o+E+qut9hueHsOWozVjh82kc2nmPQ8lN285ATv8Amvf8P5/n8frLPB1eLl7MZhljL/PdnFr2rXBAzWbZPJrqwPwNMq94Dij7iiKz6NSiSSAypvA/e1AIB8wCpHNP/JXsLpSWepnnjl9OOg1vVKjMudS4DfaMfU+g5pbJN1qdCmN5iEeFmruZ5N9ep8klWo5+gljf9R/T6padENGkLk9T13+PF9/2XttMW09yZJO5O59V6hPc/QLxkJ3XzueHdd77qvyjNzEjajm6t+G4PuT7uRz+f6LrSotiR8T+S6HSdBz3KZb7WrLjN7iv7tFCXdSWud0BA9Tp+ae8RWlxka61DHHO3O1xglkicpOm0zz6KFxuq4VqFs1r8v7So4sc1vhIDGyRuXGY3hq+rjJcMNH3YHQR8E7TC3umsptk68hzKa3VSrVa4MqmiY8L2MZUg7z95IcPcPI81FSle4axpc9zWtG7nkNA9SdFCXPHlkze4pu/+PNV+bAQqNxDwFidw4l9e3ru/dFR76TQP4aWQtb7lFf9kV3lyu+zySCZrVDr5eHZQaNb9pVg85e/DT0qMqM+rVN2OMUawmjVpVP5HtcR6gGQsjo9jd9lc11e0Ayw39o6PUZIITi17G6jQBVuaOYc6dN+3TVw0VGwSlKzbAeAH2lRtRmIXgh0up04bTd5FlQvAHoPgr9bXwccp0P19FA7SJZRKDncUw5pa4SC0gjqCII+CzT2RDfZAAEcgBAHyWnFZjxJautqxB/ZvJLHco3LfUfSCrBROP8AiVwP2Sk6DlmqZjRw8NOeUiCfIgcyqMxhIBJgj8J0PwK78QVibyuXTPfu+Gw+UJk4gbHLr6oO5GaQ/LE6QRK8Oyhw8R2gNidPNcnFsabnmPyCTvYGk+/dBL4VjGUmiSRTedSD+zfs2p+R8vRJfWtXMQ5/PpqoV9TTl7lZuGbKrdBuYQ0HL3rtiBzjdxG39FBa+y/s+F3UNWsD3FMjNy7x+4ZPSNT6jrpu9paMpsDKbWsaBAawBoA8gFS8EvmUKDKFHwsYNOpJ1LndSTqnhx49U0Kp2o4cGX9vXaAA+lUDoG78zDJ84CWjxhTtg0VXQ07+QHMD1MfHoufaLfmpbNqNgupVJjqHCCPiGrKy6tdV2ve0hgLfCPwg6j1OuvmufzdHOblmWXk8+XFvPufSlleAhTNJ0iVm9xdVBQNSk4NccuUkZg0OcA4kc4BJ9yrtPtpNtWfb1i893Uc0l9FjpIMTNOo0gHf2SvfMZjNSab2jVeIctw9ubwnwsLmOY2nUAI+9c9wGp5N3EFSHD/fmkDcua55My1uSAQDliTsZG50hZ5R7Y7R/7Q0HA8nOqs+T6MfNWS07Ubeo2WCQB4jTfTrho6uDHZgPMiFVXUNTPuwCT7RPP8h0Hkon+8rHfiPvDR8h6LnV4hOzYaPL9Vo5uGcuPbbpZdJyCuL6zR7RHvKrlfFHO3cfimr7peD+lYXzytZfMqy1MWYNtfRNTizj7IP+EF3zWQY12mvZVc2gxhyPc2aozglpIJDOYmd/goat2p35M9+PQU6bR6ABug9IXs4uk4uLyn3Y3K1upuam+R3wXCpxayictR9NsuAh7m7nYb6ErGW8e16lObh5zTs3wgjkSOXNQN/fd/VY8F/hI0mWxmknyPmPJepi+lLfHmFwJBaI1jXX0TyviVPKXAgjnPWNoKxR3aA1hBy77w79dFzvO0klksyhufUEa5Wy6D7mjZBq7GguDyBFWmYbGgYDEe+dlJ2zgXAeYWDYH2i3dO4Dq7jUok/soH3bYA+65giYgmDHpGyYXizKjGVqTg5hhwI5j9d9FJvx2LA181o6D8v914uj94B1j6rg+9aKucGQW8uv9BcKl9NQPjaNJ6KiaqvhpPQSoR9fmV1r4tmYW5YJHWVQO0TjA2dFraRAq1CQ0kTkaPafHM7ATz15QSrfWvgNyB6pBccwfRfON881fvHvdUqO1moS4nrEp1hHE9zZvDqL3FsAuo1CSxw5gA+yfMK7H1Jh153jZ5jQ/r6J0qTwVxGy4ZTr0z4KrYIO7XA6td5gyP8AlXULGiLvb6FVOIrwVaZpvEtPyPIg8iOqsd5QlV7EcPJWxGNcRcMPNfvGuGUjxE7yBDSW8+Q0VaubN9N3iAPm3VaziuFOMwCqzdcOuJ2WOlUIv5x8ZSZiequf903HknNtwWTuFNCk21kXHUK94EXAAbAAbafJStlwhEeFTdrgEck0OdCs6F1NV3mpOjhcaQulTDoGyorWIS9jmHmCP0+ai8MpADbVWW8s1Vr2p3byRMHcfmEFnsMWaG93U9k6Ko8ccF9+77RQLe8gA5iGtqACGnOdG1ANPFAcI1lezi7HaA+46FdbHEnNMgnLB9P90Gd1+Frtph1vcerab3g+jmggq3cEcOVqFR1R4y130XMp0jq5jamjq1YfuNAmAdXHYKUuuIGNn7qm7zaA3U9csSu9pxK6m2KdEMBM/dBjZPU6ySsLljj51NrnQtS1oEgBrWtE7w0Bo28guuQfiPwCpP8Aelzj4szf5xHzUhbYrm2OvQnf0Kzll8hY3fzfJN61yAOZ9FHfbiBrI9U1ub/RUVHivBGvrOq0g5pcZc2QRmO5HSeigGYO8HWB5u8XwGyuN7eiFXrzE2gx9FFNRYtGriXHzP5Luxo9B/WyZm6c46CPmf0T6ytpMmT6qCwcP2TXmXNB9YOnvXLjjhalSoi5otyS9rHtb7Pj0DgOR0I6aqXwcBoCc8VU+8sK7RuGB49abg/6AoM3a7NEEiAd+YOim+DOL3WFU03Zn0HEl4GsHTxsHWNxz9YVe70mIiQdfMeS6MqkHxxrsdJj9EH0HaYg2oxtRjg5rmgtc0yCDsQu/frGuB+L/s9Y0KjvuHu/e/8ACef3gfwE79N+s6w2qqh93qx3tOrPfiOQtlgo0gPQ5nEzy1cfgtXFVZt2rYeTUpVG6Zmlp/w6j5E/BBTbii0AO1GXprMmfqkuKuaCInT1yleMji7KZyQB8OfrKHZQ8Gf3YA9OcqKvHY1iZbUrW86B7ajfKT3b/owr6ApukA9QPovm7stpE31SoB4RREkdX1GFvxyv+BX0fbew3+UfQIPFW1lMbnDpClUFNir1sFB5JmeH29AriaQXkW4V2iot4cb0XengYHJWg24QKATaq6zBx0XZuF+SnRSCDTCbEA+x8k2qUNNVY6tumFa13QVK/tRqqVjNlqVpV9aKsYphsoMtv7EzKYF726S5Xm+wnyULcYV5IK465fsU6oY29oAIB+ITyphibvw5a8+PHP6olkrs3iXqw/EJP7wN/wCmfcQ36JobBJ/Z61Tp8J5J2xJM4tcNAHx0LgfquNXidx2YPiR9E1GHnourMLJ5LdMdetXRnc39Sp5DoP1XOjZEqdt8G8lMWmAnoslV62w5S9pY+Sn6GBxyT6nhMclRF2rCFI0iC0h2oMg+YIgrsbCFKM4cORpzQS0EgjTXXqgwy9su5qvouBljyAeoHsn3theDUkDM0/mFc+NuHzUPfU/aaIcBpmaDofUfmqQXlpgyDzBkEeoOqgcVQIlsAncn8lqHZ/jLqtpkqGX0XBhJ1lhE0yfcCP8ACFlNJmY5QHEk6NHiJPKANytU4AwQ2tF5rAB9VzfAdS1rAcod/ES4mOWnNWC1Cqqp2ln/ALm14E5a7f8AUHD6x8VZyW+YVQ7R74C2FFrvG+q0+jWSSfiWhKjPIJ8eu2jT1XmPDLtXa7dDyXjMdjtHvXqhRL3hjBBOknZo5kqK0zsjtw9ha0HM+58RjTJTZlaAecZ6rj6hbq0Ki9l/DIt7dtQiJbFMHfIdS8+bjr/yr0EoVCIRCgESgBEIBCIRCACEQiEAvDqYK9wiEEddWII0+ahLzDh8Vai1NLi0mFlBRbzCJUJc4L5LRa9gmFXDZVTbOK2DeSaPwc9FotTCk3fhXkEVnxwSeSVnDyvwwkdAvbcHQUingHknlDh/qFc6eDp5SwgeSCpWuAAclKUMHHRWWlhYC7tsEFdbhY6L2MNHRWL7CkdZoKz/AGXmcG9XAfEwpfGqGSm6PQe/ROTQykOG4MhcMRuTUADgNJ25lBnWL2xDTyVIrXzWOLalNtSnOz2hxb/LI28lrN/huZUnHOHhqRCga4fjtu0fctZTPPK1rPmBKlGYqInOz3uhUa8waD+iZusXfid/mKbF1xPjKnSB8QLuTW6k/oqFieLPr1TUqGSdA0ToOQH9arqzCAd/qn1phYB0AQecA4Ufcy6RTY3Uz7R0nwt/Mq8cGcC0qVQVazzWMyGluVs8swk5vTb1UZhVuWHwmNCNOh3CuGEckGhWd3opSjUlVnD36KctHq1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4" name="Picture 14" descr="http://aquamistique.files.wordpress.com/2010/05/futuristic-car-peuge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14600"/>
            <a:ext cx="3124200" cy="2386889"/>
          </a:xfrm>
          <a:prstGeom prst="rect">
            <a:avLst/>
          </a:prstGeom>
          <a:noFill/>
        </p:spPr>
      </p:pic>
      <p:pic>
        <p:nvPicPr>
          <p:cNvPr id="35856" name="Picture 16" descr="http://www.imaginelifestyles.com/luxuryliving/wp-content/uploads/2012/10/bmw-zx-6-concep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00050"/>
            <a:ext cx="3295650" cy="2057950"/>
          </a:xfrm>
          <a:prstGeom prst="rect">
            <a:avLst/>
          </a:prstGeom>
          <a:noFill/>
        </p:spPr>
      </p:pic>
      <p:pic>
        <p:nvPicPr>
          <p:cNvPr id="35858" name="Picture 18" descr="http://25.media.tumblr.com/tumblr_lzcwjjdTcO1r0ycea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38638"/>
            <a:ext cx="3581400" cy="2185762"/>
          </a:xfrm>
          <a:prstGeom prst="rect">
            <a:avLst/>
          </a:prstGeom>
          <a:noFill/>
        </p:spPr>
      </p:pic>
      <p:pic>
        <p:nvPicPr>
          <p:cNvPr id="35860" name="Picture 20" descr="http://2.bp.blogspot.com/-bw0m-xSlOUA/Tlc_HdDjLmI/AAAAAAAAXVg/JchnyQAG8O8/s320/modern%2Bcars%2Bimages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825770"/>
            <a:ext cx="1876425" cy="20322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houses and neighborhoods will look like in the future?</a:t>
            </a:r>
          </a:p>
          <a:p>
            <a:r>
              <a:rPr lang="en-US" dirty="0" smtClean="0"/>
              <a:t>Modern neighborhood:</a:t>
            </a:r>
          </a:p>
        </p:txBody>
      </p:sp>
      <p:pic>
        <p:nvPicPr>
          <p:cNvPr id="36866" name="Picture 2" descr="http://i-cdn.apartmenttherapy.com/uimages/la/021309neighborhood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00400"/>
            <a:ext cx="5143500" cy="3429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Natur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</Template>
  <TotalTime>3003</TotalTime>
  <Words>519</Words>
  <Application>Microsoft Office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Nature</vt:lpstr>
      <vt:lpstr>What’s in Store for the Future?</vt:lpstr>
      <vt:lpstr>Past, Present and Future</vt:lpstr>
      <vt:lpstr>Past, Present and Future</vt:lpstr>
      <vt:lpstr>Past, Present and Future</vt:lpstr>
      <vt:lpstr>Future iPhone</vt:lpstr>
      <vt:lpstr>Future iPhone</vt:lpstr>
      <vt:lpstr>Cars</vt:lpstr>
      <vt:lpstr>Cars in the future</vt:lpstr>
      <vt:lpstr>Homes</vt:lpstr>
      <vt:lpstr>Homes in the Future</vt:lpstr>
      <vt:lpstr>Slide 11</vt:lpstr>
      <vt:lpstr>Slide 12</vt:lpstr>
      <vt:lpstr>modern</vt:lpstr>
      <vt:lpstr>inventions</vt:lpstr>
      <vt:lpstr>pollution</vt:lpstr>
      <vt:lpstr>predictions</vt:lpstr>
      <vt:lpstr>Is a prediction a fact or opinion?</vt:lpstr>
      <vt:lpstr>Computers</vt:lpstr>
      <vt:lpstr>Entertainment</vt:lpstr>
      <vt:lpstr>Organic</vt:lpstr>
      <vt:lpstr>Objects</vt:lpstr>
      <vt:lpstr>Windmills and solar panels</vt:lpstr>
      <vt:lpstr>Slide 23</vt:lpstr>
      <vt:lpstr>What are the facts?   What are the opinions?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Store for the Future?</dc:title>
  <dc:creator>J. Buckmaster</dc:creator>
  <cp:lastModifiedBy>J. Buckmaster</cp:lastModifiedBy>
  <cp:revision>11</cp:revision>
  <dcterms:created xsi:type="dcterms:W3CDTF">2013-09-17T16:35:20Z</dcterms:created>
  <dcterms:modified xsi:type="dcterms:W3CDTF">2013-09-19T18:38:33Z</dcterms:modified>
</cp:coreProperties>
</file>