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0"/>
  </p:notesMasterIdLst>
  <p:sldIdLst>
    <p:sldId id="261" r:id="rId3"/>
    <p:sldId id="262" r:id="rId4"/>
    <p:sldId id="258" r:id="rId5"/>
    <p:sldId id="259" r:id="rId6"/>
    <p:sldId id="260" r:id="rId7"/>
    <p:sldId id="257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81" autoAdjust="0"/>
  </p:normalViewPr>
  <p:slideViewPr>
    <p:cSldViewPr>
      <p:cViewPr varScale="1">
        <p:scale>
          <a:sx n="58" d="100"/>
          <a:sy n="58" d="100"/>
        </p:scale>
        <p:origin x="-7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A9AA0-80A4-430E-82ED-BB36550CFCBD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949A1-9BA8-4985-84E8-5FCA43C5EB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will need a log in for the United Streaming video.  It isn’t the</a:t>
            </a:r>
            <a:r>
              <a:rPr lang="en-US" baseline="0" dirty="0" smtClean="0"/>
              <a:t> most amazing video, but better than many from YouTube. 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link is awesome!!  Play around with different views.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49A1-9BA8-4985-84E8-5FCA43C5EBA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034F5AD2-4C91-4E27-B730-6C68B062AE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ctr">
              <a:defRPr sz="38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6C1F6-D2B4-48DD-95EB-3A0BB2EA1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CE7CAE-6A47-4F06-BDDD-51AB5B027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fld id="{46B44018-DD79-4D77-9020-A546E417D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algn="ctr">
              <a:defRPr sz="4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85F69-D582-4761-AD8B-7BB55F60CF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algn="ctr">
              <a:defRPr sz="4000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C6FBD-2602-4AF4-AB39-633705158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B7B6D-E106-4FB6-983A-BC2617C3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ctr">
              <a:buNone/>
              <a:defRPr sz="3600" b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66216-4636-48A0-9C13-104396C5C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ctr">
              <a:buNone/>
              <a:defRPr sz="2100" b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6D6F9F-AB8D-4C70-B163-B169C44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9/27/2013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oloringcastle.com/pdfs/space/planets02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search?Ntt=solar+syste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khanacademy.org/cs/the-solar-system/957249502" TargetMode="External"/><Relationship Id="rId4" Type="http://schemas.openxmlformats.org/officeDocument/2006/relationships/hyperlink" Target="http://www.solarsystemscope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teaching the Solar System (This slide is hidden)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System Foldable: write 3 facts about each planet, color planets, glue to accordion foldable.</a:t>
            </a:r>
          </a:p>
          <a:p>
            <a:r>
              <a:rPr lang="en-US" dirty="0" smtClean="0"/>
              <a:t>Color page: </a:t>
            </a:r>
            <a:r>
              <a:rPr lang="en-US" dirty="0" smtClean="0">
                <a:hlinkClick r:id="rId2"/>
              </a:rPr>
              <a:t>http://www.coloringcastle.com/pdfs/space/planets02.pdf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You know how we're an art family...: the solar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64983"/>
            <a:ext cx="3657600" cy="2440617"/>
          </a:xfrm>
          <a:prstGeom prst="rect">
            <a:avLst/>
          </a:prstGeom>
          <a:noFill/>
        </p:spPr>
      </p:pic>
      <p:pic>
        <p:nvPicPr>
          <p:cNvPr id="1028" name="Picture 4" descr="http://2.bp.blogspot.com/-BMcQBB2muCA/UUH9H3TrX2I/AAAAAAAAT3M/56SFKYoDA8Q/s550/IMG_767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264984"/>
            <a:ext cx="3657600" cy="244061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(This slide is hidden)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Solar System: Rotating and Revolving anchor chart - change revolve to orbit and add Earth as focus 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750758"/>
            <a:ext cx="2990850" cy="39548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Planets of Our Solar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181" y="6324600"/>
            <a:ext cx="3848419" cy="457200"/>
          </a:xfrm>
        </p:spPr>
        <p:txBody>
          <a:bodyPr/>
          <a:lstStyle/>
          <a:p>
            <a:r>
              <a:rPr lang="en-US" dirty="0" smtClean="0"/>
              <a:t>Grade 3, Unit 2.4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144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Solar </a:t>
            </a:r>
            <a:r>
              <a:rPr lang="en-US" sz="3600" dirty="0" smtClean="0"/>
              <a:t>S</a:t>
            </a:r>
            <a:r>
              <a:rPr lang="en-US" sz="3600" dirty="0" smtClean="0">
                <a:solidFill>
                  <a:schemeClr val="tx1"/>
                </a:solidFill>
              </a:rPr>
              <a:t>ystem- planets and other things </a:t>
            </a:r>
            <a:r>
              <a:rPr lang="en-US" sz="3600" dirty="0" smtClean="0"/>
              <a:t>that </a:t>
            </a:r>
            <a:r>
              <a:rPr lang="en-US" sz="3600" dirty="0" smtClean="0">
                <a:solidFill>
                  <a:schemeClr val="tx1"/>
                </a:solidFill>
              </a:rPr>
              <a:t>move in a circle around the sun.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295400"/>
            <a:ext cx="6858000" cy="540544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Type a brief overview or summary of your project here.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000" r="10000"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Solar System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50982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Watch a short video about the solar system (United Streaming- 2:32)</a:t>
            </a:r>
          </a:p>
          <a:p>
            <a:r>
              <a:rPr lang="en-US" sz="2400" dirty="0" smtClean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app.discoveryeducation.com/search?Ntt=solar+system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View and play around with different views of the solar system: </a:t>
            </a:r>
            <a:r>
              <a:rPr lang="en-US" sz="2400" dirty="0" smtClean="0">
                <a:hlinkClick r:id="rId4"/>
              </a:rPr>
              <a:t>http://www.solarsystemscope.com/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Did you know that the planets move at different speeds?  See it here: </a:t>
            </a:r>
            <a:r>
              <a:rPr lang="en-US" sz="2400" dirty="0" smtClean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www.khanacademy.org/cs/the-solar-system/957249502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solar system | solar system | MATH WITH SADIE"/>
          <p:cNvPicPr>
            <a:picLocks noChangeAspect="1" noChangeArrowheads="1"/>
          </p:cNvPicPr>
          <p:nvPr/>
        </p:nvPicPr>
        <p:blipFill>
          <a:blip r:embed="rId2" cstate="print"/>
          <a:srcRect b="42041"/>
          <a:stretch>
            <a:fillRect/>
          </a:stretch>
        </p:blipFill>
        <p:spPr bwMode="auto">
          <a:xfrm>
            <a:off x="105178" y="0"/>
            <a:ext cx="88864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solar system | solar system | MATH WITH SADIE"/>
          <p:cNvPicPr>
            <a:picLocks noChangeAspect="1" noChangeArrowheads="1"/>
          </p:cNvPicPr>
          <p:nvPr/>
        </p:nvPicPr>
        <p:blipFill>
          <a:blip r:embed="rId2" cstate="print"/>
          <a:srcRect t="57959"/>
          <a:stretch>
            <a:fillRect/>
          </a:stretch>
        </p:blipFill>
        <p:spPr bwMode="auto">
          <a:xfrm>
            <a:off x="0" y="1752600"/>
            <a:ext cx="9120326" cy="5105400"/>
          </a:xfrm>
          <a:prstGeom prst="rect">
            <a:avLst/>
          </a:prstGeom>
          <a:noFill/>
        </p:spPr>
      </p:pic>
      <p:pic>
        <p:nvPicPr>
          <p:cNvPr id="5" name="Picture 2" descr="solar system | solar system | MATH WITH SADIE"/>
          <p:cNvPicPr>
            <a:picLocks noChangeAspect="1" noChangeArrowheads="1"/>
          </p:cNvPicPr>
          <p:nvPr/>
        </p:nvPicPr>
        <p:blipFill>
          <a:blip r:embed="rId2" cstate="print"/>
          <a:srcRect b="80680"/>
          <a:stretch>
            <a:fillRect/>
          </a:stretch>
        </p:blipFill>
        <p:spPr bwMode="auto">
          <a:xfrm>
            <a:off x="0" y="0"/>
            <a:ext cx="8886422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Earth 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ets">
  <a:themeElements>
    <a:clrScheme name="Custom 1">
      <a:dk1>
        <a:sysClr val="windowText" lastClr="000000"/>
      </a:dk1>
      <a:lt1>
        <a:srgbClr val="FFC000"/>
      </a:lt1>
      <a:dk2>
        <a:srgbClr val="262626"/>
      </a:dk2>
      <a:lt2>
        <a:srgbClr val="A5A1A1"/>
      </a:lt2>
      <a:accent1>
        <a:srgbClr val="92D050"/>
      </a:accent1>
      <a:accent2>
        <a:srgbClr val="FFE084"/>
      </a:accent2>
      <a:accent3>
        <a:srgbClr val="B89A9A"/>
      </a:accent3>
      <a:accent4>
        <a:srgbClr val="DE6B5C"/>
      </a:accent4>
      <a:accent5>
        <a:srgbClr val="8B7B57"/>
      </a:accent5>
      <a:accent6>
        <a:srgbClr val="D34817"/>
      </a:accent6>
      <a:hlink>
        <a:srgbClr val="0070C0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book</Template>
  <TotalTime>1264</TotalTime>
  <Words>171</Words>
  <Application>Microsoft Office PowerPoint</Application>
  <PresentationFormat>On-screen Show (4:3)</PresentationFormat>
  <Paragraphs>19</Paragraphs>
  <Slides>7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Earth book</vt:lpstr>
      <vt:lpstr>Planets</vt:lpstr>
      <vt:lpstr>Ideas for teaching the Solar System (This slide is hidden)</vt:lpstr>
      <vt:lpstr>(This slide is hidden)</vt:lpstr>
      <vt:lpstr>The Planets of Our Solar System</vt:lpstr>
      <vt:lpstr>Solar System- planets and other things that move in a circle around the sun.</vt:lpstr>
      <vt:lpstr>Solar System</vt:lpstr>
      <vt:lpstr>Slide 6</vt:lpstr>
      <vt:lpstr>Slide 7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Planets of Our Solar System</dc:title>
  <dc:creator>J. Buckmaster</dc:creator>
  <cp:lastModifiedBy>J. Buckmaster</cp:lastModifiedBy>
  <cp:revision>4</cp:revision>
  <dcterms:created xsi:type="dcterms:W3CDTF">2013-09-27T19:21:55Z</dcterms:created>
  <dcterms:modified xsi:type="dcterms:W3CDTF">2013-09-28T16:25:57Z</dcterms:modified>
</cp:coreProperties>
</file>