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02" autoAdjust="0"/>
  </p:normalViewPr>
  <p:slideViewPr>
    <p:cSldViewPr>
      <p:cViewPr varScale="1">
        <p:scale>
          <a:sx n="75" d="100"/>
          <a:sy n="75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2351-CFB4-44E2-8B03-23B801A720D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74D04-DB6F-4C7D-B9C8-56011C5E8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2C0EB1-3026-40BF-9818-219B9C9A1A0B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2C8532-2EB3-4740-AAB1-6B66504EE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lbuckmaster\Local%20Settings\Temporary%20Internet%20Files\Content.IE5\YFY2U4TX\MS900388528%5b1%5d.wav" TargetMode="Externa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3.2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Officer Buckle and Gloria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snoring</a:t>
            </a:r>
            <a:endParaRPr lang="en-US" dirty="0"/>
          </a:p>
        </p:txBody>
      </p:sp>
      <p:pic>
        <p:nvPicPr>
          <p:cNvPr id="10" name="MS900388528[1].wav">
            <a:hlinkClick r:id="" action="ppaction://media"/>
          </p:cNvPr>
          <p:cNvPicPr>
            <a:picLocks noGrp="1" noRot="1" noChangeAspect="1"/>
          </p:cNvPicPr>
          <p:nvPr>
            <p:ph sz="quarter"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524000"/>
            <a:ext cx="931862" cy="931862"/>
          </a:xfrm>
          <a:prstGeom prst="rect">
            <a:avLst/>
          </a:prstGeom>
        </p:spPr>
      </p:pic>
      <p:pic>
        <p:nvPicPr>
          <p:cNvPr id="23554" name="Picture 2" descr="C:\Documents and Settings\jlbuckmaster\Local Settings\Temporary Internet Files\Content.IE5\O37CMKEE\MC9002298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667000"/>
            <a:ext cx="4415028" cy="3436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4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yes popped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C:\Documents and Settings\jlbuckmaster\Local Settings\Temporary Internet Files\Content.IE5\906AHBPX\MC9001401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914400"/>
            <a:ext cx="2502713" cy="5626303"/>
          </a:xfrm>
          <a:prstGeom prst="rect">
            <a:avLst/>
          </a:prstGeom>
          <a:noFill/>
        </p:spPr>
      </p:pic>
      <p:pic>
        <p:nvPicPr>
          <p:cNvPr id="24580" name="Picture 4" descr="http://t0.gstatic.com/images?q=tbn:ANd9GcT7B9RWlKyeWHO1cgMLdaipJBRuYkaKeaaqJ9q4F7rmbEjjMoKR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86000"/>
            <a:ext cx="2609850" cy="1752600"/>
          </a:xfrm>
          <a:prstGeom prst="rect">
            <a:avLst/>
          </a:prstGeom>
          <a:noFill/>
        </p:spPr>
      </p:pic>
      <p:pic>
        <p:nvPicPr>
          <p:cNvPr id="24582" name="Picture 6" descr="http://images.clipartof.com/thumbnails/11523-People-Internet-Messenger-Avatar-Of-A-Shocked-Man-With-Blue-Hair-His-Eyes-Popping-Out-Of-Their-Sockets-Clipart-Illustr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948304"/>
            <a:ext cx="2057400" cy="2290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(pay)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Watching or listening carefully</a:t>
            </a:r>
            <a:endParaRPr lang="en-US" dirty="0" smtClean="0"/>
          </a:p>
        </p:txBody>
      </p:sp>
      <p:pic>
        <p:nvPicPr>
          <p:cNvPr id="7" name="Picture 2" descr="http://t1.gstatic.com/images?q=tbn:ANd9GcQsBD76uBbbiqXX5ly0GnHqehaThukF4OPguJYG3KjJZOWyXf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9800"/>
            <a:ext cx="39830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t1.gstatic.com/images?q=tbn:ANd9GcRYKGrXSiqGdfGWfQVTb3QpegeCTbGFoMkKHhkwfr4Aoki8I7mY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495800"/>
            <a:ext cx="2171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1.bp.blogspot.com/_NPeIdlHaoaQ/R_J50M_UfQI/AAAAAAAABco/F89zpSKbUBA/s400/Pay+attenti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05200"/>
            <a:ext cx="3810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990600" y="3810000"/>
            <a:ext cx="2590800" cy="2362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838200" y="3887788"/>
            <a:ext cx="2820988" cy="220821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close friend</a:t>
            </a:r>
            <a:endParaRPr lang="en-US" dirty="0"/>
          </a:p>
        </p:txBody>
      </p:sp>
      <p:pic>
        <p:nvPicPr>
          <p:cNvPr id="5122" name="Picture 2" descr="http://www.geekforcefive.com/images/uploads/harry_potter_with_ron_and_herm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86200"/>
            <a:ext cx="4762500" cy="2628900"/>
          </a:xfrm>
          <a:prstGeom prst="rect">
            <a:avLst/>
          </a:prstGeom>
          <a:noFill/>
        </p:spPr>
      </p:pic>
      <p:pic>
        <p:nvPicPr>
          <p:cNvPr id="5124" name="Picture 4" descr="http://t3.gstatic.com/images?q=tbn:ANd9GcRy0SwfLpyRIRwKE6d2vgpBZTAVd8Ef0_cMFZzgHo_uqE75MYf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48000"/>
            <a:ext cx="2571750" cy="3600451"/>
          </a:xfrm>
          <a:prstGeom prst="rect">
            <a:avLst/>
          </a:prstGeom>
          <a:noFill/>
        </p:spPr>
      </p:pic>
      <p:pic>
        <p:nvPicPr>
          <p:cNvPr id="5126" name="Picture 6" descr="C:\Documents and Settings\jlbuckmaster\Local Settings\Temporary Internet Files\Content.IE5\N2OZU5FX\MP90026291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828800"/>
            <a:ext cx="3657600" cy="244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sad event that is not expected and in which people may be hurt</a:t>
            </a:r>
            <a:endParaRPr lang="en-US" dirty="0"/>
          </a:p>
        </p:txBody>
      </p:sp>
      <p:pic>
        <p:nvPicPr>
          <p:cNvPr id="4098" name="Picture 2" descr="http://mageepolice.com/wp-content/uploads/2011/03/crash_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3124200" cy="2150185"/>
          </a:xfrm>
          <a:prstGeom prst="rect">
            <a:avLst/>
          </a:prstGeom>
          <a:noFill/>
        </p:spPr>
      </p:pic>
      <p:pic>
        <p:nvPicPr>
          <p:cNvPr id="5" name="Picture 6" descr="http://t3.gstatic.com/images?q=tbn:rnRfg2vhzfZW4M:http://blog.americanfeast.com/images/Pay%20Attention.jp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3600"/>
            <a:ext cx="388461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helpful information</a:t>
            </a:r>
            <a:endParaRPr lang="en-US" dirty="0"/>
          </a:p>
        </p:txBody>
      </p:sp>
      <p:pic>
        <p:nvPicPr>
          <p:cNvPr id="3074" name="Picture 2" descr="http://ucnj.org/traffic/images/safety_ti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209800"/>
            <a:ext cx="6296025" cy="4324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enormous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Much greater than the usual size; very large</a:t>
            </a:r>
            <a:endParaRPr lang="en-US" dirty="0"/>
          </a:p>
        </p:txBody>
      </p:sp>
      <p:pic>
        <p:nvPicPr>
          <p:cNvPr id="2050" name="Picture 2" descr="http://t1.gstatic.com/images?q=tbn:ANd9GcRt-WyrGOd-wYsm6sF4Q0wFyRsKLJm_ueHx4G_tlFftkWv9g-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85058"/>
            <a:ext cx="3429000" cy="4320542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Ru0tKfzASOVi_mmDj1khWnXshPUoH7B5c_Lj3MHzIZq6JWaKG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505200"/>
            <a:ext cx="2971800" cy="3013076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TKn-nBAScUryubjNKFX4y-rZmkOl2-waha6HW3q-bp1nxE166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895600"/>
            <a:ext cx="2066925" cy="2209801"/>
          </a:xfrm>
          <a:prstGeom prst="rect">
            <a:avLst/>
          </a:prstGeom>
          <a:noFill/>
        </p:spPr>
      </p:pic>
      <p:pic>
        <p:nvPicPr>
          <p:cNvPr id="2056" name="Picture 8" descr="http://t1.gstatic.com/images?q=tbn:ANd9GcTMKm0smQY0NuXfb7DLXxXDS17ZwKtDdHJP40I6MdKUf0gEddFKw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1425" y="914400"/>
            <a:ext cx="1552575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nsclub.org/lighter/obedience_schoo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133600"/>
            <a:ext cx="6781800" cy="464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t1.gstatic.com/images?q=tbn:ANd9GcRBvts_CiN5Cc3853-idtf07quLWRCsHorFMSTcRxmD_2EnY8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85800"/>
            <a:ext cx="29718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thumbtack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C:\Documents and Settings\jlbuckmaster\Local Settings\Temporary Internet Files\Content.IE5\XQ9FP9EQ\MC9002390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1758391" cy="1568196"/>
          </a:xfrm>
          <a:prstGeom prst="rect">
            <a:avLst/>
          </a:prstGeom>
          <a:noFill/>
        </p:spPr>
      </p:pic>
      <p:pic>
        <p:nvPicPr>
          <p:cNvPr id="21507" name="Picture 3" descr="C:\Documents and Settings\jlbuckmaster\Local Settings\Temporary Internet Files\Content.IE5\VB6NBUQS\MP91022101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743200"/>
            <a:ext cx="2390416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swivel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C:\Documents and Settings\jlbuckmaster\Local Settings\Temporary Internet Files\Content.IE5\JCCFKX5B\MP9004029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6172200" cy="462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1118</TotalTime>
  <Words>53</Words>
  <Application>Microsoft Office PowerPoint</Application>
  <PresentationFormat>On-screen Show (4:3)</PresentationFormat>
  <Paragraphs>17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Officer Buckle and Gloria</vt:lpstr>
      <vt:lpstr>(pay) attention</vt:lpstr>
      <vt:lpstr>buddy</vt:lpstr>
      <vt:lpstr>accident</vt:lpstr>
      <vt:lpstr>tip</vt:lpstr>
      <vt:lpstr>enormous</vt:lpstr>
      <vt:lpstr>obeys</vt:lpstr>
      <vt:lpstr>thumbtack</vt:lpstr>
      <vt:lpstr>swivel chair</vt:lpstr>
      <vt:lpstr>snoring</vt:lpstr>
      <vt:lpstr>eyes popped</vt:lpstr>
    </vt:vector>
  </TitlesOfParts>
  <Company>Oklahoma City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David’s New Friends</dc:title>
  <dc:creator>OKCPS</dc:creator>
  <cp:lastModifiedBy>OKCPS</cp:lastModifiedBy>
  <cp:revision>113</cp:revision>
  <dcterms:created xsi:type="dcterms:W3CDTF">2011-05-17T17:56:49Z</dcterms:created>
  <dcterms:modified xsi:type="dcterms:W3CDTF">2011-05-20T16:17:16Z</dcterms:modified>
</cp:coreProperties>
</file>