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62" r:id="rId13"/>
    <p:sldId id="279" r:id="rId14"/>
    <p:sldId id="263" r:id="rId15"/>
    <p:sldId id="278" r:id="rId16"/>
    <p:sldId id="273" r:id="rId17"/>
    <p:sldId id="274" r:id="rId18"/>
    <p:sldId id="275" r:id="rId19"/>
    <p:sldId id="264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7212C-D752-4A72-8396-C027EA89CA7C}" type="doc">
      <dgm:prSet loTypeId="urn:microsoft.com/office/officeart/2005/8/layout/matrix1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681EF2D-D5CF-482B-9879-31598B569EF1}">
      <dgm:prSet phldrT="[Text]"/>
      <dgm:spPr/>
      <dgm:t>
        <a:bodyPr/>
        <a:lstStyle/>
        <a:p>
          <a:r>
            <a:rPr lang="en-US" dirty="0"/>
            <a:t>Super Croc</a:t>
          </a:r>
        </a:p>
      </dgm:t>
    </dgm:pt>
    <dgm:pt modelId="{80BB6CB6-6423-4A46-BB90-3D8A47773127}" type="parTrans" cxnId="{11AEC962-69A8-4AFC-B914-770BA3F69E24}">
      <dgm:prSet/>
      <dgm:spPr/>
      <dgm:t>
        <a:bodyPr/>
        <a:lstStyle/>
        <a:p>
          <a:endParaRPr lang="en-US"/>
        </a:p>
      </dgm:t>
    </dgm:pt>
    <dgm:pt modelId="{E3C93564-2DF7-4529-963F-F897A9EBFB26}" type="sibTrans" cxnId="{11AEC962-69A8-4AFC-B914-770BA3F69E24}">
      <dgm:prSet/>
      <dgm:spPr/>
      <dgm:t>
        <a:bodyPr/>
        <a:lstStyle/>
        <a:p>
          <a:endParaRPr lang="en-US"/>
        </a:p>
      </dgm:t>
    </dgm:pt>
    <dgm:pt modelId="{1BA31511-609A-4D37-AEB8-A8B43E89EEB5}">
      <dgm:prSet phldrT="[Text]"/>
      <dgm:spPr/>
      <dgm:t>
        <a:bodyPr/>
        <a:lstStyle/>
        <a:p>
          <a:endParaRPr lang="en-US" dirty="0"/>
        </a:p>
      </dgm:t>
    </dgm:pt>
    <dgm:pt modelId="{7C07D849-3C01-4048-BD43-423874AFDCC7}" type="parTrans" cxnId="{D4E4E43D-99F0-43B0-8FB6-F284C48B4BA6}">
      <dgm:prSet/>
      <dgm:spPr/>
      <dgm:t>
        <a:bodyPr/>
        <a:lstStyle/>
        <a:p>
          <a:endParaRPr lang="en-US"/>
        </a:p>
      </dgm:t>
    </dgm:pt>
    <dgm:pt modelId="{C3FF2318-46FA-493B-94B0-801A4B255DEA}" type="sibTrans" cxnId="{D4E4E43D-99F0-43B0-8FB6-F284C48B4BA6}">
      <dgm:prSet/>
      <dgm:spPr/>
      <dgm:t>
        <a:bodyPr/>
        <a:lstStyle/>
        <a:p>
          <a:endParaRPr lang="en-US"/>
        </a:p>
      </dgm:t>
    </dgm:pt>
    <dgm:pt modelId="{CA652DDA-F3D4-402D-A547-CD6381C9949B}">
      <dgm:prSet phldrT="[Text]"/>
      <dgm:spPr/>
      <dgm:t>
        <a:bodyPr/>
        <a:lstStyle/>
        <a:p>
          <a:endParaRPr lang="en-US" dirty="0"/>
        </a:p>
      </dgm:t>
    </dgm:pt>
    <dgm:pt modelId="{76EF753C-0503-4405-8AF8-F050CFBABFD0}" type="parTrans" cxnId="{3D9B7BF3-D042-48E7-98B1-F9C662D86F86}">
      <dgm:prSet/>
      <dgm:spPr/>
      <dgm:t>
        <a:bodyPr/>
        <a:lstStyle/>
        <a:p>
          <a:endParaRPr lang="en-US"/>
        </a:p>
      </dgm:t>
    </dgm:pt>
    <dgm:pt modelId="{F815AB47-8213-4BB3-8FF6-7C12CB794E46}" type="sibTrans" cxnId="{3D9B7BF3-D042-48E7-98B1-F9C662D86F86}">
      <dgm:prSet/>
      <dgm:spPr/>
      <dgm:t>
        <a:bodyPr/>
        <a:lstStyle/>
        <a:p>
          <a:endParaRPr lang="en-US"/>
        </a:p>
      </dgm:t>
    </dgm:pt>
    <dgm:pt modelId="{62B70F8B-EAC2-49DE-868F-5020EA69643F}">
      <dgm:prSet phldrT="[Text]"/>
      <dgm:spPr/>
      <dgm:t>
        <a:bodyPr/>
        <a:lstStyle/>
        <a:p>
          <a:endParaRPr lang="en-US" dirty="0"/>
        </a:p>
      </dgm:t>
    </dgm:pt>
    <dgm:pt modelId="{3D23C90B-DB4A-45B7-B849-2DA05D5A2E1D}" type="parTrans" cxnId="{C36A30F0-5BB5-4CE7-91C0-8451180C0D6A}">
      <dgm:prSet/>
      <dgm:spPr/>
      <dgm:t>
        <a:bodyPr/>
        <a:lstStyle/>
        <a:p>
          <a:endParaRPr lang="en-US"/>
        </a:p>
      </dgm:t>
    </dgm:pt>
    <dgm:pt modelId="{73F18CEC-D4C5-488C-B553-FFE09E760593}" type="sibTrans" cxnId="{C36A30F0-5BB5-4CE7-91C0-8451180C0D6A}">
      <dgm:prSet/>
      <dgm:spPr/>
      <dgm:t>
        <a:bodyPr/>
        <a:lstStyle/>
        <a:p>
          <a:endParaRPr lang="en-US"/>
        </a:p>
      </dgm:t>
    </dgm:pt>
    <dgm:pt modelId="{85939849-4AA9-456B-8660-C5B632AC28C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8661BDBD-A06B-4EA2-AA3C-29111D50F10F}" type="parTrans" cxnId="{261DBA30-D8F4-4B1A-8E4B-EB28ACB7957D}">
      <dgm:prSet/>
      <dgm:spPr/>
      <dgm:t>
        <a:bodyPr/>
        <a:lstStyle/>
        <a:p>
          <a:endParaRPr lang="en-US"/>
        </a:p>
      </dgm:t>
    </dgm:pt>
    <dgm:pt modelId="{894439BA-62A0-4E23-A33E-A5F33277FFC3}" type="sibTrans" cxnId="{261DBA30-D8F4-4B1A-8E4B-EB28ACB7957D}">
      <dgm:prSet/>
      <dgm:spPr/>
      <dgm:t>
        <a:bodyPr/>
        <a:lstStyle/>
        <a:p>
          <a:endParaRPr lang="en-US"/>
        </a:p>
      </dgm:t>
    </dgm:pt>
    <dgm:pt modelId="{464796A9-1AE3-448B-8691-3B18D4ED4A7E}" type="pres">
      <dgm:prSet presAssocID="{F2E7212C-D752-4A72-8396-C027EA89CA7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CC9CB-4411-4B0C-9094-A6D4AB6DD435}" type="pres">
      <dgm:prSet presAssocID="{F2E7212C-D752-4A72-8396-C027EA89CA7C}" presName="matrix" presStyleCnt="0"/>
      <dgm:spPr/>
    </dgm:pt>
    <dgm:pt modelId="{83BE5FEB-B845-49BE-94E7-0D93E9369088}" type="pres">
      <dgm:prSet presAssocID="{F2E7212C-D752-4A72-8396-C027EA89CA7C}" presName="tile1" presStyleLbl="node1" presStyleIdx="0" presStyleCnt="4"/>
      <dgm:spPr/>
      <dgm:t>
        <a:bodyPr/>
        <a:lstStyle/>
        <a:p>
          <a:endParaRPr lang="en-US"/>
        </a:p>
      </dgm:t>
    </dgm:pt>
    <dgm:pt modelId="{7CBB072A-22CE-4A23-89E6-B0D0E59A5D4A}" type="pres">
      <dgm:prSet presAssocID="{F2E7212C-D752-4A72-8396-C027EA89CA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1960D-EB2B-4517-B653-E7DB8F296669}" type="pres">
      <dgm:prSet presAssocID="{F2E7212C-D752-4A72-8396-C027EA89CA7C}" presName="tile2" presStyleLbl="node1" presStyleIdx="1" presStyleCnt="4"/>
      <dgm:spPr/>
      <dgm:t>
        <a:bodyPr/>
        <a:lstStyle/>
        <a:p>
          <a:endParaRPr lang="en-US"/>
        </a:p>
      </dgm:t>
    </dgm:pt>
    <dgm:pt modelId="{B6096F31-0367-4495-B890-F066A7A6E03C}" type="pres">
      <dgm:prSet presAssocID="{F2E7212C-D752-4A72-8396-C027EA89CA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35BD2-48D6-45C9-A533-C7E08DBD419F}" type="pres">
      <dgm:prSet presAssocID="{F2E7212C-D752-4A72-8396-C027EA89CA7C}" presName="tile3" presStyleLbl="node1" presStyleIdx="2" presStyleCnt="4"/>
      <dgm:spPr/>
      <dgm:t>
        <a:bodyPr/>
        <a:lstStyle/>
        <a:p>
          <a:endParaRPr lang="en-US"/>
        </a:p>
      </dgm:t>
    </dgm:pt>
    <dgm:pt modelId="{642B6322-4526-428C-9F6D-64B5B667629A}" type="pres">
      <dgm:prSet presAssocID="{F2E7212C-D752-4A72-8396-C027EA89CA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70389-3B29-4906-8422-58CB32B0395C}" type="pres">
      <dgm:prSet presAssocID="{F2E7212C-D752-4A72-8396-C027EA89CA7C}" presName="tile4" presStyleLbl="node1" presStyleIdx="3" presStyleCnt="4"/>
      <dgm:spPr/>
      <dgm:t>
        <a:bodyPr/>
        <a:lstStyle/>
        <a:p>
          <a:endParaRPr lang="en-US"/>
        </a:p>
      </dgm:t>
    </dgm:pt>
    <dgm:pt modelId="{6F90DAA5-4E3B-484F-89EF-0CD658F4F4E5}" type="pres">
      <dgm:prSet presAssocID="{F2E7212C-D752-4A72-8396-C027EA89CA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2A73C-9FB3-45F9-960B-44E592C89052}" type="pres">
      <dgm:prSet presAssocID="{F2E7212C-D752-4A72-8396-C027EA89CA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B8B64-636D-4697-BB8C-AEF0C4B9B15A}" type="presOf" srcId="{1BA31511-609A-4D37-AEB8-A8B43E89EEB5}" destId="{7CBB072A-22CE-4A23-89E6-B0D0E59A5D4A}" srcOrd="1" destOrd="0" presId="urn:microsoft.com/office/officeart/2005/8/layout/matrix1"/>
    <dgm:cxn modelId="{C36A30F0-5BB5-4CE7-91C0-8451180C0D6A}" srcId="{D681EF2D-D5CF-482B-9879-31598B569EF1}" destId="{62B70F8B-EAC2-49DE-868F-5020EA69643F}" srcOrd="2" destOrd="0" parTransId="{3D23C90B-DB4A-45B7-B849-2DA05D5A2E1D}" sibTransId="{73F18CEC-D4C5-488C-B553-FFE09E760593}"/>
    <dgm:cxn modelId="{A5622AC7-CB4C-43DF-9606-C3E1F8288745}" type="presOf" srcId="{85939849-4AA9-456B-8660-C5B632AC28CD}" destId="{60F70389-3B29-4906-8422-58CB32B0395C}" srcOrd="0" destOrd="0" presId="urn:microsoft.com/office/officeart/2005/8/layout/matrix1"/>
    <dgm:cxn modelId="{A849C372-E5E1-402F-BCBE-E2F93B603C1A}" type="presOf" srcId="{62B70F8B-EAC2-49DE-868F-5020EA69643F}" destId="{642B6322-4526-428C-9F6D-64B5B667629A}" srcOrd="1" destOrd="0" presId="urn:microsoft.com/office/officeart/2005/8/layout/matrix1"/>
    <dgm:cxn modelId="{C7190321-C617-4510-9DAF-2BD4768F8102}" type="presOf" srcId="{F2E7212C-D752-4A72-8396-C027EA89CA7C}" destId="{464796A9-1AE3-448B-8691-3B18D4ED4A7E}" srcOrd="0" destOrd="0" presId="urn:microsoft.com/office/officeart/2005/8/layout/matrix1"/>
    <dgm:cxn modelId="{261DBA30-D8F4-4B1A-8E4B-EB28ACB7957D}" srcId="{D681EF2D-D5CF-482B-9879-31598B569EF1}" destId="{85939849-4AA9-456B-8660-C5B632AC28CD}" srcOrd="3" destOrd="0" parTransId="{8661BDBD-A06B-4EA2-AA3C-29111D50F10F}" sibTransId="{894439BA-62A0-4E23-A33E-A5F33277FFC3}"/>
    <dgm:cxn modelId="{D4E4E43D-99F0-43B0-8FB6-F284C48B4BA6}" srcId="{D681EF2D-D5CF-482B-9879-31598B569EF1}" destId="{1BA31511-609A-4D37-AEB8-A8B43E89EEB5}" srcOrd="0" destOrd="0" parTransId="{7C07D849-3C01-4048-BD43-423874AFDCC7}" sibTransId="{C3FF2318-46FA-493B-94B0-801A4B255DEA}"/>
    <dgm:cxn modelId="{11AEC962-69A8-4AFC-B914-770BA3F69E24}" srcId="{F2E7212C-D752-4A72-8396-C027EA89CA7C}" destId="{D681EF2D-D5CF-482B-9879-31598B569EF1}" srcOrd="0" destOrd="0" parTransId="{80BB6CB6-6423-4A46-BB90-3D8A47773127}" sibTransId="{E3C93564-2DF7-4529-963F-F897A9EBFB26}"/>
    <dgm:cxn modelId="{46EAE1C3-FC1F-4710-9AB9-C9BBB81E01A7}" type="presOf" srcId="{1BA31511-609A-4D37-AEB8-A8B43E89EEB5}" destId="{83BE5FEB-B845-49BE-94E7-0D93E9369088}" srcOrd="0" destOrd="0" presId="urn:microsoft.com/office/officeart/2005/8/layout/matrix1"/>
    <dgm:cxn modelId="{BBBA616B-DB99-4723-821A-8FAD2E4E5366}" type="presOf" srcId="{D681EF2D-D5CF-482B-9879-31598B569EF1}" destId="{6812A73C-9FB3-45F9-960B-44E592C89052}" srcOrd="0" destOrd="0" presId="urn:microsoft.com/office/officeart/2005/8/layout/matrix1"/>
    <dgm:cxn modelId="{6C424D30-937D-4F6F-950B-AE80D23E0355}" type="presOf" srcId="{62B70F8B-EAC2-49DE-868F-5020EA69643F}" destId="{0B335BD2-48D6-45C9-A533-C7E08DBD419F}" srcOrd="0" destOrd="0" presId="urn:microsoft.com/office/officeart/2005/8/layout/matrix1"/>
    <dgm:cxn modelId="{2FA8FFC5-FB18-4ACE-862B-68DBDBABDF21}" type="presOf" srcId="{CA652DDA-F3D4-402D-A547-CD6381C9949B}" destId="{B6096F31-0367-4495-B890-F066A7A6E03C}" srcOrd="1" destOrd="0" presId="urn:microsoft.com/office/officeart/2005/8/layout/matrix1"/>
    <dgm:cxn modelId="{D888FA4D-4070-4C25-81B0-507C7ADDB40B}" type="presOf" srcId="{CA652DDA-F3D4-402D-A547-CD6381C9949B}" destId="{6E01960D-EB2B-4517-B653-E7DB8F296669}" srcOrd="0" destOrd="0" presId="urn:microsoft.com/office/officeart/2005/8/layout/matrix1"/>
    <dgm:cxn modelId="{3D9B7BF3-D042-48E7-98B1-F9C662D86F86}" srcId="{D681EF2D-D5CF-482B-9879-31598B569EF1}" destId="{CA652DDA-F3D4-402D-A547-CD6381C9949B}" srcOrd="1" destOrd="0" parTransId="{76EF753C-0503-4405-8AF8-F050CFBABFD0}" sibTransId="{F815AB47-8213-4BB3-8FF6-7C12CB794E46}"/>
    <dgm:cxn modelId="{30AE6A9A-369A-4F2C-B45A-43A592F91A2F}" type="presOf" srcId="{85939849-4AA9-456B-8660-C5B632AC28CD}" destId="{6F90DAA5-4E3B-484F-89EF-0CD658F4F4E5}" srcOrd="1" destOrd="0" presId="urn:microsoft.com/office/officeart/2005/8/layout/matrix1"/>
    <dgm:cxn modelId="{F67B0294-7822-4F96-9871-9FC59E56E98C}" type="presParOf" srcId="{464796A9-1AE3-448B-8691-3B18D4ED4A7E}" destId="{2EECC9CB-4411-4B0C-9094-A6D4AB6DD435}" srcOrd="0" destOrd="0" presId="urn:microsoft.com/office/officeart/2005/8/layout/matrix1"/>
    <dgm:cxn modelId="{6B7E2F10-B00B-429E-8DD5-B83EF0453F90}" type="presParOf" srcId="{2EECC9CB-4411-4B0C-9094-A6D4AB6DD435}" destId="{83BE5FEB-B845-49BE-94E7-0D93E9369088}" srcOrd="0" destOrd="0" presId="urn:microsoft.com/office/officeart/2005/8/layout/matrix1"/>
    <dgm:cxn modelId="{7179406A-261C-4D50-AF87-A8604A64EC68}" type="presParOf" srcId="{2EECC9CB-4411-4B0C-9094-A6D4AB6DD435}" destId="{7CBB072A-22CE-4A23-89E6-B0D0E59A5D4A}" srcOrd="1" destOrd="0" presId="urn:microsoft.com/office/officeart/2005/8/layout/matrix1"/>
    <dgm:cxn modelId="{24BF1E2B-0ECD-4175-8E85-C5A93D28BFEA}" type="presParOf" srcId="{2EECC9CB-4411-4B0C-9094-A6D4AB6DD435}" destId="{6E01960D-EB2B-4517-B653-E7DB8F296669}" srcOrd="2" destOrd="0" presId="urn:microsoft.com/office/officeart/2005/8/layout/matrix1"/>
    <dgm:cxn modelId="{0B93D199-F6AF-4A28-AC9F-A4C96D3F8311}" type="presParOf" srcId="{2EECC9CB-4411-4B0C-9094-A6D4AB6DD435}" destId="{B6096F31-0367-4495-B890-F066A7A6E03C}" srcOrd="3" destOrd="0" presId="urn:microsoft.com/office/officeart/2005/8/layout/matrix1"/>
    <dgm:cxn modelId="{309E5948-20B7-4C2C-9F59-33647CB7592D}" type="presParOf" srcId="{2EECC9CB-4411-4B0C-9094-A6D4AB6DD435}" destId="{0B335BD2-48D6-45C9-A533-C7E08DBD419F}" srcOrd="4" destOrd="0" presId="urn:microsoft.com/office/officeart/2005/8/layout/matrix1"/>
    <dgm:cxn modelId="{3706F8A9-A56D-4F1D-AB7C-459EA5BDA996}" type="presParOf" srcId="{2EECC9CB-4411-4B0C-9094-A6D4AB6DD435}" destId="{642B6322-4526-428C-9F6D-64B5B667629A}" srcOrd="5" destOrd="0" presId="urn:microsoft.com/office/officeart/2005/8/layout/matrix1"/>
    <dgm:cxn modelId="{1D1B0380-1E33-4BDF-BF3D-802A9667CCF8}" type="presParOf" srcId="{2EECC9CB-4411-4B0C-9094-A6D4AB6DD435}" destId="{60F70389-3B29-4906-8422-58CB32B0395C}" srcOrd="6" destOrd="0" presId="urn:microsoft.com/office/officeart/2005/8/layout/matrix1"/>
    <dgm:cxn modelId="{FB7254B4-1975-40AD-8B95-8E32E3FE8267}" type="presParOf" srcId="{2EECC9CB-4411-4B0C-9094-A6D4AB6DD435}" destId="{6F90DAA5-4E3B-484F-89EF-0CD658F4F4E5}" srcOrd="7" destOrd="0" presId="urn:microsoft.com/office/officeart/2005/8/layout/matrix1"/>
    <dgm:cxn modelId="{8198975A-F65B-4160-89D2-F6BEC796E04B}" type="presParOf" srcId="{464796A9-1AE3-448B-8691-3B18D4ED4A7E}" destId="{6812A73C-9FB3-45F9-960B-44E592C890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E5FEB-B845-49BE-94E7-0D93E9369088}">
      <dsp:nvSpPr>
        <dsp:cNvPr id="0" name=""/>
        <dsp:cNvSpPr/>
      </dsp:nvSpPr>
      <dsp:spPr>
        <a:xfrm rot="16200000">
          <a:off x="590550" y="-590550"/>
          <a:ext cx="3162300" cy="4343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 rot="16200000">
        <a:off x="985837" y="-985837"/>
        <a:ext cx="2371725" cy="4343400"/>
      </dsp:txXfrm>
    </dsp:sp>
    <dsp:sp modelId="{6E01960D-EB2B-4517-B653-E7DB8F296669}">
      <dsp:nvSpPr>
        <dsp:cNvPr id="0" name=""/>
        <dsp:cNvSpPr/>
      </dsp:nvSpPr>
      <dsp:spPr>
        <a:xfrm>
          <a:off x="4343400" y="0"/>
          <a:ext cx="4343400" cy="31623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4343400" y="0"/>
        <a:ext cx="4343400" cy="2371725"/>
      </dsp:txXfrm>
    </dsp:sp>
    <dsp:sp modelId="{0B335BD2-48D6-45C9-A533-C7E08DBD419F}">
      <dsp:nvSpPr>
        <dsp:cNvPr id="0" name=""/>
        <dsp:cNvSpPr/>
      </dsp:nvSpPr>
      <dsp:spPr>
        <a:xfrm rot="10800000">
          <a:off x="0" y="3162300"/>
          <a:ext cx="4343400" cy="31623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 rot="10800000">
        <a:off x="0" y="3952875"/>
        <a:ext cx="4343400" cy="2371725"/>
      </dsp:txXfrm>
    </dsp:sp>
    <dsp:sp modelId="{60F70389-3B29-4906-8422-58CB32B0395C}">
      <dsp:nvSpPr>
        <dsp:cNvPr id="0" name=""/>
        <dsp:cNvSpPr/>
      </dsp:nvSpPr>
      <dsp:spPr>
        <a:xfrm rot="5400000">
          <a:off x="4933950" y="2571750"/>
          <a:ext cx="3162300" cy="4343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 </a:t>
          </a:r>
        </a:p>
      </dsp:txBody>
      <dsp:txXfrm rot="5400000">
        <a:off x="5329237" y="2967037"/>
        <a:ext cx="2371725" cy="4343400"/>
      </dsp:txXfrm>
    </dsp:sp>
    <dsp:sp modelId="{6812A73C-9FB3-45F9-960B-44E592C89052}">
      <dsp:nvSpPr>
        <dsp:cNvPr id="0" name=""/>
        <dsp:cNvSpPr/>
      </dsp:nvSpPr>
      <dsp:spPr>
        <a:xfrm>
          <a:off x="3040380" y="2371724"/>
          <a:ext cx="2606040" cy="1581150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Super Croc</a:t>
          </a:r>
        </a:p>
      </dsp:txBody>
      <dsp:txXfrm>
        <a:off x="3040380" y="2371724"/>
        <a:ext cx="2606040" cy="158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agma.nationalgeographic.com/ngforkids/templates/output/articles/gallery.tmpl?DB_NUM_PARAMS=2&amp;DB_PARAM_0=0203&amp;DB_PARAM_1=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agma.nationalgeographic.com/ngforkids/templates/output/articles/gallery.tmpl?DB_NUM_PARAMS=2&amp;DB_PARAM_0=0203&amp;DB_PARAM_1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monsterquest/videos/super-crocs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lbuckmaster\My%20Documents\Instructional%20Resources%20&amp;%20Forms\Treasures%20Vocabulary\2nd%20Grade%20Treasures%20Vocab\PPTs\What_Fossils_Tell_Us_About_Dinosaurs.wm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 Croc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</a:t>
            </a:r>
            <a:endParaRPr lang="en-US" dirty="0"/>
          </a:p>
        </p:txBody>
      </p:sp>
      <p:pic>
        <p:nvPicPr>
          <p:cNvPr id="25601" name="Picture 1" descr="C:\Documents and Settings\jlbuckmaster\Local Settings\Temporary Internet Files\Content.IE5\O37CMKEE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33433" cy="2901950"/>
          </a:xfrm>
          <a:prstGeom prst="rect">
            <a:avLst/>
          </a:prstGeom>
          <a:noFill/>
        </p:spPr>
      </p:pic>
      <p:pic>
        <p:nvPicPr>
          <p:cNvPr id="25602" name="Picture 2" descr="C:\Documents and Settings\jlbuckmaster\Local Settings\Temporary Internet Files\Content.IE5\906AHBPX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667000" cy="4007813"/>
          </a:xfrm>
          <a:prstGeom prst="rect">
            <a:avLst/>
          </a:prstGeom>
          <a:noFill/>
        </p:spPr>
      </p:pic>
      <p:pic>
        <p:nvPicPr>
          <p:cNvPr id="29698" name="Picture 2" descr="https://encrypted-tbn3.gstatic.com/images?q=tbn:ANd9GcQvPV1hK_H16OmKberamIKaQ3eAmqMVSNoB73YnA9i_93gAK8s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638675"/>
            <a:ext cx="206692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Super Croc’s fossils were discovered in Niger, a country in Africa.</a:t>
            </a:r>
            <a:endParaRPr lang="en-US" dirty="0"/>
          </a:p>
        </p:txBody>
      </p:sp>
      <p:pic>
        <p:nvPicPr>
          <p:cNvPr id="24578" name="Picture 2" descr="http://www.nationsonline.org/map_small/niger_smal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4419600" cy="381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crocodile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t0.gstatic.com/images?q=tbn:ANd9GcR4JSYeF801OGXmnsNGYtteTu0CKSyoS7ZYPl5iQra9_r2rG-2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37925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3.gstatic.com/images?q=tbn:ANd9GcR22HjnOJLvmEtLziiM5i356gKKM21SX5jPYVAG7OFBXrEHJhJr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967" y="2971800"/>
            <a:ext cx="4399333" cy="3086101"/>
          </a:xfrm>
          <a:prstGeom prst="rect">
            <a:avLst/>
          </a:prstGeom>
          <a:noFill/>
        </p:spPr>
      </p:pic>
      <p:pic>
        <p:nvPicPr>
          <p:cNvPr id="1028" name="Picture 4" descr="http://www.webweaver.nu/clipart/img/nature/animals/crocodi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476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igging Into Scien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43" y="762000"/>
            <a:ext cx="803485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					    Super Croc vs. crocodile</a:t>
            </a:r>
            <a:endParaRPr lang="en-US" dirty="0"/>
          </a:p>
        </p:txBody>
      </p:sp>
      <p:pic>
        <p:nvPicPr>
          <p:cNvPr id="4" name="Picture 4" descr="http://t2.gstatic.com/images?q=tbn:ANd9GcTferL2lzIBwpfBMg5RQB_Woml-2xsaT75VUrR7qgEf4DO2fd-W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5029200" cy="32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0.gstatic.com/images?q=tbn:ANd9GcS-0srDHzrpFCuepbfkRisjEtiz-g4dfvnztKZXGAAEltxcWz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352800" cy="261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upersize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59459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natgeo.dk/files/bonnier-ngm/imagecache/630x420/pictures/dino-eating-cro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538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: Sarcosuchus, or “SuperCroc,” battles Suchomimus in a prehistoric African riverb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696200" cy="427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Sarcosuchus imp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371600"/>
            <a:ext cx="4978400" cy="2987040"/>
          </a:xfrm>
          <a:prstGeom prst="rect">
            <a:avLst/>
          </a:prstGeom>
          <a:noFill/>
        </p:spPr>
      </p:pic>
      <p:pic>
        <p:nvPicPr>
          <p:cNvPr id="33796" name="Picture 4" descr="Sarcosuchus imper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367665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2.gstatic.com/images?q=tbn:ANd9GcSzN76LhK55qLU0VBpNjELUc-F7adYjtEKT1j3XTWvCFB5QJCf-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" y="3048000"/>
            <a:ext cx="57165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http://www.history.com/shows/monsterquest/videos/super-crocs#super-crocs</a:t>
            </a:r>
            <a:r>
              <a:rPr lang="en-US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0.gstatic.com/images?q=tbn:ANd9GcQWWNgVEeA_Co0Gat86ZGhJAO9PU6K_CpuG79YcNZpH6YcuWJ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3429000" cy="26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t0.gstatic.com/images?q=tbn:ANd9GcTDhENZoDk_dOgtV9YAMzha0pJNQ-5Q_oKo8yzOiERiF6otYGwU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5800"/>
            <a:ext cx="267268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to do with time long ago</a:t>
            </a:r>
          </a:p>
          <a:p>
            <a:endParaRPr lang="en-US" dirty="0"/>
          </a:p>
        </p:txBody>
      </p:sp>
      <p:pic>
        <p:nvPicPr>
          <p:cNvPr id="4" name="Picture 2" descr="http://www.rareresource.com/Blogs/uploaded_images/golden_dinosaurs-79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73953"/>
            <a:ext cx="5638800" cy="427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encrypted-tbn2.gstatic.com/images?q=tbn:ANd9GcSmeYTjrcJtmQ_2BFEzZ5dHBIzMKGeucekWuiEW0xshYS0DFGeF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836576" cy="2133600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rMPPBU_LbZiZPjpqsWHmENMEPh5NomEW6pV0Xxxe7wolHubsg4k6_tb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1371600" cy="218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natgeo.dk/files/bonnier-ngm/imagecache/630x420/pictures/dino-eating-croc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Egypt- ancient or modern?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encrypted-tbn0.gstatic.com/images?q=tbn:ANd9GcS85O-gY6hU8RNH5ulTB7kLeVEuRwvhLalE9dR-5sE1Z9qlI8j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386" y="1828800"/>
            <a:ext cx="6002740" cy="2133600"/>
          </a:xfrm>
          <a:prstGeom prst="rect">
            <a:avLst/>
          </a:prstGeom>
          <a:noFill/>
        </p:spPr>
      </p:pic>
      <p:pic>
        <p:nvPicPr>
          <p:cNvPr id="26628" name="Picture 4" descr="https://encrypted-tbn1.gstatic.com/images?q=tbn:ANd9GcTfeYBV6B6fR5v-I8Eonxuo5QUT3JqroFD07QWKPrpqyT091OdT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789476" cy="2838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Rome- ancient or modern?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8" name="Picture 10" descr="https://encrypted-tbn0.gstatic.com/images?q=tbn:ANd9GcRh6uzbTkuL5EzVF_Swwb1nYFLDVUmB24-dV5O34j1epo0vl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3206228" cy="2133600"/>
          </a:xfrm>
          <a:prstGeom prst="rect">
            <a:avLst/>
          </a:prstGeom>
          <a:noFill/>
        </p:spPr>
      </p:pic>
      <p:pic>
        <p:nvPicPr>
          <p:cNvPr id="27660" name="Picture 12" descr="http://starkimages.homestead.com/files/roman_guard_at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590800"/>
            <a:ext cx="1718280" cy="3276600"/>
          </a:xfrm>
          <a:prstGeom prst="rect">
            <a:avLst/>
          </a:prstGeom>
          <a:noFill/>
        </p:spPr>
      </p:pic>
      <p:pic>
        <p:nvPicPr>
          <p:cNvPr id="27666" name="Picture 18" descr="https://encrypted-tbn3.gstatic.com/images?q=tbn:ANd9GcTbYpdV8BVT5Tzf_PB5TuLVwLnuHA6_oDdqz6rp08EXwUjjo_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285406"/>
            <a:ext cx="3733800" cy="3296369"/>
          </a:xfrm>
          <a:prstGeom prst="rect">
            <a:avLst/>
          </a:prstGeom>
          <a:noFill/>
        </p:spPr>
      </p:pic>
      <p:pic>
        <p:nvPicPr>
          <p:cNvPr id="27668" name="Picture 20" descr="https://encrypted-tbn0.gstatic.com/images?q=tbn:ANd9GcRSSXLiveGJI0dEv321E1XgRbmp-1Pqonh7j8NRfHCLB6zAiOu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r>
              <a:rPr lang="en-US" dirty="0" smtClean="0"/>
              <a:t>Wanting or believing that something wished for will happen</a:t>
            </a:r>
            <a:endParaRPr lang="en-US" dirty="0"/>
          </a:p>
        </p:txBody>
      </p:sp>
      <p:pic>
        <p:nvPicPr>
          <p:cNvPr id="4" name="Picture 2" descr="http://t0.gstatic.com/images?q=tbn:ANd9GcTjD6XPuOkuXiOWzlmWxH4zaREzAa28_4MhuixtgnC4RuW24A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2819400" cy="42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https://encrypted-tbn3.gstatic.com/images?q=tbn:ANd9GcRaT6pQuzNGfgeKidWxhrNLgHF5f8y_s5Hmtu-dpAsVwefVctmH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2786061" cy="3429000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So0DPkNRFuUM8iy-MWAdccXpdMUs2vtp0PZ-5zaXGd8A8Mvb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having the power or skill to do something; not able</a:t>
            </a:r>
            <a:endParaRPr lang="en-US" dirty="0"/>
          </a:p>
        </p:txBody>
      </p:sp>
      <p:pic>
        <p:nvPicPr>
          <p:cNvPr id="4" name="il_fi" descr="http://www.istockphoto.com/file_thumbview_approve/8250871/2/istockphoto_8250871-girl-unable-to-speak.jpg"/>
          <p:cNvPicPr/>
          <p:nvPr/>
        </p:nvPicPr>
        <p:blipFill>
          <a:blip r:embed="rId2" cstate="print"/>
          <a:srcRect l="40971"/>
          <a:stretch>
            <a:fillRect/>
          </a:stretch>
        </p:blipFill>
        <p:spPr bwMode="auto">
          <a:xfrm>
            <a:off x="4191000" y="2378548"/>
            <a:ext cx="3852863" cy="38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h3.redbubble.net/image.12033032.5331/poster,375x360,fff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260032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show to be true or correct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pages.usherbrooke.ca/jdcote/31983-Clipart-Illustration-Of-A-White-Person-Holding-His-Arms-Out-With-A-Green-Check-Mark-And-A-Red-X-In-His-Hands-Symbolizing-Approval-And-Den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286250" cy="3219451"/>
          </a:xfrm>
          <a:prstGeom prst="rect">
            <a:avLst/>
          </a:prstGeom>
          <a:noFill/>
        </p:spPr>
      </p:pic>
      <p:pic>
        <p:nvPicPr>
          <p:cNvPr id="8194" name="Picture 2" descr="https://encrypted-tbn2.gstatic.com/images?q=tbn:ANd9GcS0tcFCI0PwxwuJzvoQsptlMeRCOidzXhsyR9Moy1E65cQOS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77189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0.gstatic.com/images?q=tbn:ANd9GcTQnVp2jIUCU_oV2W9MP0iZIBtHqJz7Q82ji87_VjrUg6KhgAVp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276600" cy="3276600"/>
          </a:xfrm>
          <a:prstGeom prst="rect">
            <a:avLst/>
          </a:prstGeom>
          <a:noFill/>
        </p:spPr>
      </p:pic>
      <p:pic>
        <p:nvPicPr>
          <p:cNvPr id="7170" name="Picture 2" descr="https://encrypted-tbn3.gstatic.com/images?q=tbn:ANd9GcQ-7ier3ZA0TA3llGEkdnNYNoIA8gp_F58eIFVNHGb26ekRFGWy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0955"/>
            <a:ext cx="3305175" cy="281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</a:t>
            </a:r>
            <a:endParaRPr lang="en-US" dirty="0"/>
          </a:p>
        </p:txBody>
      </p:sp>
      <p:pic>
        <p:nvPicPr>
          <p:cNvPr id="21506" name="Picture 2" descr="C:\Documents and Settings\jlbuckmaster\Local Settings\Temporary Internet Files\Content.IE5\OF9JBV73\MP9004386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200400" cy="2130552"/>
          </a:xfrm>
          <a:prstGeom prst="rect">
            <a:avLst/>
          </a:prstGeom>
          <a:noFill/>
        </p:spPr>
      </p:pic>
      <p:pic>
        <p:nvPicPr>
          <p:cNvPr id="6" name="What_Fossils_Tell_Us_About_Dinosaur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2895600"/>
            <a:ext cx="2540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768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Click for video- 2 min 10 sec (fossils)</a:t>
            </a:r>
            <a:endParaRPr lang="en-US" sz="1000" dirty="0"/>
          </a:p>
        </p:txBody>
      </p:sp>
      <p:pic>
        <p:nvPicPr>
          <p:cNvPr id="21508" name="Picture 4" descr="http://t1.gstatic.com/images?q=tbn:ANd9GcT0qYIQRWKyCSfeiOKTJmqzGwhQ-8x5H1Y_nLwOJ11g18YNdk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524000"/>
            <a:ext cx="3233132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1744</TotalTime>
  <Words>96</Words>
  <Application>Microsoft Office PowerPoint</Application>
  <PresentationFormat>On-screen Show (4:3)</PresentationFormat>
  <Paragraphs>27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Super Croc</vt:lpstr>
      <vt:lpstr>ancient</vt:lpstr>
      <vt:lpstr>Egypt- ancient or modern?</vt:lpstr>
      <vt:lpstr>Rome- ancient or modern?</vt:lpstr>
      <vt:lpstr>hopeful</vt:lpstr>
      <vt:lpstr>unable</vt:lpstr>
      <vt:lpstr>confirm</vt:lpstr>
      <vt:lpstr>valid</vt:lpstr>
      <vt:lpstr>fossil</vt:lpstr>
      <vt:lpstr>scientist</vt:lpstr>
      <vt:lpstr>Niger</vt:lpstr>
      <vt:lpstr>crocodile</vt:lpstr>
      <vt:lpstr>Slide 13</vt:lpstr>
      <vt:lpstr>Super Croc</vt:lpstr>
      <vt:lpstr>Slide 15</vt:lpstr>
      <vt:lpstr>Super Croc</vt:lpstr>
      <vt:lpstr>Super Croc</vt:lpstr>
      <vt:lpstr>Slide 18</vt:lpstr>
      <vt:lpstr>Super Croc</vt:lpstr>
      <vt:lpstr>Slide 20</vt:lpstr>
      <vt:lpstr>Slide 21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125</cp:revision>
  <dcterms:created xsi:type="dcterms:W3CDTF">2011-05-17T17:56:49Z</dcterms:created>
  <dcterms:modified xsi:type="dcterms:W3CDTF">2012-11-26T00:21:53Z</dcterms:modified>
</cp:coreProperties>
</file>