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7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B2F1DC-9DAA-4387-BB69-4F2AF6F241F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162C62-8D7F-42D4-8BA4-6BAB2A7E9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Cook-a Doodle-Doo</a:t>
            </a:r>
            <a:r>
              <a:rPr lang="en-US" dirty="0" smtClean="0"/>
              <a:t>! </a:t>
            </a:r>
            <a:r>
              <a:rPr lang="en-US" smtClean="0"/>
              <a:t>4.1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653272" cy="5178552"/>
          </a:xfrm>
        </p:spPr>
        <p:txBody>
          <a:bodyPr/>
          <a:lstStyle/>
          <a:p>
            <a:r>
              <a:rPr lang="en-US" dirty="0" smtClean="0"/>
              <a:t>Genre: Humorous (funny) Fiction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l="31625" t="19792" r="34993" b="7292"/>
          <a:stretch>
            <a:fillRect/>
          </a:stretch>
        </p:blipFill>
        <p:spPr bwMode="auto">
          <a:xfrm>
            <a:off x="2819400" y="2057400"/>
            <a:ext cx="3352800" cy="411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http://t3.gstatic.com/images?q=tbn:ANd9GcQXboatHdvG0mxvT_FIie2FE5cF5sK0OlNsmIFkb0fh_5VO9UKk:lh3.ggpht.com/_IPTO2F21_s8/S165VnkiXcI/AAAAAAAAAJo/hNd4ZzZA3JA/the%2520rooster%2520that%2520crowed%2520out%2520the%2520sun%255B13%25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514600"/>
            <a:ext cx="3352800" cy="3053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Something you always do at this particular time of the day/year</a:t>
            </a:r>
          </a:p>
          <a:p>
            <a:r>
              <a:rPr lang="en-US" sz="2000" i="1" dirty="0" smtClean="0"/>
              <a:t>Making tamales is our family Christmas tradition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http://t1.gstatic.com/images?q=tbn:ANd9GcSrOrVcONlImDC-HgCcZ-a6mwdK8FScI2JwMYQXic4NWvfpEPsbaQ:www.hermansillas.com/images/tama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895600"/>
            <a:ext cx="3870477" cy="3048000"/>
          </a:xfrm>
          <a:prstGeom prst="rect">
            <a:avLst/>
          </a:prstGeom>
          <a:noFill/>
        </p:spPr>
      </p:pic>
      <p:pic>
        <p:nvPicPr>
          <p:cNvPr id="6146" name="Picture 2" descr="http://t1.gstatic.com/images?q=tbn:ANd9GcQCt6fSxk2ObX5A5SuFjNPPEMWImGf_tgfqsJdCxkMuNZsR99qs4Q:arizonaoddities.com/wp-content/uploads/2012/10/Tama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200400"/>
            <a:ext cx="2988038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http://t3.gstatic.com/images?q=tbn:ANd9GcSbQ14phHqB_bZdaIIgAam_m5H05awlgLx2FoNID1uzHIApD3zA:www.countryliving.com/cm/countryliving/images/CLX-dorothy-apr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2514600"/>
            <a:ext cx="3404109" cy="2667000"/>
          </a:xfrm>
          <a:prstGeom prst="rect">
            <a:avLst/>
          </a:prstGeom>
          <a:noFill/>
        </p:spPr>
      </p:pic>
      <p:pic>
        <p:nvPicPr>
          <p:cNvPr id="7172" name="Picture 4" descr="http://t3.gstatic.com/images?q=tbn:ANd9GcQu-8X4G7nsMH5opQ51uZQXizGpNSbXeYwcP-Fp9TJhhCQ8xhHWIA:savinggreeninthebay.com/wp-content/uploads/2012/08/photo11-e13438421723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362200"/>
            <a:ext cx="2209800" cy="2950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Flower-flour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Flower                                                           Flour</a:t>
            </a:r>
          </a:p>
          <a:p>
            <a:r>
              <a:rPr lang="en-US" dirty="0" smtClean="0"/>
              <a:t>                         HOMOPHONES!!!</a:t>
            </a:r>
            <a:endParaRPr lang="en-US" dirty="0"/>
          </a:p>
        </p:txBody>
      </p:sp>
      <p:pic>
        <p:nvPicPr>
          <p:cNvPr id="6146" name="Picture 2" descr="http://t3.gstatic.com/images?q=tbn:ANd9GcSh9HctAcNoqxe1euEx2vkxajwAWKUPP24X5_nlC0qr28ozynzFiA:www.botany.com/img/plants/dictionary-plants-flow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43200"/>
            <a:ext cx="2743200" cy="2054753"/>
          </a:xfrm>
          <a:prstGeom prst="rect">
            <a:avLst/>
          </a:prstGeom>
          <a:noFill/>
        </p:spPr>
      </p:pic>
      <p:pic>
        <p:nvPicPr>
          <p:cNvPr id="6148" name="Picture 4" descr="http://t1.gstatic.com/images?q=tbn:ANd9GcSwjcLSwyRLXzwI_IWLvR2mW57HSSfLsSqx5AHidMpTfixRh5a6:3.bp.blogspot.com/_Iel3IXJ_g7A/RzIFHOZyqRI/AAAAAAAACvk/f6zlHQ_QFSA/s400/flo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438400"/>
            <a:ext cx="1905000" cy="2324101"/>
          </a:xfrm>
          <a:prstGeom prst="rect">
            <a:avLst/>
          </a:prstGeom>
          <a:noFill/>
        </p:spPr>
      </p:pic>
      <p:pic>
        <p:nvPicPr>
          <p:cNvPr id="6150" name="Picture 6" descr="http://t2.gstatic.com/images?q=tbn:ANd9GcR7uKaCMUpg2xksFE1mQ3IJXpYkeWJTMF0_XUgK-HLfl4jNVxkn:mylitter.com/wp-content/uploads/2012/11/american-gold-medal-all-purpose-flour-new-larger-5lb-2.26kg-bag-10461-p-300x3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590800"/>
            <a:ext cx="1695450" cy="2098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t3.gstatic.com/images?q=tbn:ANd9GcR51TkiYEzWZHhKt34eY9mY37u74e6K4JK3dA5648p1bsYwcGMX8w:www.lifebyjeanie.com/wp-content/uploads/2010/10/Sift-Flo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57400"/>
            <a:ext cx="4419600" cy="3310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Stick- stick of butter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Stick                                                    </a:t>
            </a:r>
            <a:r>
              <a:rPr lang="en-US" dirty="0" err="1" smtClean="0"/>
              <a:t>stick</a:t>
            </a:r>
            <a:r>
              <a:rPr lang="en-US" dirty="0" smtClean="0"/>
              <a:t> of butter</a:t>
            </a:r>
          </a:p>
          <a:p>
            <a:endParaRPr lang="en-US" dirty="0"/>
          </a:p>
        </p:txBody>
      </p:sp>
      <p:pic>
        <p:nvPicPr>
          <p:cNvPr id="4098" name="Picture 2" descr="http://t3.gstatic.com/images?q=tbn:ANd9GcQIvw3P2x0wR4BlPxAoniPyOkp8eXZJoS_9AgslLbNua5f2fal6:www.brisbaneinsects.com/brisbane_hoppers/images/Stick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3719761" cy="2667000"/>
          </a:xfrm>
          <a:prstGeom prst="rect">
            <a:avLst/>
          </a:prstGeom>
          <a:noFill/>
        </p:spPr>
      </p:pic>
      <p:pic>
        <p:nvPicPr>
          <p:cNvPr id="4100" name="Picture 4" descr="http://t3.gstatic.com/images?q=tbn:ANd9GcQB2_PLba9iHeun7G0Sj8TdI9I3Bz2hqyHIqhe3DXe-_yADGYwa:ibcrabby.com/wp-content/uploads/2012/06/but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38400"/>
            <a:ext cx="3200400" cy="2397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t0.gstatic.com/images?q=tbn:ANd9GcQWjB30eouxb11IX1GBaND_i2P1GDkrvLcvNIcWIxYHWM2BTpZm:mamamusthaveit.com/wp-content/uploads/2011/01/pizza-dou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2806869" cy="2819400"/>
          </a:xfrm>
          <a:prstGeom prst="rect">
            <a:avLst/>
          </a:prstGeom>
          <a:noFill/>
        </p:spPr>
      </p:pic>
      <p:pic>
        <p:nvPicPr>
          <p:cNvPr id="3076" name="Picture 4" descr="http://t0.gstatic.com/images?q=tbn:ANd9GcQSXkYKUyAevDhw07MTWGw4F-IPRY5VyZ4KN8Fl1aGovBQlAM07uQ:www.vegan-pizza.com/Resources/Doug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514599"/>
            <a:ext cx="3581400" cy="2842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phrase that means something different from what the words say:</a:t>
            </a:r>
          </a:p>
          <a:p>
            <a:r>
              <a:rPr lang="en-US" sz="2000" i="1" dirty="0" smtClean="0"/>
              <a:t>lost your marbles</a:t>
            </a:r>
          </a:p>
          <a:p>
            <a:pPr algn="r"/>
            <a:r>
              <a:rPr lang="en-US" sz="2000" i="1" dirty="0" smtClean="0"/>
              <a:t>doesn’t mean you lost your marbles            it means you have gone     crazy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14338" name="Picture 2" descr="http://t2.gstatic.com/images?q=tbn:ANd9GcSpNvn3i3AZTkDYG8opIWmLK0Jv1Joky3hS2sLGzIHNGyyTAVwPgg:s3.hubimg.com/u/5334150_f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505200"/>
            <a:ext cx="1905000" cy="2400301"/>
          </a:xfrm>
          <a:prstGeom prst="rect">
            <a:avLst/>
          </a:prstGeom>
          <a:noFill/>
        </p:spPr>
      </p:pic>
      <p:pic>
        <p:nvPicPr>
          <p:cNvPr id="14340" name="Picture 4" descr="http://t0.gstatic.com/images?q=tbn:ANd9GcTGrtT4aAP1gJZlIbU5sU4uqex5cEg8udASYrsuvre2JIOubTQIAA:images.sodahead.com/polls/003189335/2730243895_5623115338_yellow_guy_crazy_hg_wht_answer_1_xlarge_answer_2_xlarg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5814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Magnificent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Wonderful, very beautiful, amazing</a:t>
            </a:r>
            <a:endParaRPr lang="en-US" dirty="0"/>
          </a:p>
        </p:txBody>
      </p:sp>
      <p:pic>
        <p:nvPicPr>
          <p:cNvPr id="17410" name="Picture 2" descr="http://t3.gstatic.com/images?q=tbn:ANd9GcRLkFTEvjNC9Hu2tV8lq4fF1JgPEys3LU2rmVa3REqR8hQbQiFEHQ:farm5.staticflickr.com/4001/4643940129_2326766a31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799"/>
            <a:ext cx="2057400" cy="3131319"/>
          </a:xfrm>
          <a:prstGeom prst="rect">
            <a:avLst/>
          </a:prstGeom>
          <a:noFill/>
        </p:spPr>
      </p:pic>
      <p:pic>
        <p:nvPicPr>
          <p:cNvPr id="17416" name="Picture 8" descr="http://t1.gstatic.com/images?q=tbn:ANd9GcSXezM8SW7wur6MnJh7gPs0n0163A9onJUvrR3rGw6_ps_TBtn2:mylauterbrunnen.com/cmsfiles/list/grindelwald_bord_fir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438400"/>
            <a:ext cx="3926235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5330952"/>
          </a:xfrm>
        </p:spPr>
        <p:txBody>
          <a:bodyPr/>
          <a:lstStyle/>
          <a:p>
            <a:r>
              <a:rPr lang="en-US" dirty="0" smtClean="0"/>
              <a:t>A person’s greatest piece of work (art)</a:t>
            </a:r>
          </a:p>
          <a:p>
            <a:r>
              <a:rPr lang="en-US" sz="2000" dirty="0" smtClean="0"/>
              <a:t>Leonardo </a:t>
            </a:r>
            <a:r>
              <a:rPr lang="en-US" sz="2000" dirty="0" err="1" smtClean="0"/>
              <a:t>DaVinci</a:t>
            </a:r>
            <a:r>
              <a:rPr lang="en-US" sz="2000" dirty="0" smtClean="0"/>
              <a:t>         Van Gogh</a:t>
            </a:r>
          </a:p>
          <a:p>
            <a:r>
              <a:rPr lang="en-US" dirty="0" smtClean="0"/>
              <a:t>                                                   </a:t>
            </a:r>
          </a:p>
          <a:p>
            <a:r>
              <a:rPr lang="en-US" dirty="0" smtClean="0"/>
              <a:t>                                                            </a:t>
            </a:r>
            <a:r>
              <a:rPr lang="en-US" sz="2000" dirty="0" smtClean="0"/>
              <a:t>Ice sculpture masterpiece</a:t>
            </a:r>
            <a:endParaRPr lang="en-US" dirty="0"/>
          </a:p>
        </p:txBody>
      </p:sp>
      <p:pic>
        <p:nvPicPr>
          <p:cNvPr id="16386" name="Picture 2" descr="http://t2.gstatic.com/images?q=tbn:ANd9GcSaVJFn7Rm6od9TjfK6wJwt-nDcXZMFxBDF9Autk7m49uJjlrQKhg:i185.photobucket.com/albums/x207/faespinoza/LeonardoDaVinciMasterpie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2133600" cy="3307081"/>
          </a:xfrm>
          <a:prstGeom prst="rect">
            <a:avLst/>
          </a:prstGeom>
          <a:noFill/>
        </p:spPr>
      </p:pic>
      <p:pic>
        <p:nvPicPr>
          <p:cNvPr id="16388" name="Picture 4" descr="http://t3.gstatic.com/images?q=tbn:ANd9GcQgVmaUnFG2rBxSZhMKxd3IKGqL9LmAUa9m2x--9_Q1u0yVm1hK9Q:www.vangoghgallery.com/catalog/images/mid/starry-n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438400"/>
            <a:ext cx="2507974" cy="1989082"/>
          </a:xfrm>
          <a:prstGeom prst="rect">
            <a:avLst/>
          </a:prstGeom>
          <a:noFill/>
        </p:spPr>
      </p:pic>
      <p:pic>
        <p:nvPicPr>
          <p:cNvPr id="16390" name="Picture 6" descr="http://t1.gstatic.com/images?q=tbn:ANd9GcQYveflqCuZVyyF8BMvZrJXP_OTosAmuul_NAEkuBFJarDnI4H9wQ:www.greendiary.com/wp-content/uploads/2012/07/ice_sculptures_vwhf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581400"/>
            <a:ext cx="3422472" cy="2152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Things that are needed to make a dish</a:t>
            </a:r>
          </a:p>
          <a:p>
            <a:endParaRPr lang="en-US" dirty="0" smtClean="0"/>
          </a:p>
          <a:p>
            <a:r>
              <a:rPr lang="en-US" sz="2000" dirty="0" smtClean="0"/>
              <a:t>Ingredients for a cake</a:t>
            </a:r>
          </a:p>
          <a:p>
            <a:endParaRPr lang="en-US" sz="2000" dirty="0"/>
          </a:p>
        </p:txBody>
      </p:sp>
      <p:pic>
        <p:nvPicPr>
          <p:cNvPr id="15362" name="Picture 2" descr="http://t0.gstatic.com/images?q=tbn:ANd9GcQosM6WXxCsPI1SYNc1K8rJPAHhwBw1E-g3P7sMKfXI-JY4JwSn:www.thecouponhigh.net/wp-content/uploads/2010/09/Ingredi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895600"/>
            <a:ext cx="4514536" cy="2993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Instructions how to make a dish and what ingredients you will need</a:t>
            </a:r>
            <a:endParaRPr lang="en-US" dirty="0"/>
          </a:p>
        </p:txBody>
      </p:sp>
      <p:pic>
        <p:nvPicPr>
          <p:cNvPr id="13318" name="Picture 6" descr="http://healthpartnersmarketing.com/e-news/jul08/images/recipe_c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90800"/>
            <a:ext cx="5991225" cy="3590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Yummy, delicious</a:t>
            </a:r>
          </a:p>
          <a:p>
            <a:endParaRPr lang="en-US" dirty="0"/>
          </a:p>
        </p:txBody>
      </p:sp>
      <p:pic>
        <p:nvPicPr>
          <p:cNvPr id="12290" name="Picture 2" descr="http://t3.gstatic.com/images?q=tbn:ANd9GcSDUFtEpsbM3HxPx7M6wAqESlaDqk8KpOd0Vc2wQVyk0uHgafWr:images.sodahead.com/polls/001067399/sweet_food_xlar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2438400"/>
            <a:ext cx="2440021" cy="2667000"/>
          </a:xfrm>
          <a:prstGeom prst="rect">
            <a:avLst/>
          </a:prstGeom>
          <a:noFill/>
        </p:spPr>
      </p:pic>
      <p:pic>
        <p:nvPicPr>
          <p:cNvPr id="12292" name="Picture 4" descr="http://t2.gstatic.com/images?q=tbn:ANd9GcTo0sn65t2WfHK5Lmt_oSIccB8pZ44aCYh4k94CYUtMe1RoBvgW:img.webmd.com/dtmcms/live/webmd/consumer_assets/site_images/articles/health_tools/Delicious_Foods_That_Fill_You_Up_Sanford_tween_slideshow/getty_rf_photo_of_tween_girl_eating_fast_food_chicken_sandwi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438400"/>
            <a:ext cx="3876312" cy="263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Strawberry shortcake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t3.gstatic.com/images?q=tbn:ANd9GcTbtv-TV_bFArooB3SHxS2LfRVHJbDPwz7g2fojK4_WwhU5juCaEw:img4-1.realsimple.timeinc.net/images/food-recipes/recipe-collections/0405/strawberry-shortcake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828800"/>
            <a:ext cx="3581400" cy="4259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 coop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2.gstatic.com/images?q=tbn:ANd9GcTMve_yUFxODceo_gcG30clQSBWgwWhAXk2RW3pRwnCB5KQfFwh:ww1.prweb.com/prfiles/2012/05/29/9638717/lean-to-chicken-co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6077634" cy="3318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</TotalTime>
  <Words>136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Cook-a Doodle-Doo! 4.1</vt:lpstr>
      <vt:lpstr>idiom</vt:lpstr>
      <vt:lpstr>Magnificent</vt:lpstr>
      <vt:lpstr>masterpiece</vt:lpstr>
      <vt:lpstr>ingredient</vt:lpstr>
      <vt:lpstr>recipes</vt:lpstr>
      <vt:lpstr>tasty</vt:lpstr>
      <vt:lpstr>Strawberry shortcake</vt:lpstr>
      <vt:lpstr>Chicken coop</vt:lpstr>
      <vt:lpstr>crow</vt:lpstr>
      <vt:lpstr>tradition</vt:lpstr>
      <vt:lpstr>apron</vt:lpstr>
      <vt:lpstr>Flower-flour</vt:lpstr>
      <vt:lpstr>sift</vt:lpstr>
      <vt:lpstr>Stick- stick of butter</vt:lpstr>
      <vt:lpstr>dough</vt:lpstr>
    </vt:vector>
  </TitlesOfParts>
  <Company>Oklahoma City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OKCPS</dc:creator>
  <cp:lastModifiedBy>OKCPS</cp:lastModifiedBy>
  <cp:revision>14</cp:revision>
  <dcterms:created xsi:type="dcterms:W3CDTF">2012-12-09T21:04:09Z</dcterms:created>
  <dcterms:modified xsi:type="dcterms:W3CDTF">2012-12-09T23:01:38Z</dcterms:modified>
</cp:coreProperties>
</file>