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7" r:id="rId4"/>
    <p:sldId id="274" r:id="rId5"/>
    <p:sldId id="275" r:id="rId6"/>
    <p:sldId id="258" r:id="rId7"/>
    <p:sldId id="259" r:id="rId8"/>
    <p:sldId id="263" r:id="rId9"/>
    <p:sldId id="260" r:id="rId10"/>
    <p:sldId id="261" r:id="rId11"/>
    <p:sldId id="262" r:id="rId12"/>
    <p:sldId id="264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BC577C-A799-4F4D-B621-146741093591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E1F41FB-36B9-4F0D-94EB-176D757D0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305800" cy="2861604"/>
          </a:xfrm>
        </p:spPr>
        <p:txBody>
          <a:bodyPr/>
          <a:lstStyle/>
          <a:p>
            <a:pPr algn="l"/>
            <a:r>
              <a:rPr lang="en-US" sz="2800" dirty="0" smtClean="0">
                <a:latin typeface="+mj-lt"/>
              </a:rPr>
              <a:t>Genre: </a:t>
            </a:r>
            <a:r>
              <a:rPr lang="en-US" sz="2800" u="sng" dirty="0" smtClean="0">
                <a:solidFill>
                  <a:srgbClr val="C00000"/>
                </a:solidFill>
                <a:latin typeface="+mj-lt"/>
              </a:rPr>
              <a:t>Fable</a:t>
            </a:r>
            <a:r>
              <a:rPr lang="en-US" sz="2800" dirty="0" smtClean="0">
                <a:latin typeface="+mj-lt"/>
              </a:rPr>
              <a:t>-  a short story that teaches a moral.</a:t>
            </a:r>
            <a:endParaRPr lang="en-US" sz="2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8008034" cy="1295399"/>
          </a:xfrm>
        </p:spPr>
        <p:txBody>
          <a:bodyPr>
            <a:normAutofit/>
          </a:bodyPr>
          <a:lstStyle/>
          <a:p>
            <a:r>
              <a:rPr lang="en-US" dirty="0" smtClean="0"/>
              <a:t>Seven Spools of Thread 2.4.2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31" t="24835" r="27721" b="7963"/>
          <a:stretch>
            <a:fillRect/>
          </a:stretch>
        </p:blipFill>
        <p:spPr bwMode="auto">
          <a:xfrm>
            <a:off x="2895600" y="2538548"/>
            <a:ext cx="3124200" cy="41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 (bought)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Purchas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t0.gstatic.com/images?q=tbn:ANd9GcQZ6YQWaf1WZ68EmgSSUpBUi_4gzmDwIeBKLRenJ03NvsnJy-LR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4318264" cy="3124200"/>
          </a:xfrm>
          <a:prstGeom prst="rect">
            <a:avLst/>
          </a:prstGeom>
          <a:noFill/>
        </p:spPr>
      </p:pic>
      <p:sp>
        <p:nvSpPr>
          <p:cNvPr id="14340" name="AutoShape 4" descr="data:image/jpeg;base64,/9j/4AAQSkZJRgABAQAAAQABAAD/2wCEAAkGBhQSERIUEhQUFRUWFRgXGBgXGBYUFxgYFRcXFhgYGhcXHCYfFxokGRgXHy8gIycpLCwsFR4xNTAqNSYrLCkBCQoKDgwOGg8PGiwlHyIsKSwsKSwsLCkpKSwsLSwpLCwpLCwsLCwsLCwpKSwsKSkpLCwsLCwpLCwsLCwsLCwsLP/AABEIAMIBAwMBIgACEQEDEQH/xAAcAAACAgMBAQAAAAAAAAAAAAAFBgMEAAECBwj/xABDEAABAwEFBQUECAQFBAMAAAABAAIRAwQFEiExBkFRYYETInGRoTKxwfAHFCNCUnKC0WKSouEVM1Oy8RZDc8IXg5P/xAAaAQABBQEAAAAAAAAAAAAAAAAEAAECAwUG/8QAMBEAAgIBAwIGAAQGAwAAAAAAAAECEQMEEiExUQUTIkFhcTKBwfAVkaGx0eEUIzP/2gAMAwEAAhEDEQA/ACX/AFYdRTHn/ZdDa12+kPMop/gdKILBHVduuSkfuD1QvJbwB2bZuOXZDzKlp7Tv/wBIAeKLU7npj7oXf+E09cA9UvULgFHaV/4G+ZU9nvupUqsYGNhx4mY3lX23RS/AFdst3Ma4FrQCN/JJbhcHYpCELtLft2nwRhDLWwms2OCsGoYbra1svqEDcJPmURZbWPBLHNd+Ug+6UkXzeODeku8rxl2Nrix4+80lp8wpqTJPH8nrV72mGxxz6ea8425tAFOhTdMPrDjuDnceQVnZnaCvaWOFc4sOlQ4Wlw4ERBjjkljbm1zaLK0ECC527kN3KVoYWtvBn5U06Y1WS0ANB04Ae9XadfjmlGzWp2siNJBkAdNEQF5Ea/P7ojyrBXkpjFXrAMcTphPqFxcdGGDgg5teMBs6keQzR6k/CwKEo7VRKMtzsvB0lVLfWXVC0ZSULt1pmcxvVSjyWylwB72tMA/Pmk+1HV3OPPP3I7flfvEcB7/kpdqtMwfn5+C0IKogbfJUx5u8SgVod9o9FrRLXvBynPodCgbn98nmgs8uEgrGubJA6CpG58+QzJ3qE6r0T6Ldla9qNR4d2dnMscc8TzEFrCII1guBB3Tqh1ReUPo2tNKnaajq4OMU/shHsyTjy/FGH1XpbNoaPE9Vl9fRjThlSm9wqM36yPvAkkuOuUnXxQg7IQP810+CGzrm0wjF0phwbRUZgFTNv6iCJOfzvS03ZIxIqHyUtPZZ4GVXPw/uh7ZaMNS/qMe36LG31QI9vLql1+zVRxg1JjdhWzspUJH2kZ6AJrYqQ0UL1pPIaxwJ4BTVYjJV7qudlFowjPeTqfEqzUKmmyLKFR8FYq9cOxFYpDBGnVaRvyXYcFXa0/wjquwPy+al5Y24sS3T1Ur3NAyKqR4LoDmEtgtxO5wyzXdOsNMSrGnO9YKXP1S2Dp3wTMmVG5rg4vwjSBJgx4QpqFopj/uNc7gHAx0Cgvq2CkwlxhJrmi3ypJW+BD2zvnFVwgER71Xs2zVTsxWrgtYcww6kayRuHJXtkrAy02ivaHZinUDWA6F2EGecSOpTy5s6wVY1XBTubXIrXA8HHAyxDygJP27sThaGzOTZBMaElemWq10LO0uqOpUm8XENGfjqkHbHaqzVywUQ9zmSMcYWEHdnmc85hSxPbL4KsqtfIMsFbJsZFEKVsDgcw6JGXHfpl6JbbbToMvD99VFZbf2NWPu1M/BwyPnkUdjzq6A54XVjzdTxJI0n/lHLRaso/h580Bu0w1pO/wCOisvqkmeQ3oiUbYOpUW7XeYaAAdyoG1Z8Y96H13d6fGeigFfuxv8Any3KexDbmQXi/G6JzMoZRpl1UDXd5Lu2P73h71cuOz95z+g9E83SHigPtbRgtcNwg+B09felanSc4w0SYJgamOA3nkE47V1Pb/KR1jL1WfRjUpNrvdUgP7gbORwlwxwD+nzWfqfxKgvB0Fuu1goU3t1JdP6QJ9V9FfR/YRZ7FZqbdcDXE6S54xOP8z/ReD3rczaNqpt9uhWqy1oyMF4D2wMxEwOS+hLrcGhoGgAjwAy9wVSLvcYHskfPT1zS3bbDhc6Mwfk+q5btaK7nMszhgY4tNUQcTm5EU9xAzBcd+nFB74vGpZ3NqvqOdRE9qHmcLYJD2mMiDAiYhx4IZtS9ISsbS3BRtmyXZpKBtuY4AgyCJBB1HHmuu3Ch5bFvR2GZrAyJ45eq4xtW8Y4FLy2Lciy0kDSVETqY81ptaJ1WsfilsYtyBVoecR8Vit1LAwkk4s+axS2sa0CaTrwORZZxO/E4nXkMlJQrW3MEUNSD7Z57kbqMnIRHGfhxXVls4ZPvzOuqi2ySrsDWOtsSWWceOLhqQDlPAqxd9OuXzX7OIyFPUnqBuJRENaZ/4XXH5hIRDaLMHtaGuc10yYg5Z5GUs37UcyrgeciJEnI8T7vNNTWwI81XtViY5zKjxnSMgk5RBBmcoj3DgrIT2OwzRZo4cu9qxFu6x1XWuhhlrC7EXDexolxg5wfZn+ILf0ibQB1RtM4jTBl4YQHGNGgnITxTXeVr7NvaU6YqF9OBBE6FwjjOWXgvI7RajaKhc4EuMmD7o8FXLJvdsOy6h6rInNcfoXbJt0bJS7OhTZSaSTmXVnknUy+BOm5Uav0hVHGS6sSeDsPoDCB36PtGjg2fM/2Q9jdFbG11BdRqf+NlljxRSS+L/uGalu7VxeXVCTuqOLz0cTpyWByotEK1TfuKcy5z3y3NExrgarm00e1a1rfaxNw9TB9Co3UhxRPZ6mHVmj8Mu8tPVTgrkkVSdIc6IwgAbgB5BSGp8+H91HjyniJ5QFlI8OA9M1roy2U7VUABPTy+fVUqRyz3+4ZlSW9+7qqePuk8oHx9VYhA+0uJqRPPzyTLd1CGdEq0CXVjyI9Bmniw0+5PIBDzdsuqkJe0lWKhyJgjTwS5WtBkEFwPP51TVe9DFVqATuGWqqG68Q03DdpCB1MvWFYV6Rf+tulrsRxN0JkwZnLrmnnaX6QnPu+iyk4tfXBbVI1DWZPaDuLiRnwBQJ11huUZHiMxyQl47pbkWue6J+65piQecweiHjK+C5xo9B+jXaFppMo5BzMiOROThyK9Ir0G1qZa4BwIIIOhByK8R2Tu4trUnb3NJBHCDI55gei9Jsm1BogioDG50SOsaFDyWx2HYX5kaLdLZ1lng0qWgwjBqG8IJ5blfoW1umF3kR5gobZdv6TiGvDgJgOjKVcZeVGq+GtDnAZviCBuE6nwUvOsjLT1yi0wg54HDyOngVYaJ+6ephcFpJiT6f8AK26iZEPM8wHTHuUrZRRvHmQGu3ZSNPGVz27BqYniTOeixhqCZAJ5Zeik7I5GYPLTrOqVjERrt3O9HfssUjKZjMELaVjlftt+/kuqld0CMhOu+OY3qCmSNx9FZDZ8PTookqJqdSYA7xJjqeiruvPCXCp9nhmQ+BkMsX5TuPNFLnsutQ6CQ3w+8fgqt63ILXSdUecEEOZ+RmYDuIcc/JXrGq5CY44riRqnaA4HNum4zr7skj2iyVqxeLQ7tH9qQykHYWFsw3GG5QR3o14wpqNGox3tND3mceZAd4DMgCGgfuiVhstKg1tVz8T3gmXNwOzzLnNmS6N24RyUowUeQ/Bijhnvi77F7C59OuxhwuBLab4ya7D3Q0cBkfNIW0d34Gm0UgA/FiczQBwaDWZyBEvA4YuC9FfUYbNUqgkNplj+LodkTE5S0pPv+ytZWp16T8VK1TTrlxBayrTANGqBl3YxBwmS17ggmluBpZfLbcVyJG1N0h7GWuiZY9gLxvbMd6OGefAmdJhaY7inmw4aQq0g5oYXE0sUODA7EQ10ZFoMtPFlR2mSWbZckkOp9xrxJY4y6md7CR7TRudvBzzlXRdcGfkubv3KlKqN5UoMq7Ytkn1KjWCowEnUzA6DVXr+2X+qh5bUc8MaCcTQ0k7yIPs8N+SlvRDY0CGhH9k7LL3HlHTU/BLjHTmnXZqzYKAJ1qHF+nQfv1ROCNyBszqIWJBO4ACPgtVSA2eKykP77lVvO0w0/Oq1UjOuwRaK8uO6FXqViBlH91lR3dneTP7BQWlwy8E74RJImuCylz3O3YjmnSgIal246eFgTIwd0ngD7kI+pcxVNSnjq43taS7e6DACttrUjo9kciPFKN+mariqdNneb5+WaBz8zYZj4ih2rUGmSI8xn0SvZrtmjiqODWDG1wPtAl5Mj0Q6z43HDTD3O4NknLkEQpvcGAOxA5yDIOp1BVah8k3LjoHtlrRSFSz02vzayrrvktc056CCfIpxhpJcHCTrvB8R8V5TTZmTv4q3Y7IapILi1rRL3kkhjeMbzuA3kgJ3C1yKE3F2j1yxspluB7QQ5xjDBgjMkHhG/cpLTaKVKsWjJwYHEbsGDECeA8eCSqN7/VbLSeGimys/DSBzLKA9uqY1e9xJJ4HfknK32IPpU3OANo+r1WRuqYRAg6HJ7TzDuSz5LZNWaUcqmuSzYr8oVZFOrTLw3EWBwc7CNXCMyB6KsNt7HE/WqPPvAz5LzeyWBtKq19NvZ1qZkNzDmkfhO8cuHFH6t12e2NfUp0aYtTe/VpgAdoCc6jR+KZkfJNpJ8gc4yX74YzVfpAsTRlaGHwxH3BQs+kmx5TV/oeT/ALUiOsNL/SZ5K1Y7lY8iKNPPiAB5lO4xXUqUpPoO4+kmxf6x/wDzf+y0gH/x3izxUmzuDSYWlXux9ydZOw6cBordnol5DRv15Defh4lVAzju+Sjt30xSpl7hmQMt/wDC3xz8yp4o3yE44+5PWph2Gi3SAX8mDRvXTwlBNvb97GiKbfacdBwG7z9xR6kDTYS4w90uceEDPo0ZLyW+LyNqtL3j2GHC0cx8+anklXAXp8fmT56I7sodVIDtTGhgTu6eKEWz6zVrVGuBDyXNDaksIbEuI3AYRrEZonbaP2OGSMRgxw1PwCgbelYt7JhD3MpvLS9oc8BonCHuMwSBlpos/wA1uV2FeZBW/wB/Zd2Wt5q/4lRILO1szyKZ+46kTI/qHogVwWg1bFbaB9qnhrt/Qe/H6ZV3Y+83uttM1nhz3F1N0R7NVhAGQA9poCH7PP8Aq95safZqA03c5yU7M/UL1X3BLnrA9S3rYjRrVaR/7b3N6A5HyhVA5E9eQAvWW2FrmuG4+5MV8kVQODm4fMf3Shi3dUXsdtLqbR+HL9vRUzXuWRYr3FZTUqMpHc6HeDfa/bqvSbOJz0EZeAyyS3s/dWGpaah+88BvgSHujqY6JqqUwGhbWlh6b7mTqJeqiCvVDc/nxQW3CRPiVevA6fOqouq5GdMz10CNoHXBTs7Mb2tykka6fOqo2qpLst5y8FaouIGKNx1E5nIQeIzKGOd9pHBQn0LIjTddTII9WqRSJ5OShZK8AIzbrZ9l0PvVO3lErEa8zLz4/FV3uifA+5SW50uHNQVQSCBqch4kgLNyP1th8VwkOH0XWCarqh390HkILvMwP0p+2mbSgY6bHuP4hOSB7CUG0qLnfgEeQknqq943gary4/8AAWbOdys6fT6RUoNcJc/ZCdnLNVpuwBtKr93vFrHHnqhb7gPa0bPP2AcH1ajSCargJLQAZAHstB0kuKvOdKPbMXXjfiOjd6lHLJcD5vDsK9XQvW/Y+nbGMNYuZgaQ3AQA0GIGEiDoPJcfW3Wez9m1/aVaE/V3EYRBAlj9csongVbvm+BGBhyCBNbicBxOfhvUJSuk/YUdJCabaqypf1RgfTL2O7Ks3G2IL7O/LEzEMsIJkA5EaRCoXfeAo2hlRzmPLCcL6TnThOUPluhGo1EckYt9ScXzkly02WmSCQ4GfukD2YO8KcHKS2olDQOUkocvt3/38jFbLyp1T3aDGS7EXZGSf4sgAobTamtLRiaTMd0yB1QO00A0F7STLoh4BjECco0zCgpPB1Mc+fNDZlOL2yNbF4Pgin1vsei2W9hgbLoMZrEp2W2BzAZHPxGR9Viq5MCWnp0emXVZe0fnm1uvM7m/HyRpgx1JPsU5jgX7z+kZeJPBW61m7hFKA7TkN08zChDQxoaNG8d51z955kLei6VIzlLjgWNv74dTs/Zs/wA2uQxo/C2Y9TmevBJ123cGQ3c0Znid596IX1ae3tRqnNrJDPVrfTEf1hVb1q9nRwt9uqcIG/vZH0y6oTO6X2amGDjjUV1l+/7Ay018ee4yR4aD0APVc3MyDaX/AIKDvNwhdV2xlwEeQhbsYw2O2P8AxYWeo/dA+5ROr4FW6LZ2dsB/K7+R4PuJRfa2j2doFQfdqz0Jn4pVtD4qtdzjzy+Kdb6b29mD97qbD1Awn1ar5cUymfqj9HW3tnDnWe0t0r0hi/PTgHzbHklElPFjZ9buh7dalGKjf0ZPHVmJI5aiMbtUAzVM5Lt6u3dWhxbxVKFcuaxurWikxgklwngGj2ieUKdXwJUkO903XUewFrCRhBGcAnVat9312iTTefDMeid7PSDQAFqs7IrTjmcUo0ZssKk3I8rt1SRzGo3/ADqqVd3cB4/HL3L0u12drx32td4gSk29tn2jEaTsJGjXHu6bjqPVFQyqRRLHtArnwxwxAjKB47x0B80BoPkzxJV+31jgaDoAXTlwjd85ofZRomyPlIlFcWEqLtBzRO9bR9mB86odY2S9uit3oe7u0SQy6ixbXd7orN0UsTwToBPXcqVqd3uiM3DQ7k8Vi5XSZt6LHvzJDPY7YW0XUxo52IniAMh4TmuQuKYU9NkrPOvj6SSz0ZRupegZTFKnkB7TtC47+kqrZKENc7gMvE5D55Kc2LITqnrsVyab5KXaTqrFlEBzv0jrqo32YjcpqjcLWt6nxKiSbTXBStjsiglQ50/yl38zjHoAil51IafBD7SyKsfga1n8o/cq/ErYVoleoXwn/g4t3+S78zD6kfFDqVQzOuaJW0TSf+k+TghNMzIA4p/EF/2L6NPK9uRklWg2T3j0xeWQWl0C3g7oR+y0s7koeKHY+lrTa2UsMz3jAj50S7tVbixjgNXHC3kCJc7yk9WrNiL1bbrJSdUzqUjgfxkaE/mbBVe+MFotMT3W92RpI18zlPJb1pHAYNrkv6i9dd2OqPAA5n59OiLPuFtNta0uzcxhbS4NJESOLpOu5MTbG2z0g1g7z9Ty3knwQrbG2AWRjG/ed6NBP7ITL7yCcmdydx6dPyPOLUMipbc3BdZ4vqA/1T8FFairO2AwWCg3+JvowoGPUl7I81t5Tts3W7Sy4Tq0kdHQ8f7kkWspo2HtGVRu7Cw9e834BE5FcCC6yD30e2rs61ak7TFMcQ4EFLF+Xb2Foq0tzHkN5sObD/KQjVB3Y2+m7QPlp94Vz6RrF3qNcfeb2bvFsuafIkdAmxy5+weSEotTX9HFgfVrvwd1gDTUfEkNk9xpOhcY6NPJKrhMAAknIAaknQL23ZO4hY7IxhjtHd+p+d27wAgdEVdDKKfUt2qzxmxxHjn70tXlf76Rh7A9usgwfI/umC010r3+0FpTKUlymSeOD4o5G01F8DFgJ0D4bnwmYPmhl/WsCk87yCRw0gZ8yUh7S1i5wpDOBJ+C4u41BDZJYPuu0/sjsGeuZGZqcC5UAjfECg0RqRHz4AoZQCvbQVA402iDEnLdlCp0mZIzdvdoGa2qgnc7dT86Ka8zLfJbu2lFM8Sor1O750U/YgvxCvaM3xxgJsuylACV7GzFV8CnGyU4CwM7rg6vwnH1my3TCI2OzqtZaSL2dmSFN59ydtPJjeJxHwbkPUnyViospNzJ4AD4n1JXNodAUkCSdsp2q1wQ0cc/BV6lQkknVRkyXOPGPitymkXwVFOvTxvpt/E9o6SCfSVQc/FUqO4ucfVE6X+cHf6bKlT+VhA9XBCbK1GaWNv8zS8NjeWcu1L9SS1/5b/y/EIJZz3zqc9AjlsH2T/y/EIAx0OduS8TjWRfQVqXWQ7dkYWLnGsWVRTuHPZbad1hqOcAXNc0hzZjP7p8QfQpxuB3aBtRzcMjHBOg3T7+q83s1nNR7Wj7xjpqU+3haTTsxDcjUIpt5Tl6NBWnKTUTiNJjbtr34LNn2yL6oa4YhVqFrI1bTBwgnjicCfNZtpXGKmxpyYzPxdmfcEvbOsBtD6ujKLYH6RA9AT1XV5WkvcSdTmeu7pohcknVBurxQhNKHt1/f0UBTxOaOJAW/pLqRSszebz5Bo+Kt3TQxVQeGaF/Sk/OzDgyp6ln7KqHUH9zzqs/NNmx9DDUrN3tYyfEOM+pKWLtZiq4jowF58Rk0fzEeSbNi6Zx1jvLB/vCKyOlQ2KF45ZGEL+Z3WVBqxwPkU0XrY/rNic0ZksDm/mbmPPTqg9ts+Jrm8QpaF//AFewYtXg9m0fxf2GfRDQtukUzpKwP9G1npPt1M1SBhYXU2nLE/IDqASY5cl6xeBhfOtotBxYpIcDMjIzMyI0zT9c30sg0xTtjXFwEdqwA4hxc3KHeE9FpvGwbHmVUxxrVEu7R2wU6bnHQAlS/wDWVkIntmjxDgfIhefbX7TfWXYKcimDMnLEfDgls7lksiStMAuxPJeTm50k69PngjF3YaZxNaHOgGXZgfp4bp5KrZqQY2SQ0uiJz0M6KzRpYgXCDvkHI5zG6CpBmLTShy6fHQ3VqY6r3uEFzpO7cP2U1CgDlxKgswmYM8/ner13jMngtPH+FHNZ/wD0lXcICnA3fMBVLawEid5aPOB8VHbr3jutEkDPlmqb7U7uvf8AdIcfAKWSdRZGEfUindlH7apwFR48nEJrs1OUE2foYgXn7xJ8ymizshc5klcju9Di2YV8lqhSyhFGszaPniVWsNLNXGiXHy88/cPVVoInL2LDYDUOt9TJX6wgQhFsMkDjl5qRRBc2RuEMbzz8/wC0KNrlLajn87lEEi5MgLvs7U7hTpsH/wBr8/RioUArloqTZXO3VbSY/LRZhHqSeqq0wtXSQqjY8JV43Pu3/j9Dm8R9jUjXD+yXajSHHz6FNDz3XeCBO7wPEEt4/wAQ958lV4txOL+CephuydSJtQR7Les/usXBpLFjWU7JD1s3dDmvLnDOIbyJ19ER2otoDg0aUmQP/JUGXkwE9UVoVRjc45NYPn4pUdRdaqzGCZe7tH8seYnwphvmtDI+aOa0ONJrd0irf5/6CdjpClY2A5Oru/o1P9I/qVJzsRPNEL6fjtHZt9miwMjgTE+gjouKVlA1QeRleolzb6vn+f8Aou7O2XInjklP6VngVaQ4Uj/U7+yf7qZDB4rzH6VqpNrDBmcDGgcySfipY1ygS+rFm6Kf2b3ficG9BmfgnTYyl36n/iJ/lcxL9Kyw1rB7LBE/icfaPnl0TXsZZsVogZYqNRo8SAR7lObtmksW3TuPZF2olW/3lpOcNxGOALtT88E8tsTRqCTzK5r7Oi0BzWu7MlueQc10cWnfzHBNgcYzuRi5blGonl1sosLZBz96DPMFNt+7B2qgZ7M1WDfTz826+SV61mfMYHAjXIgjxC01NPowKUTBUyWn04bK3SpOH3T7lM586gfslKbHiq6FP62ZxCQ7edfLguBUOkmOG5aezvFW7JYC4gDUmFFDyySfLYV2fsj6jcLGkkn5JO5PF17EgN+1eZOrWZf1H9lNs3dTKLA1nLEd7jvPgmqi0AI3c4xSA1FSbYBdsjZ2tdhpCXalxLiepSnf91U2te0Nwy0wRI0GkL0G3XjTbkXt859ySNprYypIYcyDxBjqq96qmwmGN9aB+z1KKLPAeqOUGIbclMiiwHWAjVmpZhYr6ncY+IL6L1lbhaSrNibkD4n4D0Cr1PZyVxjgBHAAJFE3wRWp6FtzfPDNXbZUVKmMnHp+/wAE48VSIazs0NvW3FtN2HX2R4uyHzyVu0VIQ6jR7a1UKe4OD3fD0nzVmOO6SRDUT8vG2Eb4s/Z0LHT4MeT4lzRPoqjGojta/wC2pt/DRZ/V3lQaFu6dHQ+Fx26WC+CO0+w78p9yXrO/7R7fxDLxbn7pTHax3HflPuSm6qW1MQ1DgR0QPiquUfoq1s9uSLCBHMep+C0jzdl31Bjpup4H95sgzDs4y4adFiwqZb5kO4/XlZaVOzgB4eXkl5jJrAJfI8BGfFC9mmCK9rqaAHCNw3mB/K1X69IOBBEg5EHeqVvpk2YUGQxodO/vASQD1MrQnHk4vT6qLjslw5Pl/APu2o5zXOcZLnE/GPCSrhGS4wBga0bmgeO8nzJRG7rrdVgkQ3id/gEHPmToWomp5HJdAnY6eFjRyH7ryras9pelc/6Ya0fmLG59AXL1t2RjovJ61ZrrRbak5m0PaPBoaJ96sjwLTRUsnJLTsgDI5IvsVVw1qROoeB0OXxKGUGOrEBmQgS7nvA4lNlLZ7s2tNMAOaAebiCCZnU6purs2JuKjtfuFr0s2Go7xnzUV3HDVZzMfzZIjfIxNY/iAh1308VQHczvHpoPNTcU0czdOg65oE4sl5D9IFjDbY9zR3XgOBGhMAO9R6r2a17PiowPpuMkAw4yDInXclDaTZ01aD2FsPHeYf4hungRl1STcJcoXElweOuGagqjer9aiqLqeIxuRseQaXBHZrLiMo1ZKOAgxopLDYoAV5tmVvTkpas6vDax9mpAUmEmAA4nujdmBvTfs/YH1qFKpUqvf2jGvOcCHAGIGSSL4sRdQq5aNLv5c0/8A0W2rtLuoz9wup9GOIHpCrzzc+S/TRUXQRbcTA0w0JH23uUA0nR7Lx5HL3wvVXMCUtr7HipO4/tmEI0a2J+pJi5ZqWQRmw0s0Lux2NrXDORMIpZbUJ4HgqUbk3a4LFpY0AnQ8lHSoNgSXA8TmD+y1anFxaNzj/t19T6KxbK2BsBSBrfCB1q1gd7wUFd2FuGRO8DOJzzKq17RJgan5JXFQwClZftK1arnyCn2JoY6lWqd4dh/2j4IReVeGwNXZeac9jLDgps5mnPUhx9yM00eWzL1k7i19f1A21L5tdXgCGjwaAFACobzq4q9U8ajveVItrTr9DttJHbijHskR2l8NceSVazc3cifQpkvT/Jq/kd7kIr08dUnjmVm+KP1R+jP1/OVR+Bhu+8nU6TGYjkOE65/FYqIK0s3ykQtHppprQpcVJ4reFGNHAI5u+wUg4vqODnTIBya3z1KNsfJy0hBDRlcsssGWkt8Ch3iroW+ZfUJ22nPeHVeYUrpaatQucwAVHnDibJxPcSTnx3L0anaHgZkO8R8QlOlsFRFR9R0vc97nGcgMRJgRwlQWJ3yFYNUsXKRVuu+W0HAOaDBIEEDTfG8eHFMdn2lY45ghU3bLUt7QdwyXVG4WM9gR5hPsYW9bily4sYa1QVLOS3OBI9y1Ro9nSaN5Ofj8+5DGVarGYG58yoK96WiCCGO8QfhCZcPlGbOm20OtivAdixgIBEgmQA1oJzJOmSB39tzYaHddWFQ/hptNTMcx3W+JIXntruyvVc5z3HvGSJgeXouaOyp3q3h9Sp8dANflWnaKz30GPY1xkh0TJ1jDuKhsd15ptpbNAc1foXM1u5WxaXCKmm+ou0bDpkr1O7ifmEwsskblKKCTkOkBK11/ZvHFrh6FDPoTveBXs7jmSKjOeWF4HkD1TVUoSD1Xkd2VnWeq4tkOaciNQRvSgt1offsaZ9BHegt+s7h9UjWP6X6w7tSiyoeIJYesSPcq20X0mVK9PBSpilI7zicR8G5ADxUXikFx1MFyS3Bb2ipUY0zgqEdDn8SOiba9ia4S4TlIOh815FcNu7OuAfv5Sfxajz06r1my2kGiZMQ0meQEoeUdsqNjBn83EprquGVRVDMOJwJAj2hMSdw3+KqXzbh7LSDzHNDhSJE796ibZs88/coBqirskswMl3Rd13d0rgPzMLh1SVEsa4A73Yq4bwA9cl6fdYDaeLgKj/5GwP8AcvK7DVDrYeTmDyj916g6rgsdV34aB86jo/8AVamFVGX5HPyfmZFHvIQmNJdzJnzMq6KZmPiFu77PHfPT91NaaMnmtjGmlZ3+OdcAu++7Qq/lPrkh1jb3nHdlHUIhedGaVRv8JVWm4YWhkkkCREAGMxzWXr05TT+DH8Tzww5k5v2/UnlaXH1Orx9yxBUZP8UxdmerArorUaeayFecwaAWy7csC2WpqHNA8F0tAeawBMPZolaC6K2BpzTUPZHg1XD7P8/PNWXNhY8pUKyr9WC0KKsrITUMVuxXXZhTFbwp6EQdmscxT4ZWEJxFZ1JeZbSbOPs1V1UMx0CSQdcM6tdwGeRXqhCjqU5BBEgyDIy8klw7Qz5PDLQBPdEA9VXe1el379HrHkvs57N34dWHw3t9ySb1uapRltSm5pnJ27zGRU1KypxoB1G6eK9Due+Q6hgeSHEYTAmQDMzuyySO6wkAGWkHgZOXEbk2XBZS5oyP/CjOG5chWDUPC/T79Q4HjKIhac0InQuvuiQpnXPwCHp9jTjr+6ADqXBdto0w0kj2RJRl2z86GFr/AKaJkF2ojJR8uwn+IY9r7iFZroc54ewQ6cQI3GU+VLTjsbqbu68mmCNxawEkjqfVX6F1NYAAIUjrINY+fiilJxdoxcOZ45qfZ2K1SoBud0Bhc4idGuTV9RHBdtsjeEIl63L7Ua78bz+yX8hS/wAPc7VpzBHmCFYsOzuHUZppbRAXWBD5Mksn4mZ2p1eXUyUsnsBBdjeC2jRp8liq2gu5k5WO1WLFcVnIPuWA6eJWliYR23XotjRbWJhzTtVy86/PBbWJCNs0Hgt1FixMI0dfNa/strEhHBUtLQdVixOI1wXZCxYmEcjQ/PBRv+fRYsSEad8VDaqYLYIBGI657lixRl0HQsWmzNBya0eAA4q5coyJ34isWKUBmGx+ymP7e9YsSEY9ZwWLEhzTTr1WyPisWJDmVRl88VGFixIkjR1XQ1WliRElWLFiYR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://t1.gstatic.com/images?q=tbn:ANd9GcTwd8x7AnSpY6nOzTM-YYNGsq8E9vGP87nn7m_yxsGoR1ElRh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14600"/>
            <a:ext cx="347719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Arguing, fighting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Quarrell</a:t>
            </a:r>
            <a:r>
              <a:rPr lang="en-US" dirty="0" smtClean="0">
                <a:solidFill>
                  <a:srgbClr val="FFFF00"/>
                </a:solidFill>
              </a:rPr>
              <a:t>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www.mightysmall.co.uk/uploaded/images/expanded/quarre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4105275" cy="4105276"/>
          </a:xfrm>
          <a:prstGeom prst="rect">
            <a:avLst/>
          </a:prstGeom>
          <a:noFill/>
        </p:spPr>
      </p:pic>
      <p:pic>
        <p:nvPicPr>
          <p:cNvPr id="13316" name="Picture 4" descr="http://t2.gstatic.com/images?q=tbn:ANd9GcQ6EsgSt5wW_A526lPFi9oQkCmpsdng7zKQccKLZjSmwBMIYT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4290496" cy="210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Feeling sad because you didn’t get something you wanted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disappoint</a:t>
            </a:r>
            <a:r>
              <a:rPr lang="en-US" dirty="0" smtClean="0">
                <a:solidFill>
                  <a:srgbClr val="FFFF00"/>
                </a:solidFill>
              </a:rPr>
              <a:t>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266" name="AutoShape 2" descr="data:image/jpeg;base64,/9j/4AAQSkZJRgABAQAAAQABAAD/2wCEAAkGBhQSEBQUEhQVFRQUFhUYFBQUFxQVFBQVFBIVFBQVFRQXGyYeFxkjGRQUHy8gIycpLSwsFR4xNTAqNSYrLCkBCQoKDgwOGA8PGCkcHBwpKSkpKSkpKSkpKSkpKSwpKSkpKSkpKSkpKSkpKSkpKSkpKSksLCkpKSkpKSkpKSkpKf/AABEIAMkA+wMBIgACEQEDEQH/xAAcAAABBQEBAQAAAAAAAAAAAAAAAwQFBgcCAQj/xABMEAABAwIDAgYNCQcCBgMAAAABAAIDBBEFEiEGMRMiQVFh0QcWNFJUcXSBkZKhsbMUIzJCU3OTtMEVJDNicuHwQ7I1NmN1gqKDlPH/xAAZAQEAAwEBAAAAAAAAAAAAAAAAAgMEAQX/xAAkEQEBAAIBBAIDAQEBAAAAAAAAAQIRAwQSIVExMhRBcRMiM//aAAwDAQACEQMRAD8Aw1CEIBC7iiLnBrQXOcQGtAJJJNgABvJKlu02t8Fm9R3UghkKZ7Tq3wWb1HdSO06t8Fm9R3UghkKZ7Tq3wWb1HdSO06t8Fm9R3UghkKZ7Tq3wWb1HdSO06t8Fm9R3UghkKZ7Tq3wWb1HdSO06t8Fm9R3UghkKZ7Tq3wWb1HdSO06t8Fm/Dd1IIZCme02t8Fm/Dd1I7Ta3wWb1HdSCGQpntNrfBZvUd1I7Tq3wWb8N3UghkKZ7Tq3wWb8N3UjtNrfBZvUd1IIZCme02t8Fm9R3UjtOrfBZvUd1IIZCmO06t8Fm9R3Uve06t8Fm9R3UghkKZ7Tq3wWb1HdSO06t8Fm9R3UghkKZ7Tq3wWb1HdSO06t8Fm9R3UghkJ5iGDzQZeGifHmvlztLc1rXtffa49ITNAIQhAIQhBK7Kd30nlEHxmrbMAwyA0kBdFGSYYySWNJJLBck21N1ieynd9J5RB8Zq27AHfukH3MfwwsPW5WYTXts6SS5Xfo/GE0/2MX4bOpdDB6f7GL8NnUvM6UbL4/YvLnJl7ej2T0G4NT/AGMX4bOpKDBKf7GL8NnUueEHSnFJFncGt3nx+lWY55W6lRuOM8n2G7O09ieAhN/+mzk8yf8Aa9TAa08P4cfUnVLDwcYbe9r6rog2Xs8csxkrys7LlTD9i0275PD+GzqSAwmmB7ng3fZx8/iTqsOXK7pAPiOn6pq92p6L+zVStJGcbd0UBqB8zG0BptZjbHn3BVA4THI/+GwCw3Nb1LQdraMStFr31IO9VSlb6w0P6LJnbtqkmkaMBja0AxsvqPojk3HciLCIibcGzk+q3k1IUjWvFx0bvf7ki+YNa51tbXHnH9lOW6R1Nk6zDoA1xbEz1W9B5l3IyAFp4OP6J+q3lF+boUVNiBNm89h6BqmNTX/OdFrDxru64sBjiy34OO5sL5G8g8SHUETh/Dj9Vu+3i/y6iIqjNbzgfqVLQSbhfcLqbkI4fhERqI28GyxcPqt5/Et4w7AqbIL08O77NnUsgwSmMlXFlFxmuegN5VtdMbuDRyAE+M7lZx/tXyPDs9TeDwfhR9Si8ZwKms0iCHl3RsH6KdcS0+P0JKthzMJAvy26U5ZvC6Q4rJnNqoMFp/sIvw2dS9/YlP8AYw/hs6lJW/lXQjFuleX/ANe3qf8APpGDBaf7GL8NnUvW4HT/AGEX4bOpSIRmHQu7y9uanphnZYhayXKxoa0VE1mtAAF6PDybAbtST51QFoXZe/jnyiX8lh6z1epj9Z/Hk5fa/wBCEIUkQhCEErsp3fSeUQfGatw2fZ+6QfcxfDCw/ZTu+k8og+M1bZgElqWD7qPk/kCwdd9J/W3o/tf4lAxGRcNk6R6EPcvK8PR8lMimtn6F1+E1A1AHPzqFphd7RqbkC3jKu0MIY0BosByLb0nF3Zd3pm6nkuM7fYFwb8i4c++7/PGuag33GyYVFWI9XPaPNcnzDevU28+QvUDcDyn3a/om89Nd/Ne49iTo8YZKQ46Bptc8txobcgS803zrfGfcublS1YpmM4YYW8aS2/K3l8QPKqVIS2TMRzjxrWsZo2ucHEXLQ72kLPtrKQjUN4p5RyO5/EsfLl256asP+sdqjWVevid+lkhWV5LSB0e7VIzxuB16fPfVJiK7bHnUpl4QprE8AlxOtt/et5x40jIwl4AFrey+uqcOgDdTrbUNGuvfO50jE4uJsPPvJVsQp3TyW3am1gf1/upGlP1W6k73f5zJhFCf/wACk6CgfJIyKMcZ5AJ5hfkUvgnlpvY9wUNBeRyANPOBvPpV9hbZ7+kD9Qo7BcOELGxj6jWt61J1NU2IOcegBXzxFOV3XccmbQ7vd0FLsit4kxgqw86B1+Xdb3qQjeu7Q0icWgykOA0PvUeJTzKzVMQcwg8yrYjKwc2GruN/Bnuav6c8IeYJVo03Ljg0tGNAqZF1YV2X+6D5TL+Sw5Z4tD7MPdDvKZfyOHLPF6ePxP48rL7UIQhdRCEIQSuynd9J5RB8Zq2zZ+3yWC4/0o/htWJ7Kd30nlEHxmrUcLxKRsEYDtAxgGg3BoHMsfWTeM/rZ0n2q2hg5l1lHN6CVWji0vfewdS8/bEvfexvUvN7HoeVvw0DhmWv9If5ZXJw0WU4PtFIyeMuOZuYAiwGjtL7uS61Xe1ej0s1jWHqfmGVXuNlUsSfI+QMHFJcNbA6DUn0K2TjfzEfosk7Iu18lHI2OB2Vz7nNYEtGl7A891fkqwWuuyxts3Tn1uSelSWzk4ka1xP8O4PSeT2LJqfaWpkF3SF1/wCVv6BTuyG0j4ZyJL8HKMruL9E8jt3m86x4cms/LRlhbi0usfmDrcg97h1KCqqUPFnC4U6WDg3EfWtbxDd+qYthUOq85RPp/qq1RsdG7nCp2O7PGJ/F1bdbEyJIV2CxzAhzRry8qhhlpZljKwoxDNxgbeL9SvZY3Ri4sWnd9EFak/scxOJzX8Vzol4tgoWggtLr85P+BaJzyKbxMzwmJ0zskUZLzv5h0krVdhdjxT/OScaQ38ycYRgEVOLRsDb7yNSfGSp+GYNZqbCzrk8lt6s4uTvy8/pDkw7cfBxDIA4knS/6KNxOV8twLtGttL+lUrFtq5ZJXGM5YwTlFhc9JuobFdsaxjeJNa38jD72rnJyXPxilhxdnmtB2dlaHZWtIducTca8thvsrhAFlHYtxmSsje+Z15GSWc6wF763sNFq8H+eZX47UZybLu3KAc4XKnZXWBvutqqHJirw4gOuLmxsN19ORV8s3pZwT5TudGcKDGKSc/sHUvRiL+f2DqVHbWrTJOzB3Q7ymX8jhyzxX/ssPJkBO81E1/8A6lAP0VAXoY/EeTn9qEIQuohCEIJXZTu+k8pg+M1aXhzfmY/6G/7Qs02U7vpPKIPjNWpYXH8xH/Qz/aFl6n6xs6T7V7lXDmpyWLgsWLT0KQaLELZGVjcg6QN3iWQOYtEweqElOwjmsfGNCr+LLt2z8uHdo5qcRaDrxRznxqOpMMhkvI6ON7iTZ5a1xsN1jzJPHm5WEu+jykcl+UpbZmHLSsF8w4xB6C8kexRz5LfFdnFMZuH4pWjc1o8wXvADmHoCVsiyr07tXtqAQwWJFubTlCrVPXOsLk+k8itu0TLi38p/VVduFvseL08nLqsPP3d3hfhrRUVp74+koNY7vnekpnLRyN+qfYmrnP70+xUd2UT8JX5c/v3ekrl2JuH13ekqKGc8hSnyN/MVC8uX6NQ8jxeQbnOB8d9+79FcsEpuGpy2bj3PGuSL8vJyXVGpKc5xcGw115+RaBs0fmz41q6TLK5ear5ZO1ydj6X7L0Of1pnVdjujk3sd5pHj9VZkL1GbdVXBNk4MPmtThwEwu4OeXatIta/jV0phoFX8beGuidexuWtsLk3ynS/9Kf0uYN3nzklW45q8uPc2c43JaCQ/yn26KhtVqx6r+ZLb6m3scFWWhdy8p8UuMDSlAvAF2AkizbJOyp9Nv3835WgVBV/7K38Rv3835WgVAWmfDy8vtQhCF1EIQhBK7Kd30nlEHxmrVMLHzEX3bP8AaFleynd9J5RB8Zq1zB4v3eH7tn+0Kjmm41dLdZV6WrkhPDEuDEsva22mZCs2yNUcroxvBzAdB/uFBOiTrBangp2u5CbHxFNG1ur8bZEDwzSGaXJF26m2qWpqqJzGmPRpF2losLdATfabDBPARfTRxtzA3TjDKcMhjaNzWgDxWXLbLo8a2cREkC67yr1C4hai8YbxmpOSJK4ueOxePCz5farsfiIuqiCh5otVPVIUTM3VU5pwyij1T+NibRt1TyMLPpZDeYfOD+k+wjrVr2aPEPjVUqf4rf6Xe9itezf0D41d0/3V8n1TKbPqLPINwLCx5+dOV5ZekyQwrMQiZlLx9YBlxfjHm6UuKkuH0SB06LivoGy5A76rw4eMA296a43iIY3I08Y83IFObqfhE4jV536bhokGtSbGJw1iukRteNauw1dNjSjY1KRDbHOyv/EH3835SgVAWgdlofOjyib8nQLP1dGDL5oQhCOBCEIJXZTu+k8og+M1bRgcX7rB91H/ALAsX2U7vpPKYPjNW5bPRfudP9zF8Nqr5J4X8F1a7MK4dCn5gSboVTpp7ke6FIviUi6JISQrlxdmR1hG0BZ83Lxozpc72/2VrhADRbdYW8Vln8kC0GIWaPEPcqc4nvw7Xq8XoUXEPtFLlGYb2scR5l7C67Gk7yAT5wk9p/ou+7d7iu4jxG/0j3LPl9qux+IRqQFFzMCkqhyi5X6qrJZCDWDMnTAEzbJqnLHrOm5qGDM08uo82hPuCs2zn0CqvUv4zfP7laNmz82fGreD/wBEeT6phCEL0mMxxmocyFzm79Nea5sqmwX1OpO8lWvHG3gf5veFVowruN39F42JyxiRjanDArpFdrtrUsxi5YEvG1SR2xHsu/xz5RL+Sw9Z6tC7L/dDvKZfyOHLPVNjvyEIQjgQhCCV2U7vpPKYPjNW+bNM/cqb7iL4bVgeyfd9J5TB8Zq+gNlx+40v3EPwmqOXwt4vk8cxJmNOiEm5qrX7NHRpCSNPnBN5Ao2Oyo6Vidu2plHIw+Y9aSlCj6hqruO1sp7JtvMPqM9vWmr+yNMP9KM+dyi6hqjZ4lVcU5pdMDx12IGRr2CMsaNWm4Idcbj4ip8UJtbNu6FWux1T2ZM7nc0egE/qrjZZ7j5TlRsmFk/X9n901k2ccf8AUHq/3U6F6Ao3CJTKq12qPv8AxG+qetdjZuQfXb6CrGAvbKH+WLvdVYl2ZlJaczNL8/KF3FtIykc6F4c5wsSW2sLi9tTqrIs92xhtWOPO1h9lv0VnHxyZbhbvxVoj27iP1H/+vWl27YxHc1/s61n8TU/gatkxV3GLbW482RhaGnXnso+JqZwhPogrscdK6cMal2NSTGpdgVimlWNTiNqRYEvGpIsM7MPdLvKZfyOHLPFofZh7pd5TL+Rw5Z4pMt+QhCEcCEIQSuynd9J5TB8Zq+gtlj+40vk8Pwmr592U7vpPKYPjNX0Bsu79xpfJ4fhNUclnH8pQrhyC5cFyrXvHBIPCVc5JPK47DSZqj52KRlTKcKFWxGTRpjLEpOcJlKFVaskW7YaG1O487z7AArHZZxQbQTQMyxkZb3sRfU70v27VH8h/8f7qip6rQF6qANu5+aP0HrXbdu5+9Z6D1qG4lMavi9VEG3kveM9q7G30n2bfSU2721eFSttY/wB4aedg9hKUj27f9k30nqUdi2KmoeHFobYWABv0qzFzVNImJ7CE3iCdxBaMa5Yewp7GmcSeRK6KcjpiXYEgwpdinFNKsS7EixOGBSRrCuzD3S7ymX8jhyzxaJ2Yu6XeUy/kcOWdqTLfkIQhHAhCEErsn3fSeUwfGat0wCsaykga4kObDGHAgggiNoIItobhZdsxsxSzYZV1snygSUbo7NiljY1+cgNIJicWEG55Uts22PEH/J4qutpqp9+BE03CwSOAuIy9jWOY4jcbEeewPLNpY5drWf2izvvevDiDO+96yXYzD5p8UbQVs1ZG9znsdknLXRvjY5xuHBwcDl5Oe69wfDJarEp6eKoq2w0wnfIeFdJO6OncQRGBlBkccoAtoXctrHnan/pWrmvZ33vSbq5nP7CsmwnFIal7o+EroXCKV0R+U8I2R8cT5Gtku1uUuLbXbpruG9Vf9v1PhE34knWudsP9a3p9W3n9h6k1lqB0+g9Sz/ajZ6ro8Po6o1M5dNmbOzhX/NPPHiZbeCY94PKE27HLXV9fFSz1FW0S58r4pyC0sjdJqHB1xxCOTeuXjlSnPZ+l+lf0O9V3Umsg6Heq7qVcwGgZW1clFFVV0FReQQOkn4aKR0WYua/KxhYS1riDqBbl0B92VwkzQYi6pnrGy4ewuLY6jK2QtMgLDmY7Lqy19fEoXhl/af5OXpNujPev9V3UknQnvX+q7qUJhuGGtoamejqqxk1I0PlgmmMjXxEE3jkYG8YBrtC3k6UyoaWVlAK6rqakRSPMdNFHK4STvaTncXm4jjbYi9iSfSo3psfbs6rL0spgd3r/AFHdS94F3ev9R3UoDBB+0nPhpZqqCqDHPijfUOkinyC7o2uOVzJLXcPpAhp3JTsc0JrqiaCpnrWOihllvHOWm8Tmgscx7TY8Y630tuUfxcfaX5mXpN8Ce9f6jupdCE96/wBR3UojYGkjxKWSB1TXQSiN745PlAfDoWtaJGlgdvc3cdehVjF5ayjqXwVMs4fG4h7RLILjkc13KCNQbJ+Lj7PzMvUaGyM9671XdSXYOh3qu6lT8Qq4YpyHVFeIvkkUzR8oHCySzxRSMjByZWtHCG5sTxSU8bDGcIOIcLiFxUiDgvljdxZmzZ+A9llOdPPbn5eXpbIz4/Vd1J1HKOn0O6lRtnjT1VVSxfKq5jJ2ScLepBkgfE17ybiOz2FrRbQHf4lFbdUdVh1dJT/KZ3MFnRPMr+PE/VjtDa+8HpaVKcUjn5WXprMdS3n9h6k5jrWd97+pZx2NdnpMQFRJUVdUyOKN5YI5SHyvYGufYuvxWtcy+m+VmqT2GpBXNrDJPWsNNA6ZgZU/Tyg8VxdGbcmo9CnMIhee39NTZiDO+HtS7MSj78LEMJxqCaTg5Jq6HM1+WR1Y1zGvDSWZwYW8UkAHXlU5sTgn7Upp2xVVZFWRNYWCSoDqeVzs1miwDmk5HaXNr31spaQ/1rWWYpF37UuzF4vtGr5tbi88UxZUy1QyOyyMbM5kjSHWcAXXAIsd4U7iVdFBPWRunrnCCXgoWCpDXyFskjZHvfwZAaAwaBv1gmnP9Kd9l5158w+i+olLTyOAo8PaSDyjM1w8YKz1aFtPglNHh9DWSGsmNVwlmPqYzwWQjc4wG9/EFTccggbL+7Oe6JzGOaJC0yMJaM7HloAuHZtw3WXVaPQhCAQhCDSNjP8Al3GP6qf/AHKobGwudiNGGAl3ymC1t+krTfzWv5lK4DtrFT4fUUbqZ721RYZZBO1jhksW5AYXAa3333pHCNsY6K76KmyVBDmionk4d8YcLHgmBjGNd/MWk7+dBoRlY7bcFnI8hxG4vbRODvaLeMFZ9DjlRR4rUVFKbPimnc7S7THwpD2vHK03APpBB1TfY7aoUVa2rfG+eRhc4XlyAue1zXOeSxxceMTvGqUpNq446yonFPmZUMma+GSQkWndd/zjGtOg3aXGmqC9RxYdj+bgWGhxQsc5rWn5ioc1pJFwLa8psHbzxrKg7IYO19UTUZWwU15J85sziOs2JxsfpyFjNORx5kthe0lPSP4ekimFQGvETpZGOZA57SwvaGsBkcA42zWHKQU2i2gjbQy03BScJNI2SSfhhx+DDsjDGY/oAuLvpXJ1vyIND2UjNfS4lQy1EE81VmqoBG6S/wAoZYuHGaLNOWMW5ACqt2GGkY9SAixBnBB0IIpprghQOx20QoKyKqyGQxElrQ8R3JaWkE5HaWcVN4Zt7BBipxCOjcHZpHiH5QODa+VrmvIPA3tx3HLyX5tEC1HtdT4fWTz08D31YfM1j5ntMULnOc1z2sY0F5sSNSNCVKdjGpz0WOvlzOzUwdIQQ1zs3DFxBsQCbnkWeYtVslmfIxjmB7nOyucHkFziSMwa2415lP7KbaR0VNVwGndL8sj4OR4mDMrbPALG8E7Xj8pO7cg7pttI6WjqKahiex1UGtnqJnte/gxf5uNjWhrQQTxtTxju0tO9kw58IwN8esYp3sJb9ESNEQc02+tma/0FZtJa5te19ATcgclzYXKn8K2rLaV1HUs4alc7OxubJJBLuMkL7G1wTdpBB6CSUEj2Hwf23R279/oEMhPsurX2P5Gux/FnMtlMWIFtt2U1DSLeZUek2ojpGyfII5GSyNLDUyvDpGRu+myJjQGsJsBnNza9sqU2E2yZh0kkpgdM+SJ8R+dEbQx5aSbcG4l3F5/Mg92CPd//AG6p98astPM3H6PgnW/atJH80/d8sgZvjcTpwgvy89+V1qfgW0ENMaj5mR4nhkhA4ZrSxkmW5vwRzOBbzAdCiqHEXwTNmgc6N8bs0bgeM0g6a2seY6WOuiCU20jLaiNrgQ5tJQggixBFDCCCDuN+RWaP/lN3/cW/BVT2s2idX1b6l7Qx8gjzgG7czImsJbzA5b25LqVZtnCMKOH/ACZ+UyibheHGbhALfR4K2W2lvagb9jr/AIlF/RUflZVa6+F2L4HBKwF9Zh7mwStFy+SCQhsTrakkWbr0PVI2UxxlJUCd8TpS0PDWiQRjjxvjJccjidHaWtuTrZfbSTD5J3U1wJoXxWc4EtLgMsn0bOc03I05Sg0PYCoa2vqKSMgx0eG1Mdxez5zJEamQX55LtH8rGqE7DBAbihIuPkEl23tca3F+TxqvbC7ZR4c+WQwOmfLE+E/OiNoY8tLrDg3HNxRrfzJTZDbaKgFSBTPkFTEYXXna0tjde9rQ6u13+xAzkxajNLOxlMYpn8FkeZXS6Nfd7bFoy3FjfoTrZ2Z8NBiDml0ckclEQRdrmPbPJ5wQQmmEY1RwTMl+STSOjIcxslSwszt1aXNbTtLgCAbXsbarig2ijZS1MMkUkj6oxufLwwaQY3ueDlMZLiS43udehBbsbgbjlG6tgYG4hTNb8thaLcPGBZtRGOUgA3G/S3e3pe2X/Eq3yqo+O9JbObQzUNSyop3ZXsP/AIvafpMeOVpHJ5xqEljGICeqmmy5RNLJJlvcgSPL8t7cl99kF825/wCXsG/+f3hZqrdj220VTh9NR/J3sFLm4OThg4kv+lnbwQuL23EKooBCEIBCEIBCEIBCEIBCEIBCEIBTWzOIRxOl4URlroXhvCRMltLb5u2Zrsuvi6VCoQXXE58LkjqHtGWZ3CGNreGDAeFl4MsGUgEt4MkGw1sMutn9TheGwwU3DBvHjjc4xve97nuMHCk5ToGtMlrab9LjXO0INDp3YM0lxLSQTlaRVOZqzKc1xqy5LhoHCw38rZrsHBaRcgRXu81BPCAtIBjDQ0uPGB42UdKoqEFzp6ug4SrzcE1j5HGIiKR7TCY5MjIw5pdG4PMZJu3dobCxMdxailpyyNsYc2UuDgyVsro3VNQXZHHi5jGYDZ1ha9rEACmIQW7F6yhbTyRUwZnlkivJlndlia+Z12mTUPsIc4AsSeLe2jyrxTDRG8Q78j4wHwZS7JS1UcUoILuM50sN3EtJc2+VqoqEAhCEAhCEAhCEAhCEAhCEAhCEAhCEAhCEAhCEAhCEAhCEAhCEAhCEAhCEAhCEAhCEAhCEAhCEAn2GYPJPmEeUlouQSGnW+6+nJbzhMUIJyg2Qmmjkex0XzbywtL8riQWC7QRqLPJ3/Udy2BV7RqjOGjgjf63CNyjUXvfXTMOTl5VXyvEFij2HnsS98Me62eQakloABYCL3eBY9ST7SqjKXWjsP+ozUWebjXdxP/YdNoFCCabshUEkZWjKXNN3stdhaDrfdxvYmlZgssbyxwBItfK5pGoB0IPSmCEH/9k="/>
          <p:cNvSpPr>
            <a:spLocks noChangeAspect="1" noChangeArrowheads="1"/>
          </p:cNvSpPr>
          <p:nvPr/>
        </p:nvSpPr>
        <p:spPr bwMode="auto">
          <a:xfrm>
            <a:off x="0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cdn2-b.examiner.com/sites/default/files/styles/image_content_width/hash/b0/ed/1347473674_9782_disappointment.jpg"/>
          <p:cNvPicPr>
            <a:picLocks noChangeAspect="1" noChangeArrowheads="1"/>
          </p:cNvPicPr>
          <p:nvPr/>
        </p:nvPicPr>
        <p:blipFill>
          <a:blip r:embed="rId2" cstate="print"/>
          <a:srcRect l="1826" b="13143"/>
          <a:stretch>
            <a:fillRect/>
          </a:stretch>
        </p:blipFill>
        <p:spPr bwMode="auto">
          <a:xfrm>
            <a:off x="4191000" y="2590800"/>
            <a:ext cx="4095750" cy="2895600"/>
          </a:xfrm>
          <a:prstGeom prst="rect">
            <a:avLst/>
          </a:prstGeom>
          <a:noFill/>
        </p:spPr>
      </p:pic>
      <p:pic>
        <p:nvPicPr>
          <p:cNvPr id="11270" name="Picture 6" descr="http://t3.gstatic.com/images?q=tbn:ANd9GcTdD26-PaK1uo1JiBDFKkZBKA9nLPyLQlX9JiQqZ_uTn7_jUIV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2590800" cy="2422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feel very hungry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Starve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t0.gstatic.com/images?q=tbn:ANd9GcRFqAypeuNiXTGFrbbVycZ_OLhwFmo_qhPkl8A-QpQy6oIO_rJ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3507643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who always wants more and more (food, things, money) and doesn’t want to share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Greed</a:t>
            </a:r>
            <a:r>
              <a:rPr lang="en-US" dirty="0" smtClean="0">
                <a:solidFill>
                  <a:srgbClr val="FFFF00"/>
                </a:solidFill>
              </a:rPr>
              <a:t>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t1.gstatic.com/images?q=tbn:ANd9GcRzzQpH_sEoZu_7diBgND8aTBYIvGmU4GKa3WtoYf-Yds8eQyGe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360123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or property you get after your family member dies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Inherit</a:t>
            </a:r>
            <a:r>
              <a:rPr lang="en-US" dirty="0" smtClean="0">
                <a:solidFill>
                  <a:srgbClr val="FFFF00"/>
                </a:solidFill>
              </a:rPr>
              <a:t>ance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2" name="Picture 4" descr="http://t3.gstatic.com/images?q=tbn:ANd9GcReOI1J67Adi8ZFZtnaUQPu4OFMFJW3wCJD9W3rogdF5xsYlQ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67000"/>
            <a:ext cx="465719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begging for money on the street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Begg</a:t>
            </a:r>
            <a:r>
              <a:rPr lang="en-US" dirty="0" smtClean="0">
                <a:solidFill>
                  <a:srgbClr val="FFC000"/>
                </a:solidFill>
              </a:rPr>
              <a:t>ar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122" name="AutoShape 2" descr="data:image/jpeg;base64,/9j/4AAQSkZJRgABAQAAAQABAAD/2wCEAAkGBhQSERUUExQWFRUUGBgZFxcXGBgcGBgYGBgWFxgYFxgaHSYfGRkjGhcUHy8gIycpLCwsFh8xNTAqNSYrLCkBCQoKDgwOGg8PGiwcHxwpKSkpKSkpKSkpKSkpKSwpKSkpKSwsKSkpKSkpLCkpKSkpKSksKSwpLCksKSwsKSwpKf/AABEIAMIBBAMBIgACEQEDEQH/xAAbAAABBQEBAAAAAAAAAAAAAAAFAQIDBAYAB//EADwQAAEDAgQEAwcDAgYCAwEAAAEAAhEDIQQSMUEFUWFxIoGRBhMyobHB8ELR4YLxBxQjUmJyFaIzktIk/8QAGQEAAwEBAQAAAAAAAAAAAAAAAAECAwQF/8QAIxEAAgIDAQEAAgMBAQAAAAAAAAECEQMhMRJBIlEyYXETBP/aAAwDAQACEQMRAD8A0rg48h3P7JWUud/knwlDVyHQLlGwj+o/QroP5/K6UoqjYyeQufkgY5jk5MLc1iJ7x/MJRTMWdHeT8z/KAHgJxIbqY72+qhNP/cXEd4H/AKgKalRb+kDuP31SAYKw2k9gT9LJwJP6Y7kfQSpUqYDMh5/L+UjRzE9r/JTBcECG5uS6Er3gakDuq1asCIbN7DWL23SbGSUGkif9xny0Hyj1UmT8upA0C3ouIVmZWqtlzRtc77C31XGkOvq790K4/wC09HCGarr5YawfESTJPbmT0WYqf4ttExhXGDY5xB7+EkIUWw9pG9NPv6lMNMfkrFYH/Fqk8+Og9g5tcH/+pa0rT4D2goVxNJ+YbwDLTsHN1Bvp0PSZlFoqMkyxUoBUcVQA2np/eyu1Kg5H0P7KnjKkgxLZ0OSb9jAPZQWZvimJea7KcEt+ImM07R/wsDJ6jmVTqcKzitVqOhkNynM0f6maTmIa4tGUauiSbTsZxQzPaCKrovMZWAxEGD4ucHNcoNxRnK0xJi0AzBAIJGvY3tZCEwBVHjiQQJbNzNyLRrpOk3FltuG4yr/lhmY7QjNJAiZBkam+091nOG4F58TgQZm8C8+HKAIbGkCdRytap8Vmp7qnHhgPqEuytuAQGzL3C24HdXX0h5G/xX0uV8U2kJLRygZg47Xkm+6u4UCpSBYSXXhoGs9RcKrjuGtfd2YloOwEecaJcJgGsYD/AKgJkWALehzNv5RN1omqOZppiPpAg5m9gRrGokaKniuB4d1wI08QJFzsCNSi1bOwBzstVpANyTltpn/Sb7puGpMcTleWE2IeLHvFnD8nmegozruCvb8FYnpUaHjyMSD3TqPCni1Qhw7AR5gW81p/cljScmT3cS9slpBtB1kHzhRvo9IdzHwxvI180ex+TN1vZ9s3OWwMGdDouR545lv0+i5P2Hk1E8/D3/eyf7vr6WSpAyNLLNnUOFNvKT1v9VKow6NR5j8lSsCQxAU4d1wI3KVp5D1skAocu93/AHFkoB6Jck6z+dkAMgjcEcjY+sfbzTi62hCdEbLnIAZJOkX6kpPc8zPOLJzqIP7rgXDkR6H9j8kAK3DgaCPqkDZcByv9gpBVGhseRt/BXYe5cesDsP5JRQnwfkSZO/yTyRKq8TxjadNxJglrg0DUmDEBU2QtniX+InFnVcdUucrIazlDQASO5E9lmqbzsbhab2w4eHU2128hm9AJ9R81lWPuNo0K6cUlKOjHLBxlTCVO9zbmPkSFbp8TfRcHsMOGh2P/ABeDqPrrqgZrmSfyFz8cdNlq0n0yWj3T2e45TxlFtRmdjoyvHiAa4fE0G4PMbwUQfHUrBf4P1z7vEAzlzU/XK+fllW5xrnbObbZwcPKQbCJuNNb6Hzsi8yaR3QdoqYmEIxDNwYIuDG/ZGnNJ+IEdJafSDcenYaIdi6Igg8oUFGcxmKcy5cQ7aTBiJLzN3ACY2EX5Grw1xa4ta0w4GBBzEZpFyTc7k3l51gpOIUQCS91RjqpDXFzs4IDhlBgl5EDRxjS+qZRr56ea8AE9Q2ZAB2dYmNL7CZ0ltE40os1nDsW5zA5r8hDRfNAcI2Mlp0EbX1Vp+KLoLqYGaBIlrnEE38Opsel1kmHEOa0NY97GgTFzIkX1JAFov9hpeHVajKY92arWn4s7GDxDWDNuWir4c89SaCeHdlY+Gvp5R+rKQCepAGwuoagYbuYAZEgGM1ryLgTtF1Hi8Q8GH3fa0AdgAPNPqVCKjWyLFo8Og8IzEcjz6pBZXBa0HL0G8XJ1nUCEypiDlbMXJOg0kD1sUytUkEmzjU+EDQxN+l1QxeJy/EQC21tomQqSsTdElV2YkjczvvfYrllcZ7VkPIYAQN5XLTyT6PYYShqWEsLI6zguNIHp+bjdPCWEhjGjL/AupG9F0Lsn90APXSm37j5/slbUHbvZADgE1zwDE35C59FzngiwzfnOycG9h80mAoTS7zTsvmq9TH02nKajAeRe0H0mUwJajvCZEzsd1LTplogAWt+W5qFtcOc0N8Q1JGluveFcyJoiRVdTcHAtAA/UBqe1llPaquG1wb2aC4HS8gZeliT1hbPKsN7fYfLVpvknM0tjYZeXfN8lGRa0aYX+WzOcQr03sLcsSCIi11hhwF2YA+EOMNIvJ2ta2l9ls6rhF1nsfxdrHOcGy9nwEmzSd4nWyzwTmnSN88IPbM2WkNjl8juFEE4PPPXVOa+dd/LzXqHlnoX+Erg41mE3Ia6OjTlOmvxN+a9G/wAmIBga6kdPX0XiPsrxFuHxVJ7jDM2VxkgZXeFxMbReN4C9s/y7TeNgQZOw5TC4s0alZ043aKuKpXsXQNpMeV9P2Q+nRcXGzjE8z8kVrIS5oDydCViaAnioAkbjX5TMeSCYY5hU0Id8BsYcIBDY/wCMmTAF9YR7irZ327LO0cL7pwAkgG8kzbQXtsB1zHotFwm6ZtvYXhbTSdVLQX+8dAn4JgyRzdoCdm23RPjWDyNkBjRN4mRrFp+Kdwst7M8Pe7ENc1z20myC4HKXgC4jU3AB28VzZbji/DTXpeGAZBFyNNb9pTXAyKzL8cxxzNAN8zaZfMGWtuSee09FB/5AB5dcy1xaYgF1mhx9CrHtNWLPctexoqNzucGy4eLwMmP+IeshWx36Rc9PXyVpXo5JaYar8QHxOtLnOJ58uwF/VZjivGQ4kNHh36rsZVe+xM/nJQUeCVHztALiTYAQTuN42WsUkTsHnEdFyM0uC2uPouV+kGz2wOlLCibUBEgiE7Pyk9v3XKzuJgF0KNs9B5p4A7pAKXhKZ5JQUoQMQN6pfdDlPdOCViQHFJP4VIEhAQIjp0yBdxdcmTFgdrAWHW6UJSonVw3WR9+UFAE9HUnyCmJVeiXACw9SNf6T6J5c4/pH/wBj/wDlUiH0d5KjxXCsqNax7GubOjha3011V2Ty+f8ACrVLvAO2355JS4EenmfHaVEVqjRTGUEtAk2gRa9tJWK4/hW02jKNfz6StFxTEziXDZznEHzn6Kt7WYMHDggRl36QSPn4f6gscb8zX9nVkVwZhYSHWytOwzjsBaQeYCgFI8r7r1EzzRGFep+yHtZVqtFN2SRYFxcJ1MAhrhoJgxYWXl9Nl42Wq9juOjCVorAOpu8JfuzfQ3DZgn1usssfSKg6Z6SypWmHupb+Foq5hF5LnQ0iI0G6fVbKtuY06Ry0H9lUqtbtEjlEx9VxHUVGvptJNSn7wbDM5pHoRI8weuyzeNq021W+7BJc5oFN1N0eIkAB4JBAO59DdaDE3Qav4XhwEwQY0mCDE9YCpMlo2uF4b/l6TgZLvhLiBJHwiBs3XK0WbNtyTFTFtpsJecoaJJOwF5/bqszwfEurEOcSXPqf+rbwBtz9EG9q+Pur1nUGiKNJ3jfNqhEHpYGQAJvfktETJorYzEPr1i7KM1U+AGLWOUAnQAb3s2e5LidDBYCj7yuBVqxZp1e8D9LP0t08RmBzMBAKOFzy90EOPgBAMNG99CSAewbyVXiPCKdQ5i0hx1cDrGiE1eya1ZHw/wBr3VNXUaMODrNDGEeIFg2GupPzRvF4+m/KBiKRLrOYCxxfvYtJLYInkb7rM0uE5NP5UjMO0Pa4NAM8hP07rS02S7SDj8oP5+65QjDDlPdcq0Y7PTKtG8gX5padfZ1jz2VjMkdTB1XPR2jgEqgdTLfhuOX7ck+niAbaHkUrAlS5kiVMBQ5cHTcXSZuyQvSGPJXNqfJQf5kTYgnSCQJ9eyre+MeG0yb3NzO56pWARcQq5qhxAB3uVXp4prSA5ofO5cZ5/DEadVPhSHuLg3KNAJm6E70Jl6YSZhzVari/H7sfFAMGdJ7Kx2VpmVClyzHtH7R06HvROaqW5WtaJiRcuOjYsb3tojHF8aadMkWJsOhO/ldYTGcObcgkzJJNySdZ5rOc0tG2PG3sxuPzyKlhBBi82680Vo47D4yk6nnex4aZa7KARrrMEA9ih/GX6tGgWXpVDSrMd/tcD6FaY4KSv78Fkm06Ctag1oylhYWyAcpOaLh1rE2HS4R72c4Nh8QJe0h8wCW2cOfxQbDkdVoAym1nv3gSdok30aB3/dLgsIarS54hpPhYNhzcdydeQ9UnkI87sJ1uAYJzAypRpuDdC1uQt9CCFk/af/DhoaamDc4kAk0nGSRv7t2pP/Ez32RtnEQw5X5iyfC4GS3127eitDG5CA+SDBY4aOAG3XoiM2huKKnsZiKlTCwXkhpDWuIlzYYwuHiF8ri4DXTVXqWGyvcScxIbB/VAzTI2vB5dBAU3Dg0GplEe8cXkaeIhoNuuUO7uKR7Dmda2g+GT1kGY2gqG9lIrVxG4HmASguNE6TPLVHHtHQfnRU8Uy1rIQwbi3h1B495Up+6pB1nQx1R7m0g1zY8RtEgjvdBHvyBtORrcjc9Ogt9Vb4pJa4banb4eu37LPYBp96Zk+7H6ehgBvQT8l0R5/hhKOwnhce4am50jQgHXsfuETw+NlAqeGBeB/tAbPON42tH/ANVcq0Sw+iVJg7QWqkOvCp1aWh1v+X5ptDEKy2sDMi+xkx5/n7KaoLsItggZRby/ZKrXD6AFNoAH87rloZHoBCcE1cXwsjrJAoqlIH90wYnkCfp6p+Vx1Mdtf4SAiNQtsbjmufi2jdTNogde6ir4UO6dvuppgROxJOlu6gdc6uPeI7CCnOBbrpz2SB4N7fJSMc10LnPQjjXFHUstOl4qlSQxusE3meWpgyAATaIQ6lWqYcn3+IaREx16GdFEnRpGN9NM+qI5+cCfS49FGOOtpNiW7/EfsB91k8XUxOJH/wDOwhu73SJ6NB1V3D+zNMj/AFqVcO5tr5h6QPROPp74J+I66Gj7YNDQLE7kTHkDKoYr2ygTniOUfVI72QwREZq4PWoR9Wrqn+HmGLTfEXt8Q/8AxKrzL9icofoEYniT67w1r76kkzAGsqPBOLgWvBDhIJvFiRqddvVPx/D8JhHkCczRID3D3jrGWtmIEESAB3Quh7UMqU5mHaEdQuecX82dUJL/AArcawQFgRPWyxzWxXaHiYI8PMjRvYmPVaXFcRBdoHu/S0SXA8yBYeZCAe6qU64q1GG5zNkWLv0g7ASfkuvBa0zk/wDRXUb74n06U5nAS8wLNGp7ucYHQlHaVLLS15rO+z9Oz35gS5wZm2Ib8R83l5/pC02IbFIdRbndSyUBa1GeRUTq1vd2dAzZZ+Jo5cnNO46KR1WHH6oXx5pDPeU7OpEPB6D4h1GWfJKK2DD/AA/F5YEy02nQx9iNSDe1laqcRoA5Pe08wB8IMx6TfW3ZZ7h/ERUaKjLT8beR59twtGH+Gflt17JtAmVq7gRcgdJHzufqqOIqiDf0I+qvVqkIVjDqhAwXiq0z+flkJ4ez/VeNvFcW0PO5n7BX8bU3Gt4JFh5b2Q7BgNqGTcjXrubbrdcZi3skw48V+Z6AkkgesCyL1W5mg9LyhGGZ4QQTJcRJvsIPfqjGDkjKeRPz/hZydM2q4g+pQhQuJG8ohXGUwVGaQI281qmc9BHh3tA1rIfMz35feVyFOw/QBcq0TR7MMx6dr/NK2kO6c5KCsTqO0UeJr5WzubDvy7qSUj2gggwQbEHQ/wAJPgEOEqlzZPzPT95U5cuYEpCSQ2RuM6qjisDF2eiuFxmIMc7R9dU1zkmgM67hWas6qCRV926mJ+FodlGYRBBsec5lZ4X7KUqZDnf6lTdz4PoJgImagBmOh6gq6WR25pUFsiFE7ctDoq5xUHI6xPwzoekqf30Heymbhw4ZqjQGN2cJJI0N7DunViugcazSY/Pz+FVf4SQ1zmwJsTG/7FO4o1rMtRjKtR1T4abCL9S5w8I78uyGcTxfu2F1RrqcjxMqQTF5LXsOV4E7EGYnVFP4FmO4rxR3+cayrUJYXZnsOhMS0ZgNzHS10S9pOHU8TS94ykPeNgk3BLS4Fxgau+I352XcWw1CuWsqBxcWNdSrBuV4BmM47yNIMzAlM4NTfhB7t92gwKh5HQHkIWUnq11HRFX3jH0KNNjGsYAJs0ARJNvM6m/JDPbWiPdRy59LLSVMHRc5rgcj2nMIu2YI07FZX29xcsY39TjcDoTpvGijHbmjTJSgy57KNe3DNa4AXt1EzPrsthxJpgCYgD8+SA+y7/eikMpa4RmaYERJ05SAjnFH6k7cl0S6cUeGYdWlxn869k57MzSDobeohVMXXh8hWcJVzAT3tzSGAfZt7mPLNx6kaOHrf1Xo2BwTX0mFtUFzgfDB1EEt6nxNHmvP+Ij3WLa4aGHDs5xafS/otfhfaJmHY0hzaj3fDRBl+bXIWzLQAJnsBKrJb2iYfpl3E8BqNY55LIaMx8XyuLuiPpJKz+JdYj+yvUOL4oNiqGVYmQ0lpAMwIILXEaXjQTdDMRULpOTICbAxYX5SJ3sd1MbvZTAuPPdDm4gtcJ2N4HSPW8oniaYg310/OSG1WB2kAbT3MbX9PRdETnkW6ZtsBcjsYI9fsUQwVUw2DMGNRf8Ac80HwriHETuNN8tojv8AVE8MYdlG5iOsXI9Sspo6cbtF7Fi4+vaxVNrDCvOaHMEHQCJ1Pc/NQNbMwfJOMiZQd6I8w3nyXJfft3181yoyo9eJSymZlHVrQFJuPq1gwS4wNPPWBzO6pV+MwSGUxAI8TzY9CGmANd9k/FUPetY5pBy2cL2+GSI3Bn1CZQ4O3WoQSCTlEuMXP9OpHTqldEbYOfxWsKke8YZmGZW3i8DeYGkonwbHvrB2YNBZF2zDgc22x8PNDcbwXM4mnSmTIJs4kAbgyAI+fVTcOy4bMxjmms8XElzGRNnub/2NheTPII6JBh5VGtWhT06pLQXANO4BzAHeHQJGuw7DRDOJYwBpi5OkfupLJ6eJv4rA6H6eqMYcyy+0i/RAuEYyniKWaNJa8bgjW2sfnRFOH1PDBIcP92sjaeqdAPOLp03tBEvM2t4RrYbx+BRtrHFEifd0KbhmOhquFyydQ214gmYm5CyvtFh6zajhSL25/CCCS8tJaAxro8Mlw9CTNlreF8NbhsOyiAXZBBiLu1fc9dOkT1taRHSDiHFx7wtYRlbaevfpogvEsa51KozNZ4gnUxIkCbX000lDzh3vbVmKbhUqQGXaAHENHXwxcxJ5IRwvG1XUpewkCp7uQQczhAgCZ3B5XXJJzt18OyMIUr+lbiVMv8b3y5tszgATPUafTZWMBxrKMlQSNDNwR9witL2cqCXZmtJIMfEIvYi11n/aPh9Rl8rT2kf2U36ey0vPCd+GpucPcYhzSSAKb2lwk6Bp16alHsJwGnSdmcfe1sozOjwskEjIP06a6kdFnv8ADvhgq1DXdI92S1gJ/UW3OuwMea1uMpx7wkwMxM9mgDysuhQ8nNKfoo+z9Nrqr3iPC2I5En9gSn8XrEDvou9mKWSg+ptUeYnYN8IPzKG8drmQJ/bVHSOIHYqlO2qbh6mX83VjDYQ7u005J+Iwgbq5snSSrRFlPGYYVmtAHja4Re8EtzD5z5Irxb2coMDKhZTIIzNeyQZ1uRBnvzO4VEkNENIkxoQf7KWpxV+X3Zd4ZmCLT0kSBrujYEXD8cHTl+DYzPOwPQAaTebrsRVUD8bPK300sq9bEc7fZCQNkONiOQPftbZD2uj6Qdz0VrFYxzmgFxIboCdJ5eg9VTvsdYMQNQSRb035clrEzY+zXcw6/WZzQI/pCvYa5DjAO46k8/RVqrAaQPQAx6m/QqXCP9Mtvufzkonw1xvdBLB3G9zMEDQSPpCiry1359ApKFctgASCDc7WEHzn5KbGM0PMFZLpvNaBVek3MSTBN9VyIU3iLtHouV+mR5T+nq5Q/iDDBhT0cTmsRDhqPuOn7p5CbJoyFTitSg7M0kc4EjuW7jyVpvtxWfcOoHn4SbxMg5uqL4vD0zrEoRV4NTeZ92D1LQSj0S4sSt7RB2bPUAzTIpty5zpBEyTtyTeH1DOZrMrQPCDr3PLeys4bgwbGVrR2A+yJYbCKXK9AojKdN7tSnf8AjBqb9ETpUYT/AHYSosA8K4RGMOVxYKlJ1hpnblIJEXhubyU1bD1qDi4gBpMFzZy3tJE2VjiuLFDLWhzvdOzENiYNneWUuMC5haKo1tRkAy1wBBG4IkH5gp9RPDLcTNWnSfWaDnptcWwZEm2cAnRoOaPNEasUWUaGVzgAc7zMFxBLnSfiJcSfLsrFLBuy+6fq0eB3NunykAjf1Wd4xw2tQymhleNDQcQ3KNJovNg2P0OtyOyXppDUU3sH4x7adKo7QZnnsC5yzHsbi6zKFRzifd1Kpc1vUCHOHKbD+haP2goB9MMqEjPlGRhBJn9IPXSeqdw/2adW8PvG02MAGWnDsoA0zHwiBGmbqsE3Tr6dTSVX8AuM9sCzwyTOg1PkBdPbw/F4lo/08jXbvB07RbzW44N7F0MM41GhznuHxPcHQOTcrWwEYp0wNonbaenJaLGkZPK3w8+wHDHYF4hvgPxkXLp1dcXhHeI08zLXBuI3lGcdhmvaWuAjY8l53xjjGJwLnCm5rm6w9sjrF7LTrowbrZpgAxjacxE3ItJ10Wf4oygQRUqwdskl09P5QnA4jE4qm+q95l3wMaGtETrG55dEGq8GxuodY2GZ4E/0qlDe2TKQTZxVlOfd03PGhNR8uPkTlap//MUnjxOfSMXGRob5Opz8ygOMbVoCazxJ0DASeusD5IXU4qSOdrS0b8jstFC+EOVdDmM4pTzA03ZgRtfpeYIuSnUuJFzZAPnohXCMEXhpOgMW5bz0hFqrQxxaNPlbZOSRKk7KNbiUkiLhMZiy4xBlJhiA5/8A2U4q2/PyEUgIwJ5jv/dNcdlxeZmUx7lSAlbXMFoAM6fxzKl4XXzENiwhpOwHicfKwQ6qVf4I1pkFt5Hadtes7KZpUXjf5BA4x1nCRIA8rQBOyPcNAqNyxf4gT529FnazgWjKSQZy9gTPWEU4VW925rjJMz5AAX8gVzNHathCpwy/wpFoczSAdiLJFGwpBSq3TLPfdNrudFzPO0fSyu+7UdWnIhasxKNMA9VcpU0Pc3Id4RHDVAVIFhtBPZTASh2gTgqAcCuKRoSzKGAI4pTnqOSIcArZWCi4+OkAI5t/SWje3h/pVeqc1RrR3P1VjFUgK9KpYQcrtLtdrJ0EGDOxCS1slv4FnjQ8vpv8kI45wWo/xU8mYbkxI62N0dqAC+ip1K7nHKxuYbmYA8416JtJ9CMmnoylD2RqvqNqVqwAboym0E9y9476N5XWjwmFbQZlbpvzPU/nonlhZJIgeqo43FBoN9LgdDqhJRWim/Ttlqrj26DWNFTr8RAk9h66LJcS43DmOBGUkAEaToWnuC0jsUF4jx6tVOWg2QQAXkw2xMRzslYV+jS8a9p2sFzGo7FYXFcUOPxDWNHgABedoBvfrb5pHeylSoZr1pnYC10Z4RwRmHBymSdT2+37lOM41rbInCS6G+DMi0C17aCNAPNMfSl1tAVJQZDTG/0SuEBJuhJWwNxXANdMiZt06LOt9jcrgZc8GTDrb9Ft/dh5yqCvR8R5CwVRk4qhSSbM/h6AYD4QOnKLfwhGLMmZ1/ePstDxSiA0xbe1vVZ/G+DK0mYbPS8lXjdojIqZTouhzp3M/ZI9safIJueXE7WA+6kp0x/e61IEBSOuLfWyRzxcX9EriQLAfRAyFwsd1NhHQJ62+uvoo6zxbYqLM6DBt97feB5p9EtM0DmgMAB0tO5AcY7SCJVjBuMNMkyBtAa3T7KhRfFMDUmxHKYPny8lPhtG7gWnmXGfPW65JKjvxvRtcG4lgMjQemy5BKGPeR8VtBcDwiwt2C5RRto9HcYVapUSPcoyFozkInumyaKxbopFxpqRj2Yy+vJWaeKsqBpaDb6J2cjX6j8KLAJDEJtTFQqj32UcT2HZFgXeH0i5znX6dlUxuMLKozAlpkTEwf5RDDUmtYJa28nTmmBgMWgDQTYfslP+NBBXKylgcPUZUOV49ybtpuDiWuvJacwAadcpBAMRCK065YJzGOunoq1bFtZ1KD4/jFtVh6o6PFmgpe0NOoSw2dEgH9QG7e242QH2gPuy00wTmIblGkukAgnS+o0Ik6hZXirquIaPcMJIcC2oJ8LhuCLz2/eSfB8RWI/130jVH6gxwfpqZOUE8w35rX0/NyMXFeqiXOF+yzar4q5zN6gpyKbTctBJ1d37pcVwh1J5YKD8gJyOc5jWloNiCCSdtvJajgNQCiGa3JsYMnXuovbPFNbhoBgyMt5N7E+n1VSxe4WTHL4lowuMxOoygXgQZB84BUAqzDQdxbeOqr4poafiMRzBvv8AZBn4wsqNdexm/Sd04QS0iJzb2zYYatmJHIH5bpf8xbss1w/iMi5iZv8AY90SdXMC8k9j9VVbEnSCoqhrSdz+fuo6ZsqpYS4N2ZHzSVief7JSHBff0DuI1JMcyEDxtYFxtMlFcS4jM7+kH6kIZiQGMc7U6D/sbD0ufJbRVIxbt2Dy2XmNJi3S32KlFIawpMOcgAgEkQ3w6zqSVbZgTlmDAsT9p3PZU2CVg/PLyCHE8yNUro+/50U+Dw7py1JIB3aSIBuHXj+6L1qlMzTblLXi7Rl/pObQXsI5JOSugp9M7UbqCPI2/LKrWw8Bj/C1hBIImJBiHdZCuM4wcrQ6g3La4BJjXQk8zt/FXjXEBUytYMrAAQLAAkXEC2oHoFau6E0qsJU6pgHmJv1AhX2yHRG0R/J6IO3GiQQdIidLDWyK0HB173EkGxtvqsckTpxSCERa22o0sLLlWoV2gXPXTmuWVHQenvam5VNUamNCpnOOFNONNcwFK+oAL2QMhdSTXPkQ6/M7wnuxQI6c1V96CdQobSKUWx+bKYmeSczDEnNoD6qtVx7W6QhPEPa1rLTLv9o1+Sj1fC/CXTS4jGNbEmf2QjiHHwATmACznvcTW8cCm3d1QwQBvGwRXB+z1KxqE13G4uI6ZQLeabxt/wAnQf8AWK/jsqDiNWuYosLh/uNm+p18lfwHssS6a7i8j9Is39z5oo4e5gOLWaGXRLWncwBa2pt1RjD5XNDmlrmn9QIIPYixVxUI6RlOc5dZDh8I0NAAiNIVfD05qPM7wiJdEzt9roZw2rmbJ3cVcyIHVCQ50bx9NigXtTUqvou1JaPCPMH7LSQC4+Sa+gCRbdZ2y6R5DU4w9tngg3kQhtfFgu/OS9h4p7NU6sywd/rZY7ifsANWgei3i19MZRdUjL4bEiNYKJYLiJD2zcDfoqWK9malPSe0aeapuzsN2nSFVJ8Ito2eHx4cS6dZ0/OyfiSXNMH1MfVZbA8QgC32jmjNMioWiXTr08xus62aevxG12EZRBEAm/XdCuIR4QTAzFxMwBECT6/PeEWq1XhxzNkX8QGw5jYQqOKwJrNz0xdkW3M7j5W6q09kVolw+EEA2dbWZBnkVM/DaXcACSIcbFwAcQJsSAL9FNw2hUdTioC0za0GOyt1KJ6eamy4x0Z7EOeyp4iXNfbxbHSJ8vsqtbDj3gFIkOdqG2E+VpP2WhxuDBbBEg6ygdbhtRg8DpAvld32J5Jr+iXHZYPCazGy+mcuzgJA6EglCa2HzOEev2B1Wz4b7RCQ2tNMxq+MnYOmPVAvaPF4YvnDmXl3iDJyQBdwtrMC2typx5JeqaKlFVaZnsTDbCZ/LFHcNWMCRqACfIEobWZLSS2w1PdWveWAG+X5R+y2ntEQdMIDFsbMtJJ3+W3ZckNzZsjnOqRc512z16qkAXLlRmPCo8V/+M9ki5J8Gitifh9fqh1d2vYpVy5mdMeAXH1Dlfc2HNP9jqDSJLQTJvAn1XLl0YeHNn+GyosEaK7XwVMtIyMj/qP2XLl0GSIOE0g0wAALiAIsJgINTHu+LOYzwMc0lzW2aTGpAsSuXLKf0UQ/i/gPY/RC+Hn/AEx2P1XLlEy4l7h2pVl+o7rlykoc5V8SLLlyaGD8dTEaD0WO4tRbJsPQLlyuHTOfDIYpoD7CL7IvgD42ea5ctJmKL7j4f6R9Vc4YwS6w+M/RcuWRtHgSeNFXrD6j7rlyX0tFStp5qniGrlyCGQYpg5c/oqjcO0VrNaJYNguXLoXDHJwFE+GsNpFtviU50p/9AkXI+Ch0v4b4Vy5csTs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hQSERUUExQWFRUUGBgZFxcXGBgcGBgYGBgWFxgYFxgaHSYfGRkjGhcUHy8gIycpLCwsFh8xNTAqNSYrLCkBCQoKDgwOGg8PGiwcHxwpKSkpKSkpKSkpKSkpKSwpKSkpKSwsKSkpKSkpLCkpKSkpKSksKSwpLCksKSwsKSwpKf/AABEIAMIBBAMBIgACEQEDEQH/xAAbAAABBQEBAAAAAAAAAAAAAAAFAQIDBAYAB//EADwQAAEDAgQEAwcDAgYCAwEAAAEAAhEDIQQSMUEFUWFxIoGRBhMyobHB8ELR4YLxBxQjUmJyFaIzktIk/8QAGQEAAwEBAQAAAAAAAAAAAAAAAAECAwQF/8QAIxEAAgIDAQEAAgMBAQAAAAAAAAECEQMhMRJBIlEyYXETBP/aAAwDAQACEQMRAD8A0rg48h3P7JWUud/knwlDVyHQLlGwj+o/QroP5/K6UoqjYyeQufkgY5jk5MLc1iJ7x/MJRTMWdHeT8z/KAHgJxIbqY72+qhNP/cXEd4H/AKgKalRb+kDuP31SAYKw2k9gT9LJwJP6Y7kfQSpUqYDMh5/L+UjRzE9r/JTBcECG5uS6Er3gakDuq1asCIbN7DWL23SbGSUGkif9xny0Hyj1UmT8upA0C3ouIVmZWqtlzRtc77C31XGkOvq790K4/wC09HCGarr5YawfESTJPbmT0WYqf4ttExhXGDY5xB7+EkIUWw9pG9NPv6lMNMfkrFYH/Fqk8+Og9g5tcH/+pa0rT4D2goVxNJ+YbwDLTsHN1Bvp0PSZlFoqMkyxUoBUcVQA2np/eyu1Kg5H0P7KnjKkgxLZ0OSb9jAPZQWZvimJea7KcEt+ImM07R/wsDJ6jmVTqcKzitVqOhkNynM0f6maTmIa4tGUauiSbTsZxQzPaCKrovMZWAxEGD4ucHNcoNxRnK0xJi0AzBAIJGvY3tZCEwBVHjiQQJbNzNyLRrpOk3FltuG4yr/lhmY7QjNJAiZBkam+091nOG4F58TgQZm8C8+HKAIbGkCdRytap8Vmp7qnHhgPqEuytuAQGzL3C24HdXX0h5G/xX0uV8U2kJLRygZg47Xkm+6u4UCpSBYSXXhoGs9RcKrjuGtfd2YloOwEecaJcJgGsYD/AKgJkWALehzNv5RN1omqOZppiPpAg5m9gRrGokaKniuB4d1wI08QJFzsCNSi1bOwBzstVpANyTltpn/Sb7puGpMcTleWE2IeLHvFnD8nmegozruCvb8FYnpUaHjyMSD3TqPCni1Qhw7AR5gW81p/cljScmT3cS9slpBtB1kHzhRvo9IdzHwxvI180ex+TN1vZ9s3OWwMGdDouR545lv0+i5P2Hk1E8/D3/eyf7vr6WSpAyNLLNnUOFNvKT1v9VKow6NR5j8lSsCQxAU4d1wI3KVp5D1skAocu93/AHFkoB6Jck6z+dkAMgjcEcjY+sfbzTi62hCdEbLnIAZJOkX6kpPc8zPOLJzqIP7rgXDkR6H9j8kAK3DgaCPqkDZcByv9gpBVGhseRt/BXYe5cesDsP5JRQnwfkSZO/yTyRKq8TxjadNxJglrg0DUmDEBU2QtniX+InFnVcdUucrIazlDQASO5E9lmqbzsbhab2w4eHU2128hm9AJ9R81lWPuNo0K6cUlKOjHLBxlTCVO9zbmPkSFbp8TfRcHsMOGh2P/ABeDqPrrqgZrmSfyFz8cdNlq0n0yWj3T2e45TxlFtRmdjoyvHiAa4fE0G4PMbwUQfHUrBf4P1z7vEAzlzU/XK+fllW5xrnbObbZwcPKQbCJuNNb6Hzsi8yaR3QdoqYmEIxDNwYIuDG/ZGnNJ+IEdJafSDcenYaIdi6Igg8oUFGcxmKcy5cQ7aTBiJLzN3ACY2EX5Grw1xa4ta0w4GBBzEZpFyTc7k3l51gpOIUQCS91RjqpDXFzs4IDhlBgl5EDRxjS+qZRr56ea8AE9Q2ZAB2dYmNL7CZ0ltE40os1nDsW5zA5r8hDRfNAcI2Mlp0EbX1Vp+KLoLqYGaBIlrnEE38Opsel1kmHEOa0NY97GgTFzIkX1JAFov9hpeHVajKY92arWn4s7GDxDWDNuWir4c89SaCeHdlY+Gvp5R+rKQCepAGwuoagYbuYAZEgGM1ryLgTtF1Hi8Q8GH3fa0AdgAPNPqVCKjWyLFo8Og8IzEcjz6pBZXBa0HL0G8XJ1nUCEypiDlbMXJOg0kD1sUytUkEmzjU+EDQxN+l1QxeJy/EQC21tomQqSsTdElV2YkjczvvfYrllcZ7VkPIYAQN5XLTyT6PYYShqWEsLI6zguNIHp+bjdPCWEhjGjL/AupG9F0Lsn90APXSm37j5/slbUHbvZADgE1zwDE35C59FzngiwzfnOycG9h80mAoTS7zTsvmq9TH02nKajAeRe0H0mUwJajvCZEzsd1LTplogAWt+W5qFtcOc0N8Q1JGluveFcyJoiRVdTcHAtAA/UBqe1llPaquG1wb2aC4HS8gZeliT1hbPKsN7fYfLVpvknM0tjYZeXfN8lGRa0aYX+WzOcQr03sLcsSCIi11hhwF2YA+EOMNIvJ2ta2l9ls6rhF1nsfxdrHOcGy9nwEmzSd4nWyzwTmnSN88IPbM2WkNjl8juFEE4PPPXVOa+dd/LzXqHlnoX+Erg41mE3Ia6OjTlOmvxN+a9G/wAmIBga6kdPX0XiPsrxFuHxVJ7jDM2VxkgZXeFxMbReN4C9s/y7TeNgQZOw5TC4s0alZ043aKuKpXsXQNpMeV9P2Q+nRcXGzjE8z8kVrIS5oDydCViaAnioAkbjX5TMeSCYY5hU0Id8BsYcIBDY/wCMmTAF9YR7irZ327LO0cL7pwAkgG8kzbQXtsB1zHotFwm6ZtvYXhbTSdVLQX+8dAn4JgyRzdoCdm23RPjWDyNkBjRN4mRrFp+Kdwst7M8Pe7ENc1z20myC4HKXgC4jU3AB28VzZbji/DTXpeGAZBFyNNb9pTXAyKzL8cxxzNAN8zaZfMGWtuSee09FB/5AB5dcy1xaYgF1mhx9CrHtNWLPctexoqNzucGy4eLwMmP+IeshWx36Rc9PXyVpXo5JaYar8QHxOtLnOJ58uwF/VZjivGQ4kNHh36rsZVe+xM/nJQUeCVHztALiTYAQTuN42WsUkTsHnEdFyM0uC2uPouV+kGz2wOlLCibUBEgiE7Pyk9v3XKzuJgF0KNs9B5p4A7pAKXhKZ5JQUoQMQN6pfdDlPdOCViQHFJP4VIEhAQIjp0yBdxdcmTFgdrAWHW6UJSonVw3WR9+UFAE9HUnyCmJVeiXACw9SNf6T6J5c4/pH/wBj/wDlUiH0d5KjxXCsqNax7GubOjha3011V2Ty+f8ACrVLvAO2355JS4EenmfHaVEVqjRTGUEtAk2gRa9tJWK4/hW02jKNfz6StFxTEziXDZznEHzn6Kt7WYMHDggRl36QSPn4f6gscb8zX9nVkVwZhYSHWytOwzjsBaQeYCgFI8r7r1EzzRGFep+yHtZVqtFN2SRYFxcJ1MAhrhoJgxYWXl9Nl42Wq9juOjCVorAOpu8JfuzfQ3DZgn1usssfSKg6Z6SypWmHupb+Foq5hF5LnQ0iI0G6fVbKtuY06Ry0H9lUqtbtEjlEx9VxHUVGvptJNSn7wbDM5pHoRI8weuyzeNq021W+7BJc5oFN1N0eIkAB4JBAO59DdaDE3Qav4XhwEwQY0mCDE9YCpMlo2uF4b/l6TgZLvhLiBJHwiBs3XK0WbNtyTFTFtpsJecoaJJOwF5/bqszwfEurEOcSXPqf+rbwBtz9EG9q+Pur1nUGiKNJ3jfNqhEHpYGQAJvfktETJorYzEPr1i7KM1U+AGLWOUAnQAb3s2e5LidDBYCj7yuBVqxZp1e8D9LP0t08RmBzMBAKOFzy90EOPgBAMNG99CSAewbyVXiPCKdQ5i0hx1cDrGiE1eya1ZHw/wBr3VNXUaMODrNDGEeIFg2GupPzRvF4+m/KBiKRLrOYCxxfvYtJLYInkb7rM0uE5NP5UjMO0Pa4NAM8hP07rS02S7SDj8oP5+65QjDDlPdcq0Y7PTKtG8gX5padfZ1jz2VjMkdTB1XPR2jgEqgdTLfhuOX7ck+niAbaHkUrAlS5kiVMBQ5cHTcXSZuyQvSGPJXNqfJQf5kTYgnSCQJ9eyre+MeG0yb3NzO56pWARcQq5qhxAB3uVXp4prSA5ofO5cZ5/DEadVPhSHuLg3KNAJm6E70Jl6YSZhzVari/H7sfFAMGdJ7Kx2VpmVClyzHtH7R06HvROaqW5WtaJiRcuOjYsb3tojHF8aadMkWJsOhO/ldYTGcObcgkzJJNySdZ5rOc0tG2PG3sxuPzyKlhBBi82680Vo47D4yk6nnex4aZa7KARrrMEA9ih/GX6tGgWXpVDSrMd/tcD6FaY4KSv78Fkm06Ctag1oylhYWyAcpOaLh1rE2HS4R72c4Nh8QJe0h8wCW2cOfxQbDkdVoAym1nv3gSdok30aB3/dLgsIarS54hpPhYNhzcdydeQ9UnkI87sJ1uAYJzAypRpuDdC1uQt9CCFk/af/DhoaamDc4kAk0nGSRv7t2pP/Ez32RtnEQw5X5iyfC4GS3127eitDG5CA+SDBY4aOAG3XoiM2huKKnsZiKlTCwXkhpDWuIlzYYwuHiF8ri4DXTVXqWGyvcScxIbB/VAzTI2vB5dBAU3Dg0GplEe8cXkaeIhoNuuUO7uKR7Dmda2g+GT1kGY2gqG9lIrVxG4HmASguNE6TPLVHHtHQfnRU8Uy1rIQwbi3h1B495Up+6pB1nQx1R7m0g1zY8RtEgjvdBHvyBtORrcjc9Ogt9Vb4pJa4banb4eu37LPYBp96Zk+7H6ehgBvQT8l0R5/hhKOwnhce4am50jQgHXsfuETw+NlAqeGBeB/tAbPON42tH/ANVcq0Sw+iVJg7QWqkOvCp1aWh1v+X5ptDEKy2sDMi+xkx5/n7KaoLsItggZRby/ZKrXD6AFNoAH87rloZHoBCcE1cXwsjrJAoqlIH90wYnkCfp6p+Vx1Mdtf4SAiNQtsbjmufi2jdTNogde6ir4UO6dvuppgROxJOlu6gdc6uPeI7CCnOBbrpz2SB4N7fJSMc10LnPQjjXFHUstOl4qlSQxusE3meWpgyAATaIQ6lWqYcn3+IaREx16GdFEnRpGN9NM+qI5+cCfS49FGOOtpNiW7/EfsB91k8XUxOJH/wDOwhu73SJ6NB1V3D+zNMj/AFqVcO5tr5h6QPROPp74J+I66Gj7YNDQLE7kTHkDKoYr2ygTniOUfVI72QwREZq4PWoR9Wrqn+HmGLTfEXt8Q/8AxKrzL9icofoEYniT67w1r76kkzAGsqPBOLgWvBDhIJvFiRqddvVPx/D8JhHkCczRID3D3jrGWtmIEESAB3Quh7UMqU5mHaEdQuecX82dUJL/AArcawQFgRPWyxzWxXaHiYI8PMjRvYmPVaXFcRBdoHu/S0SXA8yBYeZCAe6qU64q1GG5zNkWLv0g7ASfkuvBa0zk/wDRXUb74n06U5nAS8wLNGp7ucYHQlHaVLLS15rO+z9Oz35gS5wZm2Ib8R83l5/pC02IbFIdRbndSyUBa1GeRUTq1vd2dAzZZ+Jo5cnNO46KR1WHH6oXx5pDPeU7OpEPB6D4h1GWfJKK2DD/AA/F5YEy02nQx9iNSDe1laqcRoA5Pe08wB8IMx6TfW3ZZ7h/ERUaKjLT8beR59twtGH+Gflt17JtAmVq7gRcgdJHzufqqOIqiDf0I+qvVqkIVjDqhAwXiq0z+flkJ4ez/VeNvFcW0PO5n7BX8bU3Gt4JFh5b2Q7BgNqGTcjXrubbrdcZi3skw48V+Z6AkkgesCyL1W5mg9LyhGGZ4QQTJcRJvsIPfqjGDkjKeRPz/hZydM2q4g+pQhQuJG8ohXGUwVGaQI281qmc9BHh3tA1rIfMz35feVyFOw/QBcq0TR7MMx6dr/NK2kO6c5KCsTqO0UeJr5WzubDvy7qSUj2gggwQbEHQ/wAJPgEOEqlzZPzPT95U5cuYEpCSQ2RuM6qjisDF2eiuFxmIMc7R9dU1zkmgM67hWas6qCRV926mJ+FodlGYRBBsec5lZ4X7KUqZDnf6lTdz4PoJgImagBmOh6gq6WR25pUFsiFE7ctDoq5xUHI6xPwzoekqf30Heymbhw4ZqjQGN2cJJI0N7DunViugcazSY/Pz+FVf4SQ1zmwJsTG/7FO4o1rMtRjKtR1T4abCL9S5w8I78uyGcTxfu2F1RrqcjxMqQTF5LXsOV4E7EGYnVFP4FmO4rxR3+cayrUJYXZnsOhMS0ZgNzHS10S9pOHU8TS94ykPeNgk3BLS4Fxgau+I352XcWw1CuWsqBxcWNdSrBuV4BmM47yNIMzAlM4NTfhB7t92gwKh5HQHkIWUnq11HRFX3jH0KNNjGsYAJs0ARJNvM6m/JDPbWiPdRy59LLSVMHRc5rgcj2nMIu2YI07FZX29xcsY39TjcDoTpvGijHbmjTJSgy57KNe3DNa4AXt1EzPrsthxJpgCYgD8+SA+y7/eikMpa4RmaYERJ05SAjnFH6k7cl0S6cUeGYdWlxn869k57MzSDobeohVMXXh8hWcJVzAT3tzSGAfZt7mPLNx6kaOHrf1Xo2BwTX0mFtUFzgfDB1EEt6nxNHmvP+Ij3WLa4aGHDs5xafS/otfhfaJmHY0hzaj3fDRBl+bXIWzLQAJnsBKrJb2iYfpl3E8BqNY55LIaMx8XyuLuiPpJKz+JdYj+yvUOL4oNiqGVYmQ0lpAMwIILXEaXjQTdDMRULpOTICbAxYX5SJ3sd1MbvZTAuPPdDm4gtcJ2N4HSPW8oniaYg310/OSG1WB2kAbT3MbX9PRdETnkW6ZtsBcjsYI9fsUQwVUw2DMGNRf8Ac80HwriHETuNN8tojv8AVE8MYdlG5iOsXI9Sspo6cbtF7Fi4+vaxVNrDCvOaHMEHQCJ1Pc/NQNbMwfJOMiZQd6I8w3nyXJfft3181yoyo9eJSymZlHVrQFJuPq1gwS4wNPPWBzO6pV+MwSGUxAI8TzY9CGmANd9k/FUPetY5pBy2cL2+GSI3Bn1CZQ4O3WoQSCTlEuMXP9OpHTqldEbYOfxWsKke8YZmGZW3i8DeYGkonwbHvrB2YNBZF2zDgc22x8PNDcbwXM4mnSmTIJs4kAbgyAI+fVTcOy4bMxjmms8XElzGRNnub/2NheTPII6JBh5VGtWhT06pLQXANO4BzAHeHQJGuw7DRDOJYwBpi5OkfupLJ6eJv4rA6H6eqMYcyy+0i/RAuEYyniKWaNJa8bgjW2sfnRFOH1PDBIcP92sjaeqdAPOLp03tBEvM2t4RrYbx+BRtrHFEifd0KbhmOhquFyydQ214gmYm5CyvtFh6zajhSL25/CCCS8tJaAxro8Mlw9CTNlreF8NbhsOyiAXZBBiLu1fc9dOkT1taRHSDiHFx7wtYRlbaevfpogvEsa51KozNZ4gnUxIkCbX000lDzh3vbVmKbhUqQGXaAHENHXwxcxJ5IRwvG1XUpewkCp7uQQczhAgCZ3B5XXJJzt18OyMIUr+lbiVMv8b3y5tszgATPUafTZWMBxrKMlQSNDNwR9witL2cqCXZmtJIMfEIvYi11n/aPh9Rl8rT2kf2U36ey0vPCd+GpucPcYhzSSAKb2lwk6Bp16alHsJwGnSdmcfe1sozOjwskEjIP06a6kdFnv8ADvhgq1DXdI92S1gJ/UW3OuwMea1uMpx7wkwMxM9mgDysuhQ8nNKfoo+z9Nrqr3iPC2I5En9gSn8XrEDvou9mKWSg+ptUeYnYN8IPzKG8drmQJ/bVHSOIHYqlO2qbh6mX83VjDYQ7u005J+Iwgbq5snSSrRFlPGYYVmtAHja4Re8EtzD5z5Irxb2coMDKhZTIIzNeyQZ1uRBnvzO4VEkNENIkxoQf7KWpxV+X3Zd4ZmCLT0kSBrujYEXD8cHTl+DYzPOwPQAaTebrsRVUD8bPK300sq9bEc7fZCQNkONiOQPftbZD2uj6Qdz0VrFYxzmgFxIboCdJ5eg9VTvsdYMQNQSRb035clrEzY+zXcw6/WZzQI/pCvYa5DjAO46k8/RVqrAaQPQAx6m/QqXCP9Mtvufzkonw1xvdBLB3G9zMEDQSPpCiry1359ApKFctgASCDc7WEHzn5KbGM0PMFZLpvNaBVek3MSTBN9VyIU3iLtHouV+mR5T+nq5Q/iDDBhT0cTmsRDhqPuOn7p5CbJoyFTitSg7M0kc4EjuW7jyVpvtxWfcOoHn4SbxMg5uqL4vD0zrEoRV4NTeZ92D1LQSj0S4sSt7RB2bPUAzTIpty5zpBEyTtyTeH1DOZrMrQPCDr3PLeys4bgwbGVrR2A+yJYbCKXK9AojKdN7tSnf8AjBqb9ETpUYT/AHYSosA8K4RGMOVxYKlJ1hpnblIJEXhubyU1bD1qDi4gBpMFzZy3tJE2VjiuLFDLWhzvdOzENiYNneWUuMC5haKo1tRkAy1wBBG4IkH5gp9RPDLcTNWnSfWaDnptcWwZEm2cAnRoOaPNEasUWUaGVzgAc7zMFxBLnSfiJcSfLsrFLBuy+6fq0eB3NunykAjf1Wd4xw2tQymhleNDQcQ3KNJovNg2P0OtyOyXppDUU3sH4x7adKo7QZnnsC5yzHsbi6zKFRzifd1Kpc1vUCHOHKbD+haP2goB9MMqEjPlGRhBJn9IPXSeqdw/2adW8PvG02MAGWnDsoA0zHwiBGmbqsE3Tr6dTSVX8AuM9sCzwyTOg1PkBdPbw/F4lo/08jXbvB07RbzW44N7F0MM41GhznuHxPcHQOTcrWwEYp0wNonbaenJaLGkZPK3w8+wHDHYF4hvgPxkXLp1dcXhHeI08zLXBuI3lGcdhmvaWuAjY8l53xjjGJwLnCm5rm6w9sjrF7LTrowbrZpgAxjacxE3ItJ10Wf4oygQRUqwdskl09P5QnA4jE4qm+q95l3wMaGtETrG55dEGq8GxuodY2GZ4E/0qlDe2TKQTZxVlOfd03PGhNR8uPkTlap//MUnjxOfSMXGRob5Opz8ygOMbVoCazxJ0DASeusD5IXU4qSOdrS0b8jstFC+EOVdDmM4pTzA03ZgRtfpeYIuSnUuJFzZAPnohXCMEXhpOgMW5bz0hFqrQxxaNPlbZOSRKk7KNbiUkiLhMZiy4xBlJhiA5/8A2U4q2/PyEUgIwJ5jv/dNcdlxeZmUx7lSAlbXMFoAM6fxzKl4XXzENiwhpOwHicfKwQ6qVf4I1pkFt5Hadtes7KZpUXjf5BA4x1nCRIA8rQBOyPcNAqNyxf4gT529FnazgWjKSQZy9gTPWEU4VW925rjJMz5AAX8gVzNHathCpwy/wpFoczSAdiLJFGwpBSq3TLPfdNrudFzPO0fSyu+7UdWnIhasxKNMA9VcpU0Pc3Id4RHDVAVIFhtBPZTASh2gTgqAcCuKRoSzKGAI4pTnqOSIcArZWCi4+OkAI5t/SWje3h/pVeqc1RrR3P1VjFUgK9KpYQcrtLtdrJ0EGDOxCS1slv4FnjQ8vpv8kI45wWo/xU8mYbkxI62N0dqAC+ip1K7nHKxuYbmYA8416JtJ9CMmnoylD2RqvqNqVqwAboym0E9y9476N5XWjwmFbQZlbpvzPU/nonlhZJIgeqo43FBoN9LgdDqhJRWim/Ttlqrj26DWNFTr8RAk9h66LJcS43DmOBGUkAEaToWnuC0jsUF4jx6tVOWg2QQAXkw2xMRzslYV+jS8a9p2sFzGo7FYXFcUOPxDWNHgABedoBvfrb5pHeylSoZr1pnYC10Z4RwRmHBymSdT2+37lOM41rbInCS6G+DMi0C17aCNAPNMfSl1tAVJQZDTG/0SuEBJuhJWwNxXANdMiZt06LOt9jcrgZc8GTDrb9Ft/dh5yqCvR8R5CwVRk4qhSSbM/h6AYD4QOnKLfwhGLMmZ1/ePstDxSiA0xbe1vVZ/G+DK0mYbPS8lXjdojIqZTouhzp3M/ZI9safIJueXE7WA+6kp0x/e61IEBSOuLfWyRzxcX9EriQLAfRAyFwsd1NhHQJ62+uvoo6zxbYqLM6DBt97feB5p9EtM0DmgMAB0tO5AcY7SCJVjBuMNMkyBtAa3T7KhRfFMDUmxHKYPny8lPhtG7gWnmXGfPW65JKjvxvRtcG4lgMjQemy5BKGPeR8VtBcDwiwt2C5RRto9HcYVapUSPcoyFozkInumyaKxbopFxpqRj2Yy+vJWaeKsqBpaDb6J2cjX6j8KLAJDEJtTFQqj32UcT2HZFgXeH0i5znX6dlUxuMLKozAlpkTEwf5RDDUmtYJa28nTmmBgMWgDQTYfslP+NBBXKylgcPUZUOV49ybtpuDiWuvJacwAadcpBAMRCK065YJzGOunoq1bFtZ1KD4/jFtVh6o6PFmgpe0NOoSw2dEgH9QG7e242QH2gPuy00wTmIblGkukAgnS+o0Ik6hZXirquIaPcMJIcC2oJ8LhuCLz2/eSfB8RWI/130jVH6gxwfpqZOUE8w35rX0/NyMXFeqiXOF+yzar4q5zN6gpyKbTctBJ1d37pcVwh1J5YKD8gJyOc5jWloNiCCSdtvJajgNQCiGa3JsYMnXuovbPFNbhoBgyMt5N7E+n1VSxe4WTHL4lowuMxOoygXgQZB84BUAqzDQdxbeOqr4poafiMRzBvv8AZBn4wsqNdexm/Sd04QS0iJzb2zYYatmJHIH5bpf8xbss1w/iMi5iZv8AY90SdXMC8k9j9VVbEnSCoqhrSdz+fuo6ZsqpYS4N2ZHzSVief7JSHBff0DuI1JMcyEDxtYFxtMlFcS4jM7+kH6kIZiQGMc7U6D/sbD0ufJbRVIxbt2Dy2XmNJi3S32KlFIawpMOcgAgEkQ3w6zqSVbZgTlmDAsT9p3PZU2CVg/PLyCHE8yNUro+/50U+Dw7py1JIB3aSIBuHXj+6L1qlMzTblLXi7Rl/pObQXsI5JOSugp9M7UbqCPI2/LKrWw8Bj/C1hBIImJBiHdZCuM4wcrQ6g3La4BJjXQk8zt/FXjXEBUytYMrAAQLAAkXEC2oHoFau6E0qsJU6pgHmJv1AhX2yHRG0R/J6IO3GiQQdIidLDWyK0HB173EkGxtvqsckTpxSCERa22o0sLLlWoV2gXPXTmuWVHQenvam5VNUamNCpnOOFNONNcwFK+oAL2QMhdSTXPkQ6/M7wnuxQI6c1V96CdQobSKUWx+bKYmeSczDEnNoD6qtVx7W6QhPEPa1rLTLv9o1+Sj1fC/CXTS4jGNbEmf2QjiHHwATmACznvcTW8cCm3d1QwQBvGwRXB+z1KxqE13G4uI6ZQLeabxt/wAnQf8AWK/jsqDiNWuYosLh/uNm+p18lfwHssS6a7i8j9Is39z5oo4e5gOLWaGXRLWncwBa2pt1RjD5XNDmlrmn9QIIPYixVxUI6RlOc5dZDh8I0NAAiNIVfD05qPM7wiJdEzt9roZw2rmbJ3cVcyIHVCQ50bx9NigXtTUqvou1JaPCPMH7LSQC4+Sa+gCRbdZ2y6R5DU4w9tngg3kQhtfFgu/OS9h4p7NU6sywd/rZY7ifsANWgei3i19MZRdUjL4bEiNYKJYLiJD2zcDfoqWK9malPSe0aeapuzsN2nSFVJ8Ito2eHx4cS6dZ0/OyfiSXNMH1MfVZbA8QgC32jmjNMioWiXTr08xus62aevxG12EZRBEAm/XdCuIR4QTAzFxMwBECT6/PeEWq1XhxzNkX8QGw5jYQqOKwJrNz0xdkW3M7j5W6q09kVolw+EEA2dbWZBnkVM/DaXcACSIcbFwAcQJsSAL9FNw2hUdTioC0za0GOyt1KJ6eamy4x0Z7EOeyp4iXNfbxbHSJ8vsqtbDj3gFIkOdqG2E+VpP2WhxuDBbBEg6ygdbhtRg8DpAvld32J5Jr+iXHZYPCazGy+mcuzgJA6EglCa2HzOEev2B1Wz4b7RCQ2tNMxq+MnYOmPVAvaPF4YvnDmXl3iDJyQBdwtrMC2typx5JeqaKlFVaZnsTDbCZ/LFHcNWMCRqACfIEobWZLSS2w1PdWveWAG+X5R+y2ntEQdMIDFsbMtJJ3+W3ZckNzZsjnOqRc512z16qkAXLlRmPCo8V/+M9ki5J8Gitifh9fqh1d2vYpVy5mdMeAXH1Dlfc2HNP9jqDSJLQTJvAn1XLl0YeHNn+GyosEaK7XwVMtIyMj/qP2XLl0GSIOE0g0wAALiAIsJgINTHu+LOYzwMc0lzW2aTGpAsSuXLKf0UQ/i/gPY/RC+Hn/AEx2P1XLlEy4l7h2pVl+o7rlykoc5V8SLLlyaGD8dTEaD0WO4tRbJsPQLlyuHTOfDIYpoD7CL7IvgD42ea5ctJmKL7j4f6R9Vc4YwS6w+M/RcuWRtHgSeNFXrD6j7rlyX0tFStp5qniGrlyCGQYpg5c/oqjcO0VrNaJYNguXLoXDHJwFE+GsNpFtviU50p/9AkXI+Ch0v4b4Vy5csTs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t0.gstatic.com/images?q=tbn:ANd9GcREWLXQSt4gP4K3jqalN5RjNpsMAiZONJV2NS767sI-g_FV5flh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2362200" cy="3562662"/>
          </a:xfrm>
          <a:prstGeom prst="rect">
            <a:avLst/>
          </a:prstGeom>
          <a:noFill/>
        </p:spPr>
      </p:pic>
      <p:pic>
        <p:nvPicPr>
          <p:cNvPr id="5128" name="Picture 8" descr="http://t0.gstatic.com/images?q=tbn:ANd9GcRr16KyEWc0CGARu1RFRR_2LSOlRJ5U4WoPjA5e_1mOuqD645K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72640"/>
            <a:ext cx="2514600" cy="308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machine for weaving fabric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Loom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98" name="AutoShape 2" descr="data:image/jpeg;base64,/9j/4AAQSkZJRgABAQAAAQABAAD/2wCEAAkGBhQSERUUExQWExUWFhoaFhgYGRgYFxoaIBoZHR0dHxwdHSceGh8jHx0YHy8hJCcpLCwsHR4xNTAqNSYrLCkBCQoKDgwOGg8PGiwkHyQtLCwqLC0tLywsKSwvLiwqLSwqKiwsLCwsLC0sLCwsLCwpKiwsLCwsLC8sKSwsLCwsKf/AABEIAIQAsAMBIgACEQEDEQH/xAAcAAACAgMBAQAAAAAAAAAAAAAEBQYHAAIDAQj/xABDEAACAQIEAwYDBgQEAwkBAAABAhEDIQAEEjEFQVEGEyJhcYEykaEHQrHB0fAUI3LhUpKismLC8RUkQ1NUc4KDwzP/xAAZAQADAQEBAAAAAAAAAAAAAAABAgMEAAX/xAArEQACAQQBAgQGAwEAAAAAAAAAAQIDERIhMUFRBCIyoRNhcYHR8LHh8ZH/2gAMAwEAAhEDEQA/ALIp1TrWSJk2GwG4/Lfz90NDIqXzGXcHSwa438DalI8wGMcrYbVGjkfDJnrBk/gfnjjXyZ/iO+GkIvxkkCwUq2/MAg38sXi1i0wS9SILxjsZUVKwDhdKM1lJ1hVLhVEjSWVGneIiL45fZ9xsIhQsCDVAUzYM4BVd4uab789sTzjmYH8OKykEAoy8wRqg+oILTiraOXXWEC08squH00VILMhJXUXZ2YAEm0bnELXdvuWUrLf0LVrcXRSz3YB1ew5Brn00Op9zj3MZoKdMHwOxnlCVVb/ZUOFJyKVFdZLBkKi52KlPn8H0w0rUle8WdVPlLUiv4qMKE5ZpxUptT21I9PzErFvrHoOuBMtxU1Fp1dMGp3NU22aogD/JkP064PWAZ63jz2M/5h8sA5amRTsJIDqOngrOy29G99IwDjs1RmRjpIgxbe2tZj2ptHUxywNmTULNB+Km+nfnSrEWH/FSpkf0jDFhZt18R/FCJ/zMfbA/deOkee1uV1QfSoRjgnuZUlpB+9Itb4gR7Xj2wM2Tu5kyFdf8rUqo/wD1+ZwcWlVvuoty+EfL++OdMzWKk793/qWtSJ87lDjgC3M5YF2N5IjoLyMY9EdN9X1uPxx2FWdJ6qP1j8saE7fvkf0xwGAGkL25/qfzwNXp7fvlGDqg/H54BzlYIssbfMkxy98c3YW9gZxb2H545nbAFfj4DaApMAXn18oF7YzhnG6dcsolXWSUPTqCLMOvTBinKOa4FzjljfZE6+X1VM2nNmcD2YYf9muxj92D3qQCDZNrBgZJ3uPfCbN5Z+/zDaG06qh1aTp5cyNO+JhwLtnUZZWaaj4mXLZci0z4ZDe488WjO0nb+LglG62eV+yKlS1SoQoElzoCjluRbbEardn8sW1JVrsFNitMlD5g6L+oxYNHh1HMIa5zDZsrB0sAgT/6hABA69MCcTzCKoZ4CnmevTzNuWHlXnJYt6EjSjHaRJMz2uyYDN3upYmdtQ2sANUkiIO8ztfGycW/7otalTSp3wllJIDMFKzIB1E6Qtx0xSdCsJIuSWJ5G17QBG1r4tDsQztwxlaJpVCwuCQh8QmNrioIMG088CMEuRpSbRLc7lFfKMtNQqtSOkAAASkrYdLfLFNZjKkZtcwGFNYpFyZ0tqlCpjyBJPLc4urhBnLrH3SR/lYx/pIxU/bzhK0+6YCYqV6bzG4ZXUDoO7b8cTqx8yKUnpk94c806bAX+9F4YaJPuV/d8NGsqx935QKmofQnCDsxmP8Au66fHpYC8XUSBtzIM+7bbYd5YxTgyY2noUgfURH98TKM8doH0Ht1+X4YGB+O1w7fVAY+YPyOCGPMdfxvP4YHQeN97lbHqdU/SMcA6028JEmypB9AwJPnKrjm4Fx0E2/4WkR/lHzxvlWmIFtNvWRH0t6Y1UQt9oaT6C/y/PAON38oAuJ9j/f5YDzlQiqGkf8A8qnS2h6VQR1+FwI8zg5KTMYCs3imFE8z02tHzxz/AITx0izImhiWXVqMaCpEKDfxE3jljjhbmKQLkhiWWpVBCSECqQzBiQbhRqUQDOpQYIGOHeHWwH8ympVlqJ4gVYEifMAbjcEG18Ms1lElgKlQFjLGEWJBkgMHIPPYcvLCbKdoloZlkqOndFhoZWBVCRsYHgUmTBspLctpSyW0aE4S0zbOZladJqrmKYiXuRvsD94nYAYhFLiBrVDWqQFJ06TcKsSqgDreT1nFjdp+yC5uke7bQZDAX0FhN45TJmOuKzq0Hos1KqsHUFYNyHW1rDp1F8WoONV4PlmDxdKcVdcHTJZtalRHF7AEbz0FuWI5VLU6wemSrq4K/ofLe2GfZ+7CJOkbdT8P5TjXOZMNWO6iLAbk8vcxtj0YUlGLXQ8tSkpXCG7S1czUqUtIVVRmkkseXXwgX6YH7GNUqVNDMBzdolv8248o2wqzuQKwZEOLwbfEPnBFxyxOOynCQEDBVZiIkzMTsCOXljDOnjJ+x6dOopxXuSTN04OugdDgE3ggi8gjeDe0yMK6XClBFbN6WckrSUBy0LCzTCqViSvxET4jPhwZ/wBnsFDGpoAkhTBbxCw9PzOO2ZqUzlv5ZbvKSCwBHhDM1Rma0kyxC3jSYPiIw0Y9wylxYi+b7MUQJWq6jUd0UkA+6+/zm2JL9mlClSrVqIqd539OTK6PgJ+7f7jm88umI3XLg3SJ21OB+J/LHTs1nhSz+XawHeBT/MmA/gP+4YeLdyTkWj2ZezoeRB+Y0n5MoxEO3dSolVgjBAwp1J0q23g2ZWEiDeJvExiVZUd3nWG2vV9QH/EHCrt9w7WEaJlXpk/1AEfUHnzwviOLlqPqEPYLOd41WlrJLMGJ/qiTaBYjkAByxNqNU7sCrHSTz+Ft/kxM9QcVX2SBytfXUZIKlWRD3jnxBo8Eqvwx4mHPFi9nu0S1K3d9wwGhiNdQM1o3RAVVYG5ebYla/p4LydrZchpaLXdlE+ESbHaB1A/DGw4ZVnVp0CIDOQtw1j1I2MeowbW4poMs60lM2ssnr1J2+mEWd7U0/uhqhNgbqNidzf6e2FAG5cU0trappZrKsA7MLt5MLxjo2Zp05hEVVY+JjqsRMnV4RucROpxytUJC6aYDL8IkwQNy253ExywJWyjOCXJY3uxJMj18vwwAD7N9q0vLtVsLKPCIkWB0oPrsMJuJdqKoQmmioATv4jFr2gTEddvLCxWc13CopppVKsZ8RspkDlE898Mc1SHdHbdL77iDhpRa5FUr8A2dylR2K1KjEBiIm3P7ogHrthdm+FBVIA+7ysLEmP8AbHvh/WrBiCsEEKSfPu11e4aZ98cq9IFoa4JIPpF4+eFRzNOAdqTlHNGsSaM+Bt9HkeZT/b6fCs+1AioErJB0uNMXJTT5ciYM8pGCuL5QSNiGWQRsRt8xEfPHvBGqZioV7uVp0u7L6YpN8JAnYMIggT7Yego55o0wk5JwZGuGZUUlqu8AyYnkbkt1sYj+2AEAAJUESYEWJ3sOfqcWRR7F0gv85mqubsQSiz5AGQPecLuIdlEIii2iOTlmU+pHiHzPpikY1sN8snPwqtYgObdajqGBEQoIEeKeU7id5xYfAyKVMH4gqn5gRy88RReC1kqN3wRRr1SHVxtA0nfqYI6Yf8Ogh1uRo1D2YA+fMH2wKcZY+buR+DhFsdZ+oPgqAyLQ3IRthPWqwGUCFMSBaRIMHqJAMHphln8x3jS0aQIAH0mTbCLNVvEQtuXlthmxcdXIalcajpphzbZSYMCRqYkWPU4Lp5pgLgIbwPDbpJAF5/LGmZ4vSWwqFugWPQAeuCMqFJVjZZ3ALLtzPSed7j5WSRibLgzWeDnK5obVERztt4SR6gO3yxp2y4pTpUytRHKqNWpArWDREFgT5+owDwRw/DVW00H0+inb6OPljv2lod9Qpk3FWm1Iz1KGPS6zhKy8pqpS3cjjUadejTr0VQUEd0qO1M+EAGWcd4unwuou1iLTNnbVe5RlpLp1KCzmSxEwdyQtiesT1viFdiKvfZevk2EsR3lCQJWqsiB01eliDveJtlHFSjQf/wAynB63H5H6jyxj4bRtcVycKWWJVpub3vO/U45jKiNvhc/7/wBDhjwzMJUmCDcqfI3BBnbfn64V5Ti9KpUqIrhiPFYb+FQY9GW/qItgqwHCW9cc/IHq1xTrKhB/mrY8pR38PqdS/hhqyb87n6j8/wBcR7j2Z0ZmiY1LLKxt4dTKZHOQL7WEdcSZFn5D++G0I4tcke/7KenmqtRbJUVWK9TFz1kMAPfB9dZo1v6ZFuhP4flhnXpGLXIBkbEiCCB7wb9MCZBg6sNwUv0Mg++3LrgybltiJWF+a4dFHXTb+couW8Qa2zD89+fPAeZ49Tp0P4hhKwpItN4BAk7/AKY2HEQmaTKsCS1NNPOHKglet4OkHy5HHua7I9+URKopqzF7w02hyi2MQd/hkjkcRpU5ttPg3VIxqRUo8muSCZlmZBoUEBrN4RFhpAkEgWEefrMMoiop0KVXzBBJ97xy5Dyxtw7hVPLJppM6i2os0s5AChiYF4Am0Y0r1ZtqgDdjy9OU+eN9KGCGpwUUa5mtHvthZVkScFUDrl9lJhP6Rz9/wxw4gLHFLjsjOYq3JgfK+AxmdNZGLabESSAACDN/lgrMqf1wn4jT1kKIk9bi17zvhJOyZnn6WgvtH23pd6e6/mGYPdmR89jiL5/jtepdUNMGZaJ/sMOeH+ElWprfmAAbeWxwW1Wm1tQ9CR+uMeRlsBtwzQg06BAEEIBPrG9rY6U8yynxx6g/uMLs92oUwtMF+gUQCdtz+QODOG9gs/njLr3NKARqkAg+W/zjGl1EjEqTkS77PuMU6mZzGWRg3eZcMegqKxXfY+F12/wjEldNeSqdaThx5TDH/nGIvwDs/lOGZmmRW72sWVJmYDWPhWQBJF2I2Nusyyajv8xR2FRGEfUfRz8scpqpB2L4Om0VVk1NLP1FUhDrLUzbwtZ1O4kbgqJkWtvix8lUWrTRlUoGdpTfQ99aA/eEkFTzUi1zFb9oFNPN0qhmSsH+pG0n988T7shmVqjMUzDKj06igbERFQSOoXfyn0xvJyv0t7rXuegscE+t7CbLZZqVWr3TkoppU3YaWaGkyBMalErq9rXwizHC6+WrNWKkBp01R4hqA1QZHNdWobXG8A4mnFjluHpVpljLEMqA6mJBBAI+6I5tyNpxEuJ9ou+SogtTQ8yCSXMAGLKiwREm4W+FoU2pRXz/ACavFVnNSmu3PV2tsLzGSFaqhkhHEACT4qiLLCLgG5N/u2w94fxIrT01mQMiCWkKsC2rUTB2E8wTEXGITke0sFCS5gwT4SCxLEG4JCkAGI3W3mdxHjaEvTrBqem6MqszKwZWPhLnUXiSTog6THPGnF5Y24/w82T1lfT4/kleX7T5eoTDmAAdWkhGBcLI6gMQvqfLCrj2afL5arURhGpQP8UMYZeYIIJvYiLTiM5ipWTxlhofXUaN0c/zEpE8vE6OANztecH8W4oKvDSjBtXgNRfhYKp3vymJ394nHSji0+jBFZC/s3UUVkqMdIqJoKEtCF6emmS0TDASTMi4G+LJyObWmJNKsajABopzGkRp1TAAMmPPbFPZuoKqqoQpddaySIACpE7eEEmeceQxs/a7M5X+XTrloixVSqi/huCbWi9hbkMPCWOmaI1opFzVuIkiSugf8UavYDAWWr9+3hE0xu14Pp1/DEQ7JZmpxKmzM6r3bKKiRIaRINtMKSGsSdsTdMs4A/mtAFlRVpj6Cfriyd9miMlJXQY1MgbWGw5epPTCnNVEhiXUxckXA9SLYOXLIQDAaRIJlp+cz64XcSzCjwjxMLhVuFPUjYe+GCyPcQqiDuBEibYi3EqzAqVkaQST+/fEl4t4UMzqIv8AeMnYevkMJ6NbQW1wsgSpgkRO/TceeJVPSzPU4FJ48GGmqhH/ABL+MfphNm0P3fGJ/duWG+camHshEzYwUPmMBZjKwuoGGJtB29oxiMpa/DK2QyracllDVqEwKjgqOV1nVUb20jDPtDx5FLU6tSpUIPipU07qntYMSQDyudXK2C/4/LZYQgWmCAZEF2m9zJcnrsMQ3tAf4isaia0UooOoQ5IEapN7iOU741J+Gq1LNSxSfXbfz7deoko16cLprJvtpfkScb46yzoCUBMrHiaeUE+fJVGLKGeDVMtmRZKtOm3sRB+QaPniuRwlBfTJMXMzaeZvzxNuBgPw0L/6eqVjmEa49of6YqpU28accV+8skviWyqSyf7wRv7SuHaXci3d1gw66agv/rxx4fxc0mpVlZlDtSo14mCusBxMAK2mTaDYW6yTtvkzXpKw3rZdlt/5i+JfqCB6HFbZTiDVKS0Q2hO7KkD7wLFhIG5DNIFvfGTHzdrP2ZuhJY2tzYMzdB0qMjklqVQhjMEshKlp3M6ZnzxrxXjFaqiCrUkAKVWFVbLp5QTYE9N7XxKMl2TqcR4i8EpT0UalZzDEd5RRgBPxMfFcyBBJ6G2+BdjcplAO6orqH32GqofPUbj0EDDaf2/blZVVBdG3Z/TpZ/0fN9HKNOpFaKeltQ1AQIBMrfn90zhpxXIBnNQwtPwhmhd2EwFSfEYbw6mP+Jpx9MacLeLdmstmR/PoU6nKWUah6N8Q9jhoScZ5fX3MtWp8SCi1xb2Pn3ieYCpUajU1fxNYsIBDKiiSCPiVtTgem0bYT8U4h3dBVEqGgIASCQsSSREA6nt5jmMW32i+yJVGvKEkDekxliN4Vz9VbeBe0YpTtpTNOslI2NOkoYdGMkjyiwg9MC60kDNtXfyFwzMbAJO8A/jM45lB0BwLqxsr4e6Jkm7Gdpf4GvrAL02XTVQG5WZBBOzKbid7iwJIunJZ5K1NalJg9N/hYdeh5qw5qbjHzojX6env/fB3C+P5jKMWoVWSYkbq39Smx+U3wylYtSq4afBflWhbwn/4x4flyOAXSLWUdAn6NfFe5D7Wa4EVaVKr5jVTb6Sv+nB2Z+1dYtlnnnqqqB7EITiqkjX8eHcO4nLMb6VEmwkgf8zHpMSOeIlnhBCAHU3jIAJIQWG29ySTzOFnE+2mZquTqFNZkIoGkfMGce9lOIxm+9qOA2loZ9tRt6C0xy2xKc7qxmnVT4C8toYw0svSY9xhk/CwR4Sb7TePfDXiPCkca1TQx+KPgY9Y+63tB8sA5dCjBfFbcqCY9bbYytWJJlj1MhTpxoXrqMAn63PPC7N5dSYCk+m3/X988SarRksP7RaP0/XGq8KBi3P1uOmGHe+SN0OE67x6zf1t0nDrgeS0iqgBAq04gxusx6HxR6R0w0y+TEkAyRuAdj+RwQKBFxFv3vhoO0kLKN0RxjryZ60XDcrDf8C3yxBMjwOlRJZ/5hFRtKXVFuSFJ5mOlvXFrV6CyKYgJUVwbCdViQY6gscVtnMke9lvhAAK7nWJVgB56V64NR2ls6nxot/sVkUp5Ojo/wDEp02Y/wCI92qj5KFHtiQDCbstWDZSiBYpSpgjoe7U/gRhsKmAI+TpjMc3rgCTbf6b4GocZouSEqK5BghSCRci45bYNgBuKU+3/sVKrn6S3BCZiBy2SoekfAfVehm6gcI+2uQStkcxSqTpemQYsZtEeYMYBx8enHobDftL2bqZOoFchladDDmAY2Ox2thNGCcdA2NhUm2Oc/u2PCuDc46q0Y9ZseUmnHrv0vh0A5HE17AcJ103cqIY6ZaNOkC4iINzz6YhJxePYvsz3WVpaxDaQxBuQWM7WA3HnbE3sIPS4MirCllEbKxAH0+mNqtQ0WGidRNoNyw5T6XOHWfqBJtPJVAuTHLp+WF1Lg+rxVQCSbDYL6frgMJPaSargar/AOKB62BkYMTK+vXpe+53+o5YITh+wInp5f8ATBdNBHtvP7nAK3A6eW0iAI/f540r0yEbTBaLTcD6jDBjA5YDqVTpJnkdvcbYD0ctiLPOVVd5WohMdJ0sDa1jqvG2+IP2xZqNZnUCGYEyQAA+5nyYHEy4RlKy0yKzpIm3iZgtz4ibTsIAgDrgXi9KnWR30LUKU2U6h4GFzpDfCvrv5YV1M9/cd0sHZf8AQr7NM0QalEkFhSpu0fDJqVlMcvurtsIxM8zlSSGVypAYRupkc15wQDyO/U4g3YV2SsveC7qyqQPCBq1wJvEk79d8WEBii4RCXJV/aPg/E/vL/EIrEoabaiJPNWIJHLqBYE4jmTyecymYWqmWquyxcUqpFS3jXVplAQGAkRJGLzjHhgYpGo48drCvas+9wHg2eerTDvSekSTKuIO9uZ3EYSdsuMouiifEz+IqDfQpFz0XWUHmfQ4kjNA/X+2Kw40oqZ560Syr3atPiAEyBYyCSd/O0YR9xoruLe3vCKD5ao1ZW006etSsB1Om0TYgmAZsRfpFFrTx9HUcklUNSeQrCDB5R93625cpGwuX+xbIuxLpVAP+F9K+oge8Y5HNM+fCsYY8I7O5nNkrlqD1iNyo8I9W2HucfQWW+xrh9Ez3Arf+41Qn5BtJ+WJNl8qtJAioKSL8KoAqD0AEDBBYobhn2H5x4NZ6WX6iTUf5II+bDD3L/YGg+PNVH/ppKtveofnGLbr0gD97AbIBvqSdiTbyv546x1iLcD+zPK5Uh0pFnG1SodTT1FgoPoMGcVzQpCWbcwIkkne3U8/LDLOcXFNSXaY8pJHqP2fwS0kDsalRQCZ0g3KjeT622wstDJHHKZVmJdvQeQwZVp4375bQJHUWAP6xjTNZgKJO3vPywgSd5ltvUXt187Y6q949/wAMZjMUCC16xLheUT9TjTVeP3vjMZibGQBw/LiqZqS0OwjZbRyG8+eHBogeGBp2iBERtGMxmFgvKNN7OmToKpkCOXlywYTjMZiiIS5PMbBcZjMEUF4jUIRiOSsfcA4rKkv4kfLGYzBfpGiNeDZJXqKrXB1E8tlkXFx7RiQ9ms0zqZ+7p95nfrtvv1nGYzCodj1b7441aQII5Y8xmGEBEQMviExMHnbCSvUKMVFwIgG++MxmChiDpXZ8ypY/eqQLQAqm0HrAnEr7kbxvv88ZjMR6sfocnEGAIwp4q/gI6yMZjMMKf//Z"/>
          <p:cNvSpPr>
            <a:spLocks noChangeAspect="1" noChangeArrowheads="1"/>
          </p:cNvSpPr>
          <p:nvPr/>
        </p:nvSpPr>
        <p:spPr bwMode="auto">
          <a:xfrm>
            <a:off x="0" y="-601663"/>
            <a:ext cx="16764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hQSERUUExQWExUWFhoaFhgYGRgYFxoaIBoZHR0dHxwdHSceGh8jHx0YHy8hJCcpLCwsHR4xNTAqNSYrLCkBCQoKDgwOGg8PGiwkHyQtLCwqLC0tLywsKSwvLiwqLSwqKiwsLCwsLC0sLCwsLCwpKiwsLCwsLC8sKSwsLCwsKf/AABEIAIQAsAMBIgACEQEDEQH/xAAcAAACAgMBAQAAAAAAAAAAAAAEBQYHAAIDAQj/xABDEAACAQIEAwYDBgQEAwkBAAABAhEDIQAEEjEFQVEGEyJhcYEykaEHQrHB0fAUI3LhUpKismLC8RUkQ1NUc4KDwzP/xAAZAQADAQEBAAAAAAAAAAAAAAABAgMEAAX/xAArEQACAQQBAgQGAwEAAAAAAAAAAQIDERIhMUFRBCIyoRNhcYHR8LHh8ZH/2gAMAwEAAhEDEQA/ALIp1TrWSJk2GwG4/Lfz90NDIqXzGXcHSwa438DalI8wGMcrYbVGjkfDJnrBk/gfnjjXyZ/iO+GkIvxkkCwUq2/MAg38sXi1i0wS9SILxjsZUVKwDhdKM1lJ1hVLhVEjSWVGneIiL45fZ9xsIhQsCDVAUzYM4BVd4uab789sTzjmYH8OKykEAoy8wRqg+oILTiraOXXWEC08squH00VILMhJXUXZ2YAEm0bnELXdvuWUrLf0LVrcXRSz3YB1ew5Brn00Op9zj3MZoKdMHwOxnlCVVb/ZUOFJyKVFdZLBkKi52KlPn8H0w0rUle8WdVPlLUiv4qMKE5ZpxUptT21I9PzErFvrHoOuBMtxU1Fp1dMGp3NU22aogD/JkP064PWAZ63jz2M/5h8sA5amRTsJIDqOngrOy29G99IwDjs1RmRjpIgxbe2tZj2ptHUxywNmTULNB+Km+nfnSrEWH/FSpkf0jDFhZt18R/FCJ/zMfbA/deOkee1uV1QfSoRjgnuZUlpB+9Itb4gR7Xj2wM2Tu5kyFdf8rUqo/wD1+ZwcWlVvuoty+EfL++OdMzWKk793/qWtSJ87lDjgC3M5YF2N5IjoLyMY9EdN9X1uPxx2FWdJ6qP1j8saE7fvkf0xwGAGkL25/qfzwNXp7fvlGDqg/H54BzlYIssbfMkxy98c3YW9gZxb2H545nbAFfj4DaApMAXn18oF7YzhnG6dcsolXWSUPTqCLMOvTBinKOa4FzjljfZE6+X1VM2nNmcD2YYf9muxj92D3qQCDZNrBgZJ3uPfCbN5Z+/zDaG06qh1aTp5cyNO+JhwLtnUZZWaaj4mXLZci0z4ZDe488WjO0nb+LglG62eV+yKlS1SoQoElzoCjluRbbEardn8sW1JVrsFNitMlD5g6L+oxYNHh1HMIa5zDZsrB0sAgT/6hABA69MCcTzCKoZ4CnmevTzNuWHlXnJYt6EjSjHaRJMz2uyYDN3upYmdtQ2sANUkiIO8ztfGycW/7otalTSp3wllJIDMFKzIB1E6Qtx0xSdCsJIuSWJ5G17QBG1r4tDsQztwxlaJpVCwuCQh8QmNrioIMG088CMEuRpSbRLc7lFfKMtNQqtSOkAAASkrYdLfLFNZjKkZtcwGFNYpFyZ0tqlCpjyBJPLc4urhBnLrH3SR/lYx/pIxU/bzhK0+6YCYqV6bzG4ZXUDoO7b8cTqx8yKUnpk94c806bAX+9F4YaJPuV/d8NGsqx935QKmofQnCDsxmP8Au66fHpYC8XUSBtzIM+7bbYd5YxTgyY2noUgfURH98TKM8doH0Ht1+X4YGB+O1w7fVAY+YPyOCGPMdfxvP4YHQeN97lbHqdU/SMcA6028JEmypB9AwJPnKrjm4Fx0E2/4WkR/lHzxvlWmIFtNvWRH0t6Y1UQt9oaT6C/y/PAON38oAuJ9j/f5YDzlQiqGkf8A8qnS2h6VQR1+FwI8zg5KTMYCs3imFE8z02tHzxz/AITx0izImhiWXVqMaCpEKDfxE3jljjhbmKQLkhiWWpVBCSECqQzBiQbhRqUQDOpQYIGOHeHWwH8ympVlqJ4gVYEifMAbjcEG18Ms1lElgKlQFjLGEWJBkgMHIPPYcvLCbKdoloZlkqOndFhoZWBVCRsYHgUmTBspLctpSyW0aE4S0zbOZladJqrmKYiXuRvsD94nYAYhFLiBrVDWqQFJ06TcKsSqgDreT1nFjdp+yC5uke7bQZDAX0FhN45TJmOuKzq0Hos1KqsHUFYNyHW1rDp1F8WoONV4PlmDxdKcVdcHTJZtalRHF7AEbz0FuWI5VLU6wemSrq4K/ofLe2GfZ+7CJOkbdT8P5TjXOZMNWO6iLAbk8vcxtj0YUlGLXQ8tSkpXCG7S1czUqUtIVVRmkkseXXwgX6YH7GNUqVNDMBzdolv8248o2wqzuQKwZEOLwbfEPnBFxyxOOynCQEDBVZiIkzMTsCOXljDOnjJ+x6dOopxXuSTN04OugdDgE3ggi8gjeDe0yMK6XClBFbN6WckrSUBy0LCzTCqViSvxET4jPhwZ/wBnsFDGpoAkhTBbxCw9PzOO2ZqUzlv5ZbvKSCwBHhDM1Rma0kyxC3jSYPiIw0Y9wylxYi+b7MUQJWq6jUd0UkA+6+/zm2JL9mlClSrVqIqd539OTK6PgJ+7f7jm88umI3XLg3SJ21OB+J/LHTs1nhSz+XawHeBT/MmA/gP+4YeLdyTkWj2ZezoeRB+Y0n5MoxEO3dSolVgjBAwp1J0q23g2ZWEiDeJvExiVZUd3nWG2vV9QH/EHCrt9w7WEaJlXpk/1AEfUHnzwviOLlqPqEPYLOd41WlrJLMGJ/qiTaBYjkAByxNqNU7sCrHSTz+Ft/kxM9QcVX2SBytfXUZIKlWRD3jnxBo8Eqvwx4mHPFi9nu0S1K3d9wwGhiNdQM1o3RAVVYG5ebYla/p4LydrZchpaLXdlE+ESbHaB1A/DGw4ZVnVp0CIDOQtw1j1I2MeowbW4poMs60lM2ssnr1J2+mEWd7U0/uhqhNgbqNidzf6e2FAG5cU0trappZrKsA7MLt5MLxjo2Zp05hEVVY+JjqsRMnV4RucROpxytUJC6aYDL8IkwQNy253ExywJWyjOCXJY3uxJMj18vwwAD7N9q0vLtVsLKPCIkWB0oPrsMJuJdqKoQmmioATv4jFr2gTEddvLCxWc13CopppVKsZ8RspkDlE898Mc1SHdHbdL77iDhpRa5FUr8A2dylR2K1KjEBiIm3P7ogHrthdm+FBVIA+7ysLEmP8AbHvh/WrBiCsEEKSfPu11e4aZ98cq9IFoa4JIPpF4+eFRzNOAdqTlHNGsSaM+Bt9HkeZT/b6fCs+1AioErJB0uNMXJTT5ciYM8pGCuL5QSNiGWQRsRt8xEfPHvBGqZioV7uVp0u7L6YpN8JAnYMIggT7Yego55o0wk5JwZGuGZUUlqu8AyYnkbkt1sYj+2AEAAJUESYEWJ3sOfqcWRR7F0gv85mqubsQSiz5AGQPecLuIdlEIii2iOTlmU+pHiHzPpikY1sN8snPwqtYgObdajqGBEQoIEeKeU7id5xYfAyKVMH4gqn5gRy88RReC1kqN3wRRr1SHVxtA0nfqYI6Yf8Ogh1uRo1D2YA+fMH2wKcZY+buR+DhFsdZ+oPgqAyLQ3IRthPWqwGUCFMSBaRIMHqJAMHphln8x3jS0aQIAH0mTbCLNVvEQtuXlthmxcdXIalcajpphzbZSYMCRqYkWPU4Lp5pgLgIbwPDbpJAF5/LGmZ4vSWwqFugWPQAeuCMqFJVjZZ3ALLtzPSed7j5WSRibLgzWeDnK5obVERztt4SR6gO3yxp2y4pTpUytRHKqNWpArWDREFgT5+owDwRw/DVW00H0+inb6OPljv2lod9Qpk3FWm1Iz1KGPS6zhKy8pqpS3cjjUadejTr0VQUEd0qO1M+EAGWcd4unwuou1iLTNnbVe5RlpLp1KCzmSxEwdyQtiesT1viFdiKvfZevk2EsR3lCQJWqsiB01eliDveJtlHFSjQf/wAynB63H5H6jyxj4bRtcVycKWWJVpub3vO/U45jKiNvhc/7/wBDhjwzMJUmCDcqfI3BBnbfn64V5Ti9KpUqIrhiPFYb+FQY9GW/qItgqwHCW9cc/IHq1xTrKhB/mrY8pR38PqdS/hhqyb87n6j8/wBcR7j2Z0ZmiY1LLKxt4dTKZHOQL7WEdcSZFn5D++G0I4tcke/7KenmqtRbJUVWK9TFz1kMAPfB9dZo1v6ZFuhP4flhnXpGLXIBkbEiCCB7wb9MCZBg6sNwUv0Mg++3LrgybltiJWF+a4dFHXTb+couW8Qa2zD89+fPAeZ49Tp0P4hhKwpItN4BAk7/AKY2HEQmaTKsCS1NNPOHKglet4OkHy5HHua7I9+URKopqzF7w02hyi2MQd/hkjkcRpU5ttPg3VIxqRUo8muSCZlmZBoUEBrN4RFhpAkEgWEefrMMoiop0KVXzBBJ97xy5Dyxtw7hVPLJppM6i2os0s5AChiYF4Am0Y0r1ZtqgDdjy9OU+eN9KGCGpwUUa5mtHvthZVkScFUDrl9lJhP6Rz9/wxw4gLHFLjsjOYq3JgfK+AxmdNZGLabESSAACDN/lgrMqf1wn4jT1kKIk9bi17zvhJOyZnn6WgvtH23pd6e6/mGYPdmR89jiL5/jtepdUNMGZaJ/sMOeH+ElWprfmAAbeWxwW1Wm1tQ9CR+uMeRlsBtwzQg06BAEEIBPrG9rY6U8yynxx6g/uMLs92oUwtMF+gUQCdtz+QODOG9gs/njLr3NKARqkAg+W/zjGl1EjEqTkS77PuMU6mZzGWRg3eZcMegqKxXfY+F12/wjEldNeSqdaThx5TDH/nGIvwDs/lOGZmmRW72sWVJmYDWPhWQBJF2I2Nusyyajv8xR2FRGEfUfRz8scpqpB2L4Om0VVk1NLP1FUhDrLUzbwtZ1O4kbgqJkWtvix8lUWrTRlUoGdpTfQ99aA/eEkFTzUi1zFb9oFNPN0qhmSsH+pG0n988T7shmVqjMUzDKj06igbERFQSOoXfyn0xvJyv0t7rXuegscE+t7CbLZZqVWr3TkoppU3YaWaGkyBMalErq9rXwizHC6+WrNWKkBp01R4hqA1QZHNdWobXG8A4mnFjluHpVpljLEMqA6mJBBAI+6I5tyNpxEuJ9ou+SogtTQ8yCSXMAGLKiwREm4W+FoU2pRXz/ACavFVnNSmu3PV2tsLzGSFaqhkhHEACT4qiLLCLgG5N/u2w94fxIrT01mQMiCWkKsC2rUTB2E8wTEXGITke0sFCS5gwT4SCxLEG4JCkAGI3W3mdxHjaEvTrBqem6MqszKwZWPhLnUXiSTog6THPGnF5Y24/w82T1lfT4/kleX7T5eoTDmAAdWkhGBcLI6gMQvqfLCrj2afL5arURhGpQP8UMYZeYIIJvYiLTiM5ipWTxlhofXUaN0c/zEpE8vE6OANztecH8W4oKvDSjBtXgNRfhYKp3vymJ394nHSji0+jBFZC/s3UUVkqMdIqJoKEtCF6emmS0TDASTMi4G+LJyObWmJNKsajABopzGkRp1TAAMmPPbFPZuoKqqoQpddaySIACpE7eEEmeceQxs/a7M5X+XTrloixVSqi/huCbWi9hbkMPCWOmaI1opFzVuIkiSugf8UavYDAWWr9+3hE0xu14Pp1/DEQ7JZmpxKmzM6r3bKKiRIaRINtMKSGsSdsTdMs4A/mtAFlRVpj6Cfriyd9miMlJXQY1MgbWGw5epPTCnNVEhiXUxckXA9SLYOXLIQDAaRIJlp+cz64XcSzCjwjxMLhVuFPUjYe+GCyPcQqiDuBEibYi3EqzAqVkaQST+/fEl4t4UMzqIv8AeMnYevkMJ6NbQW1wsgSpgkRO/TceeJVPSzPU4FJ48GGmqhH/ABL+MfphNm0P3fGJ/duWG+camHshEzYwUPmMBZjKwuoGGJtB29oxiMpa/DK2QyracllDVqEwKjgqOV1nVUb20jDPtDx5FLU6tSpUIPipU07qntYMSQDyudXK2C/4/LZYQgWmCAZEF2m9zJcnrsMQ3tAf4isaia0UooOoQ5IEapN7iOU741J+Gq1LNSxSfXbfz7deoko16cLprJvtpfkScb46yzoCUBMrHiaeUE+fJVGLKGeDVMtmRZKtOm3sRB+QaPniuRwlBfTJMXMzaeZvzxNuBgPw0L/6eqVjmEa49of6YqpU28accV+8skviWyqSyf7wRv7SuHaXci3d1gw66agv/rxx4fxc0mpVlZlDtSo14mCusBxMAK2mTaDYW6yTtvkzXpKw3rZdlt/5i+JfqCB6HFbZTiDVKS0Q2hO7KkD7wLFhIG5DNIFvfGTHzdrP2ZuhJY2tzYMzdB0qMjklqVQhjMEshKlp3M6ZnzxrxXjFaqiCrUkAKVWFVbLp5QTYE9N7XxKMl2TqcR4i8EpT0UalZzDEd5RRgBPxMfFcyBBJ6G2+BdjcplAO6orqH32GqofPUbj0EDDaf2/blZVVBdG3Z/TpZ/0fN9HKNOpFaKeltQ1AQIBMrfn90zhpxXIBnNQwtPwhmhd2EwFSfEYbw6mP+Jpx9MacLeLdmstmR/PoU6nKWUah6N8Q9jhoScZ5fX3MtWp8SCi1xb2Pn3ieYCpUajU1fxNYsIBDKiiSCPiVtTgem0bYT8U4h3dBVEqGgIASCQsSSREA6nt5jmMW32i+yJVGvKEkDekxliN4Vz9VbeBe0YpTtpTNOslI2NOkoYdGMkjyiwg9MC60kDNtXfyFwzMbAJO8A/jM45lB0BwLqxsr4e6Jkm7Gdpf4GvrAL02XTVQG5WZBBOzKbid7iwJIunJZ5K1NalJg9N/hYdeh5qw5qbjHzojX6env/fB3C+P5jKMWoVWSYkbq39Smx+U3wylYtSq4afBflWhbwn/4x4flyOAXSLWUdAn6NfFe5D7Wa4EVaVKr5jVTb6Sv+nB2Z+1dYtlnnnqqqB7EITiqkjX8eHcO4nLMb6VEmwkgf8zHpMSOeIlnhBCAHU3jIAJIQWG29ySTzOFnE+2mZquTqFNZkIoGkfMGce9lOIxm+9qOA2loZ9tRt6C0xy2xKc7qxmnVT4C8toYw0svSY9xhk/CwR4Sb7TePfDXiPCkca1TQx+KPgY9Y+63tB8sA5dCjBfFbcqCY9bbYytWJJlj1MhTpxoXrqMAn63PPC7N5dSYCk+m3/X988SarRksP7RaP0/XGq8KBi3P1uOmGHe+SN0OE67x6zf1t0nDrgeS0iqgBAq04gxusx6HxR6R0w0y+TEkAyRuAdj+RwQKBFxFv3vhoO0kLKN0RxjryZ60XDcrDf8C3yxBMjwOlRJZ/5hFRtKXVFuSFJ5mOlvXFrV6CyKYgJUVwbCdViQY6gscVtnMke9lvhAAK7nWJVgB56V64NR2ls6nxot/sVkUp5Ojo/wDEp02Y/wCI92qj5KFHtiQDCbstWDZSiBYpSpgjoe7U/gRhsKmAI+TpjMc3rgCTbf6b4GocZouSEqK5BghSCRci45bYNgBuKU+3/sVKrn6S3BCZiBy2SoekfAfVehm6gcI+2uQStkcxSqTpemQYsZtEeYMYBx8enHobDftL2bqZOoFchladDDmAY2Ox2thNGCcdA2NhUm2Oc/u2PCuDc46q0Y9ZseUmnHrv0vh0A5HE17AcJ103cqIY6ZaNOkC4iINzz6YhJxePYvsz3WVpaxDaQxBuQWM7WA3HnbE3sIPS4MirCllEbKxAH0+mNqtQ0WGidRNoNyw5T6XOHWfqBJtPJVAuTHLp+WF1Lg+rxVQCSbDYL6frgMJPaSargar/AOKB62BkYMTK+vXpe+53+o5YITh+wInp5f8ATBdNBHtvP7nAK3A6eW0iAI/f540r0yEbTBaLTcD6jDBjA5YDqVTpJnkdvcbYD0ctiLPOVVd5WohMdJ0sDa1jqvG2+IP2xZqNZnUCGYEyQAA+5nyYHEy4RlKy0yKzpIm3iZgtz4ibTsIAgDrgXi9KnWR30LUKU2U6h4GFzpDfCvrv5YV1M9/cd0sHZf8AQr7NM0QalEkFhSpu0fDJqVlMcvurtsIxM8zlSSGVypAYRupkc15wQDyO/U4g3YV2SsveC7qyqQPCBq1wJvEk79d8WEBii4RCXJV/aPg/E/vL/EIrEoabaiJPNWIJHLqBYE4jmTyecymYWqmWquyxcUqpFS3jXVplAQGAkRJGLzjHhgYpGo48drCvas+9wHg2eerTDvSekSTKuIO9uZ3EYSdsuMouiifEz+IqDfQpFz0XWUHmfQ4kjNA/X+2Kw40oqZ560Syr3atPiAEyBYyCSd/O0YR9xoruLe3vCKD5ao1ZW006etSsB1Om0TYgmAZsRfpFFrTx9HUcklUNSeQrCDB5R93625cpGwuX+xbIuxLpVAP+F9K+oge8Y5HNM+fCsYY8I7O5nNkrlqD1iNyo8I9W2HucfQWW+xrh9Ez3Arf+41Qn5BtJ+WJNl8qtJAioKSL8KoAqD0AEDBBYobhn2H5x4NZ6WX6iTUf5II+bDD3L/YGg+PNVH/ppKtveofnGLbr0gD97AbIBvqSdiTbyv546x1iLcD+zPK5Uh0pFnG1SodTT1FgoPoMGcVzQpCWbcwIkkne3U8/LDLOcXFNSXaY8pJHqP2fwS0kDsalRQCZ0g3KjeT622wstDJHHKZVmJdvQeQwZVp4375bQJHUWAP6xjTNZgKJO3vPywgSd5ltvUXt187Y6q949/wAMZjMUCC16xLheUT9TjTVeP3vjMZibGQBw/LiqZqS0OwjZbRyG8+eHBogeGBp2iBERtGMxmFgvKNN7OmToKpkCOXlywYTjMZiiIS5PMbBcZjMEUF4jUIRiOSsfcA4rKkv4kfLGYzBfpGiNeDZJXqKrXB1E8tlkXFx7RiQ9ms0zqZ+7p95nfrtvv1nGYzCodj1b7441aQII5Y8xmGEBEQMviExMHnbCSvUKMVFwIgG++MxmChiDpXZ8ypY/eqQLQAqm0HrAnEr7kbxvv88ZjMR6sfocnEGAIwp4q/gI6yMZjMMKf//Z"/>
          <p:cNvSpPr>
            <a:spLocks noChangeAspect="1" noChangeArrowheads="1"/>
          </p:cNvSpPr>
          <p:nvPr/>
        </p:nvSpPr>
        <p:spPr bwMode="auto">
          <a:xfrm>
            <a:off x="0" y="-601663"/>
            <a:ext cx="2743200" cy="205740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upload.wikimedia.org/wikipedia/commons/thumb/8/8d/Loomwork.jpg/220px-Loom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19400"/>
            <a:ext cx="3251198" cy="2438400"/>
          </a:xfrm>
          <a:prstGeom prst="rect">
            <a:avLst/>
          </a:prstGeom>
          <a:noFill/>
        </p:spPr>
      </p:pic>
      <p:sp>
        <p:nvSpPr>
          <p:cNvPr id="4104" name="AutoShape 8" descr="data:image/jpeg;base64,/9j/4AAQSkZJRgABAQAAAQABAAD/2wCEAAkGBhQSERUUExQUFRUUGBgYFhgYGBgUHBcYGBgXFxcYFxgYHCYeGB0kGhcXHy8gIycpLCwsFx4xNTAqNSYsLCkBCQoKDgwOGg8PGi4kHCQpLCwsLCwvLCwsLCw0KS4pLCwsLCwsLCwsLCwsLCwsLCwsLCwpLCwsLCwsLCwsKSwsKf/AABEIANIA8AMBIgACEQEDEQH/xAAbAAABBQEBAAAAAAAAAAAAAAAFAAEDBAYCB//EAEMQAAEDAgQCBwUECAYBBQAAAAEAAhEDIQQSMUEFUQYiYXGBkaETMrHB0RQjQvAHFVJicoKS4RYzQ6Ky0vEkU1Sj4v/EABkBAAMBAQEAAAAAAAAAAAAAAAABAwIEBf/EAC0RAAICAQIFAgUFAQEAAAAAAAABAhEDEiEEEzFBUSIycYGRobEUUmHR8MEz/9oADAMBAAIRAxEAPwDawkCkAnhaMDhKE8JkhjAJ0ycpAJcp0ggYgEjokSkgDiU4KchMUgECmlOEyQxJJ0kgOSEk6RQByVXxeg71ZVfGaDvSYymnCeE6yBYYPu/H5KuVaZ/l+PyCrlqaAYKVoXLQpWhaESMarNJqgaFYYmBZZ+dFYY3u8x9VUapmuWWBQAXSZIaqxg6SKQCUJAMAknhJIZyUpTpFAxk0pEpIGNKdMUgUgGA/PgnKQBSLHcj5IoBJiY1SII1shHSmiXYe2zmn4j5qWSWmLfg1FW0gqazf2m+YVR3FmDY/BZbgfR41R7TMGw4tggnYXnx9EQd0VqbVGD+U/VQjlnJXpKyxxi6sLjizeXqFLXdLQUA/wtW/95vq34BVanRSo24NPwJ/6pSy5O0GCxx7yQfLwNSPNI1BzHnKzL+j9YXaKJP74JHYRAmxUzODV462QG9mkwL2ieyEcyajenfwPlx1VfzNWyqPZ76/suPyUBqdjj4H5oJ+ocQGg5rfxn4KI8JxA5/1D6rHPyfsNcqP7kaRh7I74U7QvO8eys3F0qbi7rAQ3NMk5stp3LdexXMfh65rUmO9rlgkgvgOLuoxpANyevA/dK623FR26q/gQUU3JX0dG9aPzdSMA/JP1WMZiaraTXtfUFJzWlhkwQ4AsjvBC1uDcSwTJ13HM9qxDLrdVRqePSrsttHeuh3n0+iia/vUoVSRAUgEwK6hXZgdJKEikAkE6T8edhWscGNcHEgyTYgSNOwFGisx+kKlOGaeVQerXqWVtQbRTGk5JMGYT9ITqrwxrAXOsAATfyKODieL/wDjSOYez/ssH0cYBiqW01qQ/wB4cV6lhD92z+FvwCnGLl3f2/orOo9vz/YLPF641wz/AALXfByb/EDhrQrT2MJ+BKMOK4T0S/cY1R8AxnSIfio12jn7N30Vijxem/3c4vHWYW/FWi5Rk3stRUk92KTT6ITXjxv81NSrcjsFHnMf2XTa3MBdanHyc+lneM4iwAZi0QNSRohPFcZTqUi1tSmSSIGdo0PaV3x7CNqUnxYgFwjcgSAeydQvLa3GyCRkaYJG40Xm8RKbk4xVpnZiUUtUmem8Bc1lMtLmyXExmadQ3kTyKLB4O4XjP+IOdMf1f2XY6RAf6X+//wDKlB5oRUdH3KSWOTvUeyEqDE6BeTt6SfuPHc6foi/DsfUdmBe4W2J+ZKfNmnUo18xrDFr0s25TkrB4vi9Om7K8PJjNOusjWRy5LunxqhzI8HfJZebJe0bQuVHvI9Kj7sd5+JVeFg28foiwqOHjVC7rdImjLkruu9oPX2Jv73YnHNNutAnij+4vYmgX8XBi1OhSkmNPaVDI/mgW5FVek2IecTSe05m56Hs6cDrFleoC+dSYzxtBnVR4viDc7C3FPzvimIqMMNkuc/SQQAYJsCQieEFPM0/5gptDGXnLAcBBGhyvInW6vHils5dDMsHXSWsFUzcNwfbTozt/pCfgtDg/cb3LLVMQQKNJgGRpaAD1cjGy0AWJcQIGo1Wpwb/u29w+CxjlqyNrwGSOmKTLLXJZlGE8jl8fqukgILsBRgqRquSOwExCcJJDOCsb0+4ywMFE5g4Oa6bR7ptMzPW5LY1pykAwSDHfFl5LxrDn2lVlYe0NFudxJLxla5jJBdcmXtHOx5Ll4iTSrydGGNu/BBwnFhlVjyPdcHgd4blIPdfxW3odPKOUA06oIAFshFhGuYcl5znobdXXTM3cz6yrbse13+o03n3aQPO5DQ4+a53klHpt8jpcFLr+T0Wn0zw51L297Z/4ypWdKcMdKnm14+LV5u+rOmTsgH5Pj0XFQE+7A80fqJ+V9xcmP8np/wCuqG1Wn/UB6FTNxTXe65p7iCvKW54/Ce5x59otZd5X7j4GdPLX0K0s832X1MPDHz9j1nMqXGMU5lPMyJkTPI8u2Y1XnFHGvaDGdsEC0jXSSLDxU7eNvLRL3kOIEOcTJm0Am9+SJ5JuNaWEcUU7tGlfxSs7D+1MZHAyIGaMxabaLPYro/SyNquY4NqQ4EEn3hNwDZMzjrshpzLBMiBa8ntF1LU41nptpmA1oyiNYtY+QXI20921sdCj/CBTeF4Zz2sD35nQGi9yTA1HOyG8UwTaXVOZrzVNPI8QW3IFQm0tIDTYfiF+ZqjhaQrMq5qk0y0gAtA6pzCZad0/SXAtxtRr3VSABEQJgAxBAg9Yk6bnvV8WVLrJk5Qb6RBdTh9PLLcRSedw2LmRYQ5G+EubPXOVtpPIaSg3+HKdOmQKpJzOcOr+EERpeeeyLcLqFpJBjwB+IIRm7W7N4u9KibFdGH4jEEUyGwHNAeSIDCTLiAR+No71yejtRhLeo7KSCWukSDBFwDr4IPxzH4mjiG1qD6jHBnWqB1yMxJDp94bwQRZUMVx6vUhrmva8F5NRhcz2hc8OLi1gDTuOQzKsIuUPSyM2tb1I0LuAVpswHxCFO4TU9/IcgmXDS24O45EWKoVeN12f6tQWtmJN47d9VVHHq7WCmKpy03DK0taQMkFu0mHRvsFbHDLFam0yMpY3tTDA4LXdDhRfBHVsdOZ5eK2vA+i2HLCXhwM/tvZYNbJsRvKyHD+mGKcQ0vD7EkBl/Ta/qtaziD/s7XvdrlBAlty7IAZPbouTNOUXUkjoxJSVxZHwrDBgpC4IaJnnbXy9UW4hw1zGB7K9drnuENzy0TcgNiwgGBKG1KpFQWmGAxzPXMegV4dI21n5W2YxwEm1zpBPYRfaVzqmnfUrK1uabCUyGNBcXGBJOpO6lhQU8W2PdMD9lzXjz0K7+1N5VB4D/svUWyo897nTXXU7VWYs7xzpTVo1XUxTAaIh15NhJG0TI30VZ5I41cjMYObpGtBTFYqn+kPK2ajJA5CDO2k/BSP/AEkMIBZT1kdZ8XEyB1TMQUQmpq4hODg6Zq61UNBLiGgakkADvJsvPuIubU/WLwRApSDI6wFRzzlO9mDTmFJjullas0sim1j9IGbedXOjb9lZ/wCxHSTLdNfWR81jJjlJrwaxzUbsz76kx/N6vcfmmJlG6nCw4zEnkZPjrHiq7uDNNwDbUA5fICFeOyom3bsEgdi6FQjdw/mP1V93BuUx6jzUT8AQLG3mfEWQ0n1BNroyFuMeNHnxg/ELunxF43B7x9CFy/CumBeFGaZABLbFYeHG+sSiyzXRlg8SdM5W9tyJ9CpRxfYtfvoQRfUXKoEdhC4zDmsPhsXZUa58wo3HUv3gf4TbxC7GLYSYdc/vEE990JntUoBKw+GrpJm1n8xQXbUO0+Tfm1dteQdJ75+TghjaAAmLq7wpoc52Y9gkuNzOgDteWvcpPBPtJP4oos0PH3JjmGUgtcbjrwWmYsWhuluZV7hIIkG8nns3U37x5hVOMu9m0Cnrf39SbFvV1Fjvl00Vjgtes9rC8tgOdYTaSJInnlEqGXHOPvSRXHOMvaQ8b4YXP9oamRvuwXBoNybAkF2sHKDY3hB8FweuD1X+6CBGSpyMQ1xMk28Fe41Smu3q3dlA30zFw/3s9U7XsI6pk3Jmw3ygEDWAJOl1tyccaaQJJzdsq4iji2B2apTAEDrBzCZgWGUcxeY8iq2FoV/bZwym4vEQHNAiw0cRFmA35+APcLLw79kRNnTrbQHvUHHK7Q8Z7j8IibjU+qnDM70qP0CeJJamy7whlRlS7BRJEZ2tbUNy3qwwzBibmOrdal+fKeu0uGriB1gNYF7wsTgsWX+687TaIBIFjGtwtTXqgUW3iSwDzmPIFc89Se6r6msaVbOxmAms3+H5O+qL4HBsGLdkaGtbcgCBmiJG2gag2HrffmdGNHwaTPgUU4NjKNIkvqMZmJyZnBhcJFwCb7d0p4N3T8izbL5Bzh4imI5u/wCRVkIbSwk3p13gTMSx7bmTtO/NEV6kW+jRwuuzIH49jDDntB1iZPkLrJ9PyKjaTm3BbUg6aFnluusa4faCQCJA1Ek6zYd4UfSHDu+z080iHuABgWc0meeoWuI3xN/D8hh/9ELoTw2jWo1mVw10PaRm94AtAEOFwJZNt5U3E/0d0XtijUqtHWOUgObLgQTLoOhOhKj/AEf1A2pWkgAsZcwB1S7n/EtFxDpTh6etSTybf109VjBkqCdlM0Lm6PP+N9FsVSHtHBrmtDQXMfJABbPVMaxcCZJ8hP67+898tpudeRPVAdIbM3BLZ30WyxfHRjCWiRTaB1SfeOuZ3dIttCzXSTE+xpihTsKkvc0AZYs2YjcwFaOVt11Iygl1I8JxZz3saWsu8tteGtYCCTMnMe21xdT4fi7ajg3I6SSGy4WygZnF2gBcYHcCYusPUzNMZtNeU3tf82KmpcRqtIMmQZ8fXYDyVtS8diek3TMVSJgO3ynq5bhuYgR2XPLdT+wHNpLdb3AFibT26keFpw1Djpa4OLbtcXCbwXNyGR3AeSmZxdpfJJEvouI7KQy7jWLi3Pw0tL79hNM2H2EH8M25WEWMuGttyNbLhvDmQIa235BJaB3fRAn8cJLnMeQckUwb5ZqkgQeqS2kQJvdpgmxRepx9zTTaILXZ8xnM6GjnzcLTrZ3NNK6ruLdEzuFbgd3UmYvOYctDPOZVJ/BgbQHa3zA/CD4xBHajDcW10ZmgGNW6i2gm8DvVWtwGlVj76sI2c7MP90+hXC+OwRbW/wDv94Ov9JlqwBjMBRZ772NOsBwk7WBgx4KmKdP8L3HuH1hHKvQl2ralN28EZZ+KG4zow+k0uexsNEktOw1N42C0uKjJen/fgzyWnuWG8MqEDrAyBa8352UlDCVaYsHAkkEtiwix52MFDqFUg/d1n6/tTHbdF8E7EVJY1zHdWZcIsYECN7qE82XHu6/BaMMUvIC60DMI6pce9xcD8AfELU8EtRb2hx9THyVbECpSytqCBBi2YGImIkjVXnPa0OcGua1rNDrMCYsBrMdhC582bmxTL4sag9mC+I1iMTTGzGGqfLT/AOr1CnwWBptaLXIE3PLvVmvwH7w1H1WMzMyRGaAQZJMgaH+67zYYEDPJ5SBa97bWO63mhLlRitvJmE4qbZ3h2NbZsx2mfzsgvG6TS9uafdkR2uI+S0GFq08py0z/ADHWeWqyvFi9+KqNAADSAOQGUGB4kqWDD6vd9BcTm0w9v1CPRqm0PflJe7JYAaHWT3RyWqq4MGiQ6T7OCNrtECfNUOg3BQ0uqkyYyT3kOPwCMOdNCqecerh9UZ4aZJ3fX8E+HyaobKgdUwgzVRfr0jPiGtt4NC64h0dNcUyHhuVkRGpJLiZ8QP5VPiDD6k7NpN/rDfmVp6GHGUW2COFjc2ymeVRRgD0KqNcCDTdBBuI07036ixlP3XPH8FQj0BC9D9gFz9mXo0clnP2VsyboV0uYDh50yvafiPnCMEoZ0kpZsLU7MrvJwKebfG1/AsfuR5zQNR5y0w5ziLBsk7ckWwnQXFVffy0geZzH+lv1UfQ/FinjmTADhUbJsB1HOBJ/kjxW4x3S7DUtaocRszr+o6vmVyYsUZJNnXkyyjKkZTiHRn7BSbUZVc+q5wYA4hrJLXagXAsDM7LvjXRR+KY2vQyFwzgNJgOaHmC1179URsq3SrpO3FMDGsLWsOaSRJMFug0sTuUKp8drim2m2o4MaIDR1bdsa+Mq0FU9uxGVuFsB4huXEH2jMpD+sJmCA9pvfR3xVelhWlwi3vQDt1tTyhmU+CkxLDmM6ydUe4H0cbVph7ju6w2g8+5Vjn7MzLFSszlDhhcCbGGh0a3dm+GVVvshvI0bmdroQ0+Qzt80YwmAz1WspkgVDHe2ST5CSiOL6K1aIJDmvD25BIIywGiYMgmGt3Hu9q1zsdNt0YeOSdGTbQk2ltp053aPG3mE9Ko8EZTrptbnsi/2VzRUD6UF9MNb2OhomRYQWz+YXGEo0zmiQcrLETbKAeUfiBPMKicZK4sw011KlLjdZn4jA5mfir9DpdUEyGnsgt77ifgqmDwUkGdGZpMi+Vzy46T7sQOarjDklsj35OhmJytuO35LEuHhJ+qKZuOWUejNVw/j/tDlykQJkEEbaaHfkr+MOanUJ0LHfArNcAA9o6xhrQL/ALxzc42C12Hp5mgHRwgnsJg+i8jiIRxZaivB6WCTnjbkYNrQd/T6Ivw3DOEEPDSNOuW21sEd4h+jluHeHOrtq0xJLMppvc0HQFpPnaYMRtNxCth25QKAawtADtwYiH7nTWV6PqapP6nD6O6A+J9qalMOdnE6mDaWkwR3bo3UMsgoBh2O9q0SOrM2jaRzm8I6TovN4ptUtvkduBJWzX9GuF4R+Hb7Wix1RxOZ0ZXEB5LesINoG+yD9LejeCoNzUg4VKh0zZ5DRckuBNpGhGpPNT8KqkU2wdz8Ss7xbEuq1w4mwaWjlqJgeJXBgySlNq3SNygup1Wim03DrgAibyQLTfdUK7R7V5I1Oov2XGqJVaRybWLSZE7wY5c/BRVuEOcSRTa6d8rZ/qMEea9LC9Ltdzl4qHMjpuqYPp9IK+GqEtB9mCADq0zz8e5aXEvblpy4h7i/KIs4S3NPKOqUDf0cbADmOFwdXxIMjchHsY1jWUajy1sOcJJAgGSdfDyS4iak1t2ZnhsTxp7nD7ioTvUpDnZtQR6ALarH8NpmvGSCDUBJnRsSD5kLaMoqnBpq2zXEtbJDNYnyqSISXechisd0+oNtTD6h5gZG+br+TSgWO6aVqwLIYxjrEAZiQdQXH5AKhS4C46kDs1RHDcCaNRJROqaNR2dmfrXfAvLgPPREsPwCo7UZe9Di+KjSbdZpJ7iP7r0UUAubC2o0dGbrZiOK8N9i0SZLpm3Ij6o/wrANFNhyiS1smBMkKp0qbD2fwk+qOUiGtA5ADyCaXqbMN+lIwHSOnGJqDtafNrSinB8QG4GsZghzgO94YB8VR6WH/wBS48w0+mX5KvTxWXDuZa9TMe4MEeqwuparigj0Sw+bEZiLMaT3OPVHoXLZYmiHiDMTNjvf6rJ9EsQxof1hncRaROUCxjvcVpm1U9KkqZKTqVorv4OdnA8p+oVDE9HA73qbTzIiYOt9UebVSZjWZsuYZtYm/ko/pILeNr4M1zpd9zGP6MBpljnN2gzEcvCT5kaWQ79RVqbg5oDshtltAnNFyJOafAm9gvS6jWuBBAK4o4VgaBlEC2k89zfdVjz4dJ38TDeOXVfQ864Wxwe8OaWkuLtImfLQztK0FO1MeMeZRHjOCYKTnAQQRFzuR8kNafuvP5rj4mU5zTn1rsdnDqKg68lzi2Lc6qTmGsbyIaPDft1NlDRoNPWfJI0n3e2REu23AKkDAL781FjS5rZyvIPIE+qbzu/SgWJVuwU+mPtEhrW2JMbaAAchqidRskRb+/8A4QjCVi6pJEaDw5IyW9c9gHzPzWMjk3bKQ0pUgnw8RS8XX8Sfn6LP4Nji7rGTmce6TMCwWis2hmdMQYA1dfQch2/FB+G05JPl/Zc2CLeqT7sG6Z1jq5DCAJBBk8tkWwWKJ/DEW71Ww/BRXAJLgCIsYkSVqaGEAEQvTxYp0mn2OTLkjdNAXF9ZpzGN9CdNrfFT4XhgqtbIkBt/Uo1+q2vHWbA7LfBW8NhW025WiB5+arHFLXqkSeRadKIeG8MZSaAxobe4Ai/aiELlrVJlXTRA4hMWqSFyWpgef08OrDKUJ21OxM4lTNGC4nS67m9rh6kLe/bgGBxIEgGTbULC8daRVJ5udHmENdXq1DkGZ0QABJgaDuChF02dUlqijQ9JONU3RBJcLdkbobjellV9mw0dn11SwfRZ7oNR2Xsb1neeg9VoMD0dZTuGgH9p3WP9vCFvdmLjExrw/MM+YFwm4jeJg9sqycJO61PFOEU6kSCTEEzG4Meao1ODsYJByAbzb1ScX1Q1kT2ZnH4J3KQreH4tVpaPcANjcd0HTwXGKx98rL9sR5DZVxSvLzJ5fUrGp9ylLsFKvSaq8QeqIuWyCe7lcBQ4XiQbMnLOrtXHmAdpn0Q59TYJgyO08+XctpmXHwa+l0qMw0bGxPabk7ai3f3otw/jntJAbYTJJtMA/P0Xnmm8IkziLgzLo38LdCe0nnb13Tc0jPLNjjcWDScbEZmmNjEW+SHvfmpkwACTYbSdB5qjh+N06jTTDXNJsAbzAnUd28K3RP3Udp9Fx595o6MCpMNcKwZnO+I/C3XxP0R5j0Hp11ap1l2Y4KKo48knJ2B+kUHEU2gAQ2ToJlx+ipYa76p/fA8mNVjG1c2Ld+60D0n4uVLhJn2hnWo75LgyNOTO7H7UFeL0yMPTOb3ot2C8d31UnRvA5iBpYmfQeqr8df1cMwbUw6O/KB/x+K0XRmhDXO7mjw1+Poq4scVNRj8f7JSm1Btl/h/CxSaGi8bndXWUQF0CupXpJJKkcLd7jgLqEmldJiEGroJoXYCQChMV3lShAGFAXLipYTALCGYvpDhZqXsMovtmEgiVUwL6lI9Ugt/ZI/JW4r0510Q3EcEY646p7NPJRlCVtxZeGRVUkQYbjzIgtyHzHnr5q42tmEgyOzRBcRwaozW7b3H0OioMrmldjXF5Ox6oI/a5rPMkvcjXLjL2sL8X4kKI0kkSCbDlrvcaBZ2rUqYg5nOytHO3kPmjDsPSP3mIqOr1ne61ohtO/wCFpAA7z5KiCAZqAFom0m/YI1Pos5Jb7G4RoHloExpz3Kigu0sNyilTDtIdUf8Adt/Cy5nvdM+CoVK2bQdUaDTxKwmUIQNhpudz+fzyXdKlaTAA23PYOatUcOIzPMN2jV5GzRyHP5qbB8PzumzQNTs0chzK2ZbKnsIBdEkLh1A5hzI8hyhamjhBlimMrd3OE+SajgWHMcgdaA4zcnUtjROUXFamYjkTdA/B4P2LGkiX1TbaGXk95I9EQwp6kd/rEfAp6mBAAdeW6SfS/elQ91x7fz8VyS33Z1RfZAzA8UrtIDXF+wDhm9dT5o3T6VNbAc0k7uZdoP7s6jtHhOqHV6rQzIxobPvuE5nX0J2Glgqb8H2+a6FkroyLxp9UF8PiQ6pUqbEEg9m3oFF0etS8T8AuKTf/AE1Yj9mBzuCB8V1wN/3PifiudrZssvBcfVz152Y1rR/K0T6ytxwtuSk0dknvN/msNwhkuH7zwPMhbj2gFtV18MrbkcnEOqQQ9qnNRUWVJUuBqtqEwZymD8fhddpyFumZU7WLqnTUkIA5DV0GroJJANCYrpMQgDGGkmyK37JL2SKAo1aaVOmrVSmuWMSoCrUwqzvEuDva4uYGwdREePeteWWVWrRusygnszUZNdDz8PAMD3jrIOvaNY7uac0PZy6oC53IbdgGy2GN4S2oIIjtFigmJ6OOZen19hmJt5LneDwdEc/kF8LFGo5zsU8hrR1KYBANuYvI5b+irtpUalchjxToj8TyASOwOgkm8DYa8jbxeGAH3jMnMX15gjsUDeFMDDUzZgMsNA1mZJPZA804xftaNSkvcmTVsHTdUJoh5a2GjeTocp5A79pRWjgm0wPaXOzBoPr3qnVLYhodmYRBnKNNo+Cm4fxEU3TUYXHnv9CtSljhKr3JpZJx/gKU8G6pd9m7NHzVwNiwCkwnEqVQQ1wnkbH118FYc0Kqae6ZJprqDcYwZCSAhLRDT3/RG8fHs3c4QSOqe/5Lg4jaXy/6dnD+35lnE8JadiO1v0QfFta1waCS6bAc+REfAoljOOVK0tpDIzd25+nhdV8Dgg17CASZJJiToY9YVNWNtJIFGaTbZPTpD7PB1LtO7/wu8AAQeXZ2AWVyt0eL2uLnlrnTAA0BNpP09Fd6O9GckCo7NBJgWFzaeayuHkDzxo46PcJe4tcG9USZ2JOkd0+i1FPhwHvX58lepm0CwSq4XO0tkgHcWK7oQUFSOOc3J2wbUBqO9nSA/edsAiuBwDaQgTzJP4ih44TWp/5VbMP2X29Wj5Iphc+Qe0jNvGnh4QmpNumjLS62TBJJOtCHCQKYlJADpEJwExCBGdLE3s1IGp2sTAhLFxkVktXOVFAQ+zUT2q2Wrg0kUBScxcGkrnslz7JKhg+pgg73mg98FUsR0cpv2I7tPJHcicMSoDOU+irADBcD2W9NFUxPBHt2Dx2a+LfpK1pYuhQnVSnhjPqUhllDoYM4RpmNtu3u1CmZj6lKADI5OuPDcLX4rg7Kmrb89D4EXHmhGN6Nv1acwGzrHzAg+XiuOXDTg7gzqjxEZbSRUfxdr6bgRDiLRcE7doQ1p1mymxNHKOs3Ke23kdD4FQGXB0uvlJk7wLAdpU5OU/d1KR0w9vQtYDBOqGGtho32/utDhcKykOrrzPyVmlRJs0Q0bbBEMNw7mu/FgUPiceTM5lKjhSUVw+GgKxSoAbKwKa6CBHTbpyUwCfKnAskMYpwnCYD86piOkwSCSQDhIJJxdAD5UgE7Grot/OiYgAGrqF0Aug1MDjKmDFIEigCMU02RTFqWVAFcsXJoq0QmyIAqGgn9h4K1kXWRAFdlAKdlFdBsfntv6p4QA3s0vZDVdGwXLigCpi8Gx4Ic0EHVDcD0foMqSBf8MkkDunfzRXEGGk5S6NhM662v5DbdUsEx2YuLXEm4iQBO/KwtfksuKe7E5uOyCdKiBp+ewKw1nglh6ZAhx1M84HKYEqeExjBq7ASDV01Axk5CeEkgOS1KE+/f3pSmIaN00LopNQAmrsNTNC7pjz/O6AOmMUgppMpqTImZM2xdNakkgZ20fFcNSSQM6TE38/kkkgBide4fNKkfgEkkCRJS+S6PzCSSBnLxYrr+3xTJIA4m5XBF0kkAiduqnA1SSSGdN/PqpAkkgQh8k7RYeCdJADN+X1Sb806SAOXnT88kma+A+aSSAHqNt4pFJJAHQUjd0kkCLFPfwT1tE6SYj//Z"/>
          <p:cNvSpPr>
            <a:spLocks noChangeAspect="1" noChangeArrowheads="1"/>
          </p:cNvSpPr>
          <p:nvPr/>
        </p:nvSpPr>
        <p:spPr bwMode="auto">
          <a:xfrm>
            <a:off x="0" y="-960438"/>
            <a:ext cx="228600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data:image/jpeg;base64,/9j/4AAQSkZJRgABAQAAAQABAAD/2wCEAAkGBhQSERUUExQUFRUUGBgYFhgYGBgUHBcYGBgXFxcYFxgYHCYeGB0kGhcXHy8gIycpLCwsFx4xNTAqNSYsLCkBCQoKDgwOGg8PGi4kHCQpLCwsLCwvLCwsLCw0KS4pLCwsLCwsLCwsLCwsLCwsLCwsLCwpLCwsLCwsLCwsKSwsKf/AABEIANIA8AMBIgACEQEDEQH/xAAbAAABBQEBAAAAAAAAAAAAAAAFAAEDBAYCB//EAEMQAAEDAgQCBwUECAYBBQAAAAEAAhEDIQQSMUEFUQYiYXGBkaETMrHB0RQjQvAHFVJicoKS4RYzQ6Ky0vEkU1Sj4v/EABkBAAMBAQEAAAAAAAAAAAAAAAABAwIEBf/EAC0RAAICAQIFAgUFAQEAAAAAAAABAhEDEiEEEzFBUSIycYGRobEUUmHR8MEz/9oADAMBAAIRAxEAPwDawkCkAnhaMDhKE8JkhjAJ0ycpAJcp0ggYgEjokSkgDiU4KchMUgECmlOEyQxJJ0kgOSEk6RQByVXxeg71ZVfGaDvSYymnCeE6yBYYPu/H5KuVaZ/l+PyCrlqaAYKVoXLQpWhaESMarNJqgaFYYmBZZ+dFYY3u8x9VUapmuWWBQAXSZIaqxg6SKQCUJAMAknhJIZyUpTpFAxk0pEpIGNKdMUgUgGA/PgnKQBSLHcj5IoBJiY1SII1shHSmiXYe2zmn4j5qWSWmLfg1FW0gqazf2m+YVR3FmDY/BZbgfR41R7TMGw4tggnYXnx9EQd0VqbVGD+U/VQjlnJXpKyxxi6sLjizeXqFLXdLQUA/wtW/95vq34BVanRSo24NPwJ/6pSy5O0GCxx7yQfLwNSPNI1BzHnKzL+j9YXaKJP74JHYRAmxUzODV462QG9mkwL2ieyEcyajenfwPlx1VfzNWyqPZ76/suPyUBqdjj4H5oJ+ocQGg5rfxn4KI8JxA5/1D6rHPyfsNcqP7kaRh7I74U7QvO8eys3F0qbi7rAQ3NMk5stp3LdexXMfh65rUmO9rlgkgvgOLuoxpANyevA/dK623FR26q/gQUU3JX0dG9aPzdSMA/JP1WMZiaraTXtfUFJzWlhkwQ4AsjvBC1uDcSwTJ13HM9qxDLrdVRqePSrsttHeuh3n0+iia/vUoVSRAUgEwK6hXZgdJKEikAkE6T8edhWscGNcHEgyTYgSNOwFGisx+kKlOGaeVQerXqWVtQbRTGk5JMGYT9ITqrwxrAXOsAATfyKODieL/wDjSOYez/ssH0cYBiqW01qQ/wB4cV6lhD92z+FvwCnGLl3f2/orOo9vz/YLPF641wz/AALXfByb/EDhrQrT2MJ+BKMOK4T0S/cY1R8AxnSIfio12jn7N30Vijxem/3c4vHWYW/FWi5Rk3stRUk92KTT6ITXjxv81NSrcjsFHnMf2XTa3MBdanHyc+lneM4iwAZi0QNSRohPFcZTqUi1tSmSSIGdo0PaV3x7CNqUnxYgFwjcgSAeydQvLa3GyCRkaYJG40Xm8RKbk4xVpnZiUUtUmem8Bc1lMtLmyXExmadQ3kTyKLB4O4XjP+IOdMf1f2XY6RAf6X+//wDKlB5oRUdH3KSWOTvUeyEqDE6BeTt6SfuPHc6foi/DsfUdmBe4W2J+ZKfNmnUo18xrDFr0s25TkrB4vi9Om7K8PJjNOusjWRy5LunxqhzI8HfJZebJe0bQuVHvI9Kj7sd5+JVeFg28foiwqOHjVC7rdImjLkruu9oPX2Jv73YnHNNutAnij+4vYmgX8XBi1OhSkmNPaVDI/mgW5FVek2IecTSe05m56Hs6cDrFleoC+dSYzxtBnVR4viDc7C3FPzvimIqMMNkuc/SQQAYJsCQieEFPM0/5gptDGXnLAcBBGhyvInW6vHils5dDMsHXSWsFUzcNwfbTozt/pCfgtDg/cb3LLVMQQKNJgGRpaAD1cjGy0AWJcQIGo1Wpwb/u29w+CxjlqyNrwGSOmKTLLXJZlGE8jl8fqukgILsBRgqRquSOwExCcJJDOCsb0+4ywMFE5g4Oa6bR7ptMzPW5LY1pykAwSDHfFl5LxrDn2lVlYe0NFudxJLxla5jJBdcmXtHOx5Ll4iTSrydGGNu/BBwnFhlVjyPdcHgd4blIPdfxW3odPKOUA06oIAFshFhGuYcl5znobdXXTM3cz6yrbse13+o03n3aQPO5DQ4+a53klHpt8jpcFLr+T0Wn0zw51L297Z/4ypWdKcMdKnm14+LV5u+rOmTsgH5Pj0XFQE+7A80fqJ+V9xcmP8np/wCuqG1Wn/UB6FTNxTXe65p7iCvKW54/Ce5x59otZd5X7j4GdPLX0K0s832X1MPDHz9j1nMqXGMU5lPMyJkTPI8u2Y1XnFHGvaDGdsEC0jXSSLDxU7eNvLRL3kOIEOcTJm0Am9+SJ5JuNaWEcUU7tGlfxSs7D+1MZHAyIGaMxabaLPYro/SyNquY4NqQ4EEn3hNwDZMzjrshpzLBMiBa8ntF1LU41nptpmA1oyiNYtY+QXI20921sdCj/CBTeF4Zz2sD35nQGi9yTA1HOyG8UwTaXVOZrzVNPI8QW3IFQm0tIDTYfiF+ZqjhaQrMq5qk0y0gAtA6pzCZad0/SXAtxtRr3VSABEQJgAxBAg9Yk6bnvV8WVLrJk5Qb6RBdTh9PLLcRSedw2LmRYQ5G+EubPXOVtpPIaSg3+HKdOmQKpJzOcOr+EERpeeeyLcLqFpJBjwB+IIRm7W7N4u9KibFdGH4jEEUyGwHNAeSIDCTLiAR+No71yejtRhLeo7KSCWukSDBFwDr4IPxzH4mjiG1qD6jHBnWqB1yMxJDp94bwQRZUMVx6vUhrmva8F5NRhcz2hc8OLi1gDTuOQzKsIuUPSyM2tb1I0LuAVpswHxCFO4TU9/IcgmXDS24O45EWKoVeN12f6tQWtmJN47d9VVHHq7WCmKpy03DK0taQMkFu0mHRvsFbHDLFam0yMpY3tTDA4LXdDhRfBHVsdOZ5eK2vA+i2HLCXhwM/tvZYNbJsRvKyHD+mGKcQ0vD7EkBl/Ta/qtaziD/s7XvdrlBAlty7IAZPbouTNOUXUkjoxJSVxZHwrDBgpC4IaJnnbXy9UW4hw1zGB7K9drnuENzy0TcgNiwgGBKG1KpFQWmGAxzPXMegV4dI21n5W2YxwEm1zpBPYRfaVzqmnfUrK1uabCUyGNBcXGBJOpO6lhQU8W2PdMD9lzXjz0K7+1N5VB4D/svUWyo897nTXXU7VWYs7xzpTVo1XUxTAaIh15NhJG0TI30VZ5I41cjMYObpGtBTFYqn+kPK2ajJA5CDO2k/BSP/AEkMIBZT1kdZ8XEyB1TMQUQmpq4hODg6Zq61UNBLiGgakkADvJsvPuIubU/WLwRApSDI6wFRzzlO9mDTmFJjullas0sim1j9IGbedXOjb9lZ/wCxHSTLdNfWR81jJjlJrwaxzUbsz76kx/N6vcfmmJlG6nCw4zEnkZPjrHiq7uDNNwDbUA5fICFeOyom3bsEgdi6FQjdw/mP1V93BuUx6jzUT8AQLG3mfEWQ0n1BNroyFuMeNHnxg/ELunxF43B7x9CFy/CumBeFGaZABLbFYeHG+sSiyzXRlg8SdM5W9tyJ9CpRxfYtfvoQRfUXKoEdhC4zDmsPhsXZUa58wo3HUv3gf4TbxC7GLYSYdc/vEE990JntUoBKw+GrpJm1n8xQXbUO0+Tfm1dteQdJ75+TghjaAAmLq7wpoc52Y9gkuNzOgDteWvcpPBPtJP4oos0PH3JjmGUgtcbjrwWmYsWhuluZV7hIIkG8nns3U37x5hVOMu9m0Cnrf39SbFvV1Fjvl00Vjgtes9rC8tgOdYTaSJInnlEqGXHOPvSRXHOMvaQ8b4YXP9oamRvuwXBoNybAkF2sHKDY3hB8FweuD1X+6CBGSpyMQ1xMk28Fe41Smu3q3dlA30zFw/3s9U7XsI6pk3Jmw3ygEDWAJOl1tyccaaQJJzdsq4iji2B2apTAEDrBzCZgWGUcxeY8iq2FoV/bZwym4vEQHNAiw0cRFmA35+APcLLw79kRNnTrbQHvUHHK7Q8Z7j8IibjU+qnDM70qP0CeJJamy7whlRlS7BRJEZ2tbUNy3qwwzBibmOrdal+fKeu0uGriB1gNYF7wsTgsWX+687TaIBIFjGtwtTXqgUW3iSwDzmPIFc89Se6r6msaVbOxmAms3+H5O+qL4HBsGLdkaGtbcgCBmiJG2gag2HrffmdGNHwaTPgUU4NjKNIkvqMZmJyZnBhcJFwCb7d0p4N3T8izbL5Bzh4imI5u/wCRVkIbSwk3p13gTMSx7bmTtO/NEV6kW+jRwuuzIH49jDDntB1iZPkLrJ9PyKjaTm3BbUg6aFnluusa4faCQCJA1Ek6zYd4UfSHDu+z080iHuABgWc0meeoWuI3xN/D8hh/9ELoTw2jWo1mVw10PaRm94AtAEOFwJZNt5U3E/0d0XtijUqtHWOUgObLgQTLoOhOhKj/AEf1A2pWkgAsZcwB1S7n/EtFxDpTh6etSTybf109VjBkqCdlM0Lm6PP+N9FsVSHtHBrmtDQXMfJABbPVMaxcCZJ8hP67+898tpudeRPVAdIbM3BLZ30WyxfHRjCWiRTaB1SfeOuZ3dIttCzXSTE+xpihTsKkvc0AZYs2YjcwFaOVt11Iygl1I8JxZz3saWsu8tteGtYCCTMnMe21xdT4fi7ajg3I6SSGy4WygZnF2gBcYHcCYusPUzNMZtNeU3tf82KmpcRqtIMmQZ8fXYDyVtS8diek3TMVSJgO3ynq5bhuYgR2XPLdT+wHNpLdb3AFibT26keFpw1Djpa4OLbtcXCbwXNyGR3AeSmZxdpfJJEvouI7KQy7jWLi3Pw0tL79hNM2H2EH8M25WEWMuGttyNbLhvDmQIa235BJaB3fRAn8cJLnMeQckUwb5ZqkgQeqS2kQJvdpgmxRepx9zTTaILXZ8xnM6GjnzcLTrZ3NNK6ruLdEzuFbgd3UmYvOYctDPOZVJ/BgbQHa3zA/CD4xBHajDcW10ZmgGNW6i2gm8DvVWtwGlVj76sI2c7MP90+hXC+OwRbW/wDv94Ov9JlqwBjMBRZ772NOsBwk7WBgx4KmKdP8L3HuH1hHKvQl2ralN28EZZ+KG4zow+k0uexsNEktOw1N42C0uKjJen/fgzyWnuWG8MqEDrAyBa8352UlDCVaYsHAkkEtiwix52MFDqFUg/d1n6/tTHbdF8E7EVJY1zHdWZcIsYECN7qE82XHu6/BaMMUvIC60DMI6pce9xcD8AfELU8EtRb2hx9THyVbECpSytqCBBi2YGImIkjVXnPa0OcGua1rNDrMCYsBrMdhC582bmxTL4sag9mC+I1iMTTGzGGqfLT/AOr1CnwWBptaLXIE3PLvVmvwH7w1H1WMzMyRGaAQZJMgaH+67zYYEDPJ5SBa97bWO63mhLlRitvJmE4qbZ3h2NbZsx2mfzsgvG6TS9uafdkR2uI+S0GFq08py0z/ADHWeWqyvFi9+KqNAADSAOQGUGB4kqWDD6vd9BcTm0w9v1CPRqm0PflJe7JYAaHWT3RyWqq4MGiQ6T7OCNrtECfNUOg3BQ0uqkyYyT3kOPwCMOdNCqecerh9UZ4aZJ3fX8E+HyaobKgdUwgzVRfr0jPiGtt4NC64h0dNcUyHhuVkRGpJLiZ8QP5VPiDD6k7NpN/rDfmVp6GHGUW2COFjc2ymeVRRgD0KqNcCDTdBBuI07036ixlP3XPH8FQj0BC9D9gFz9mXo0clnP2VsyboV0uYDh50yvafiPnCMEoZ0kpZsLU7MrvJwKebfG1/AsfuR5zQNR5y0w5ziLBsk7ckWwnQXFVffy0geZzH+lv1UfQ/FinjmTADhUbJsB1HOBJ/kjxW4x3S7DUtaocRszr+o6vmVyYsUZJNnXkyyjKkZTiHRn7BSbUZVc+q5wYA4hrJLXagXAsDM7LvjXRR+KY2vQyFwzgNJgOaHmC1179URsq3SrpO3FMDGsLWsOaSRJMFug0sTuUKp8drim2m2o4MaIDR1bdsa+Mq0FU9uxGVuFsB4huXEH2jMpD+sJmCA9pvfR3xVelhWlwi3vQDt1tTyhmU+CkxLDmM6ydUe4H0cbVph7ju6w2g8+5Vjn7MzLFSszlDhhcCbGGh0a3dm+GVVvshvI0bmdroQ0+Qzt80YwmAz1WspkgVDHe2ST5CSiOL6K1aIJDmvD25BIIywGiYMgmGt3Hu9q1zsdNt0YeOSdGTbQk2ltp053aPG3mE9Ko8EZTrptbnsi/2VzRUD6UF9MNb2OhomRYQWz+YXGEo0zmiQcrLETbKAeUfiBPMKicZK4sw011KlLjdZn4jA5mfir9DpdUEyGnsgt77ifgqmDwUkGdGZpMi+Vzy46T7sQOarjDklsj35OhmJytuO35LEuHhJ+qKZuOWUejNVw/j/tDlykQJkEEbaaHfkr+MOanUJ0LHfArNcAA9o6xhrQL/ALxzc42C12Hp5mgHRwgnsJg+i8jiIRxZaivB6WCTnjbkYNrQd/T6Ivw3DOEEPDSNOuW21sEd4h+jluHeHOrtq0xJLMppvc0HQFpPnaYMRtNxCth25QKAawtADtwYiH7nTWV6PqapP6nD6O6A+J9qalMOdnE6mDaWkwR3bo3UMsgoBh2O9q0SOrM2jaRzm8I6TovN4ptUtvkduBJWzX9GuF4R+Hb7Wix1RxOZ0ZXEB5LesINoG+yD9LejeCoNzUg4VKh0zZ5DRckuBNpGhGpPNT8KqkU2wdz8Ss7xbEuq1w4mwaWjlqJgeJXBgySlNq3SNygup1Wim03DrgAibyQLTfdUK7R7V5I1Oov2XGqJVaRybWLSZE7wY5c/BRVuEOcSRTa6d8rZ/qMEea9LC9Ltdzl4qHMjpuqYPp9IK+GqEtB9mCADq0zz8e5aXEvblpy4h7i/KIs4S3NPKOqUDf0cbADmOFwdXxIMjchHsY1jWUajy1sOcJJAgGSdfDyS4iak1t2ZnhsTxp7nD7ioTvUpDnZtQR6ALarH8NpmvGSCDUBJnRsSD5kLaMoqnBpq2zXEtbJDNYnyqSISXechisd0+oNtTD6h5gZG+br+TSgWO6aVqwLIYxjrEAZiQdQXH5AKhS4C46kDs1RHDcCaNRJROqaNR2dmfrXfAvLgPPREsPwCo7UZe9Di+KjSbdZpJ7iP7r0UUAubC2o0dGbrZiOK8N9i0SZLpm3Ij6o/wrANFNhyiS1smBMkKp0qbD2fwk+qOUiGtA5ADyCaXqbMN+lIwHSOnGJqDtafNrSinB8QG4GsZghzgO94YB8VR6WH/wBS48w0+mX5KvTxWXDuZa9TMe4MEeqwuparigj0Sw+bEZiLMaT3OPVHoXLZYmiHiDMTNjvf6rJ9EsQxof1hncRaROUCxjvcVpm1U9KkqZKTqVorv4OdnA8p+oVDE9HA73qbTzIiYOt9UebVSZjWZsuYZtYm/ko/pILeNr4M1zpd9zGP6MBpljnN2gzEcvCT5kaWQ79RVqbg5oDshtltAnNFyJOafAm9gvS6jWuBBAK4o4VgaBlEC2k89zfdVjz4dJ38TDeOXVfQ864Wxwe8OaWkuLtImfLQztK0FO1MeMeZRHjOCYKTnAQQRFzuR8kNafuvP5rj4mU5zTn1rsdnDqKg68lzi2Lc6qTmGsbyIaPDft1NlDRoNPWfJI0n3e2REu23AKkDAL781FjS5rZyvIPIE+qbzu/SgWJVuwU+mPtEhrW2JMbaAAchqidRskRb+/8A4QjCVi6pJEaDw5IyW9c9gHzPzWMjk3bKQ0pUgnw8RS8XX8Sfn6LP4Nji7rGTmce6TMCwWis2hmdMQYA1dfQch2/FB+G05JPl/Zc2CLeqT7sG6Z1jq5DCAJBBk8tkWwWKJ/DEW71Ww/BRXAJLgCIsYkSVqaGEAEQvTxYp0mn2OTLkjdNAXF9ZpzGN9CdNrfFT4XhgqtbIkBt/Uo1+q2vHWbA7LfBW8NhW025WiB5+arHFLXqkSeRadKIeG8MZSaAxobe4Ai/aiELlrVJlXTRA4hMWqSFyWpgef08OrDKUJ21OxM4lTNGC4nS67m9rh6kLe/bgGBxIEgGTbULC8daRVJ5udHmENdXq1DkGZ0QABJgaDuChF02dUlqijQ9JONU3RBJcLdkbobjellV9mw0dn11SwfRZ7oNR2Xsb1neeg9VoMD0dZTuGgH9p3WP9vCFvdmLjExrw/MM+YFwm4jeJg9sqycJO61PFOEU6kSCTEEzG4Meao1ODsYJByAbzb1ScX1Q1kT2ZnH4J3KQreH4tVpaPcANjcd0HTwXGKx98rL9sR5DZVxSvLzJ5fUrGp9ylLsFKvSaq8QeqIuWyCe7lcBQ4XiQbMnLOrtXHmAdpn0Q59TYJgyO08+XctpmXHwa+l0qMw0bGxPabk7ai3f3otw/jntJAbYTJJtMA/P0Xnmm8IkziLgzLo38LdCe0nnb13Tc0jPLNjjcWDScbEZmmNjEW+SHvfmpkwACTYbSdB5qjh+N06jTTDXNJsAbzAnUd28K3RP3Udp9Fx595o6MCpMNcKwZnO+I/C3XxP0R5j0Hp11ap1l2Y4KKo48knJ2B+kUHEU2gAQ2ToJlx+ipYa76p/fA8mNVjG1c2Ld+60D0n4uVLhJn2hnWo75LgyNOTO7H7UFeL0yMPTOb3ot2C8d31UnRvA5iBpYmfQeqr8df1cMwbUw6O/KB/x+K0XRmhDXO7mjw1+Poq4scVNRj8f7JSm1Btl/h/CxSaGi8bndXWUQF0CupXpJJKkcLd7jgLqEmldJiEGroJoXYCQChMV3lShAGFAXLipYTALCGYvpDhZqXsMovtmEgiVUwL6lI9Ugt/ZI/JW4r0510Q3EcEY646p7NPJRlCVtxZeGRVUkQYbjzIgtyHzHnr5q42tmEgyOzRBcRwaozW7b3H0OioMrmldjXF5Ox6oI/a5rPMkvcjXLjL2sL8X4kKI0kkSCbDlrvcaBZ2rUqYg5nOytHO3kPmjDsPSP3mIqOr1ne61ohtO/wCFpAA7z5KiCAZqAFom0m/YI1Pos5Jb7G4RoHloExpz3Kigu0sNyilTDtIdUf8Adt/Cy5nvdM+CoVK2bQdUaDTxKwmUIQNhpudz+fzyXdKlaTAA23PYOatUcOIzPMN2jV5GzRyHP5qbB8PzumzQNTs0chzK2ZbKnsIBdEkLh1A5hzI8hyhamjhBlimMrd3OE+SajgWHMcgdaA4zcnUtjROUXFamYjkTdA/B4P2LGkiX1TbaGXk95I9EQwp6kd/rEfAp6mBAAdeW6SfS/elQ91x7fz8VyS33Z1RfZAzA8UrtIDXF+wDhm9dT5o3T6VNbAc0k7uZdoP7s6jtHhOqHV6rQzIxobPvuE5nX0J2Glgqb8H2+a6FkroyLxp9UF8PiQ6pUqbEEg9m3oFF0etS8T8AuKTf/AE1Yj9mBzuCB8V1wN/3PifiudrZssvBcfVz152Y1rR/K0T6ytxwtuSk0dknvN/msNwhkuH7zwPMhbj2gFtV18MrbkcnEOqQQ9qnNRUWVJUuBqtqEwZymD8fhddpyFumZU7WLqnTUkIA5DV0GroJJANCYrpMQgDGGkmyK37JL2SKAo1aaVOmrVSmuWMSoCrUwqzvEuDva4uYGwdREePeteWWVWrRusygnszUZNdDz8PAMD3jrIOvaNY7uac0PZy6oC53IbdgGy2GN4S2oIIjtFigmJ6OOZen19hmJt5LneDwdEc/kF8LFGo5zsU8hrR1KYBANuYvI5b+irtpUalchjxToj8TyASOwOgkm8DYa8jbxeGAH3jMnMX15gjsUDeFMDDUzZgMsNA1mZJPZA804xftaNSkvcmTVsHTdUJoh5a2GjeTocp5A79pRWjgm0wPaXOzBoPr3qnVLYhodmYRBnKNNo+Cm4fxEU3TUYXHnv9CtSljhKr3JpZJx/gKU8G6pd9m7NHzVwNiwCkwnEqVQQ1wnkbH118FYc0Kqae6ZJprqDcYwZCSAhLRDT3/RG8fHs3c4QSOqe/5Lg4jaXy/6dnD+35lnE8JadiO1v0QfFta1waCS6bAc+REfAoljOOVK0tpDIzd25+nhdV8Dgg17CASZJJiToY9YVNWNtJIFGaTbZPTpD7PB1LtO7/wu8AAQeXZ2AWVyt0eL2uLnlrnTAA0BNpP09Fd6O9GckCo7NBJgWFzaeayuHkDzxo46PcJe4tcG9USZ2JOkd0+i1FPhwHvX58lepm0CwSq4XO0tkgHcWK7oQUFSOOc3J2wbUBqO9nSA/edsAiuBwDaQgTzJP4ih44TWp/5VbMP2X29Wj5Iphc+Qe0jNvGnh4QmpNumjLS62TBJJOtCHCQKYlJADpEJwExCBGdLE3s1IGp2sTAhLFxkVktXOVFAQ+zUT2q2Wrg0kUBScxcGkrnslz7JKhg+pgg73mg98FUsR0cpv2I7tPJHcicMSoDOU+irADBcD2W9NFUxPBHt2Dx2a+LfpK1pYuhQnVSnhjPqUhllDoYM4RpmNtu3u1CmZj6lKADI5OuPDcLX4rg7Kmrb89D4EXHmhGN6Nv1acwGzrHzAg+XiuOXDTg7gzqjxEZbSRUfxdr6bgRDiLRcE7doQ1p1mymxNHKOs3Ke23kdD4FQGXB0uvlJk7wLAdpU5OU/d1KR0w9vQtYDBOqGGtho32/utDhcKykOrrzPyVmlRJs0Q0bbBEMNw7mu/FgUPiceTM5lKjhSUVw+GgKxSoAbKwKa6CBHTbpyUwCfKnAskMYpwnCYD86piOkwSCSQDhIJJxdAD5UgE7Grot/OiYgAGrqF0Aug1MDjKmDFIEigCMU02RTFqWVAFcsXJoq0QmyIAqGgn9h4K1kXWRAFdlAKdlFdBsfntv6p4QA3s0vZDVdGwXLigCpi8Gx4Ic0EHVDcD0foMqSBf8MkkDunfzRXEGGk5S6NhM662v5DbdUsEx2YuLXEm4iQBO/KwtfksuKe7E5uOyCdKiBp+ewKw1nglh6ZAhx1M84HKYEqeExjBq7ASDV01Axk5CeEkgOS1KE+/f3pSmIaN00LopNQAmrsNTNC7pjz/O6AOmMUgppMpqTImZM2xdNakkgZ20fFcNSSQM6TE38/kkkgBide4fNKkfgEkkCRJS+S6PzCSSBnLxYrr+3xTJIA4m5XBF0kkAiduqnA1SSSGdN/PqpAkkgQh8k7RYeCdJADN+X1Sb806SAOXnT88kma+A+aSSAHqNt4pFJJAHQUjd0kkCLFPfwT1tE6SYj//Z"/>
          <p:cNvSpPr>
            <a:spLocks noChangeAspect="1" noChangeArrowheads="1"/>
          </p:cNvSpPr>
          <p:nvPr/>
        </p:nvSpPr>
        <p:spPr bwMode="auto">
          <a:xfrm>
            <a:off x="0" y="-960438"/>
            <a:ext cx="228600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http://www.stringpage.com/loom/plaid-l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01960"/>
            <a:ext cx="3429000" cy="300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many colors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Multi-</a:t>
            </a:r>
            <a:r>
              <a:rPr lang="en-US" dirty="0" smtClean="0">
                <a:solidFill>
                  <a:srgbClr val="FF0000"/>
                </a:solidFill>
              </a:rPr>
              <a:t>color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4" name="AutoShape 2" descr="data:image/jpeg;base64,/9j/4AAQSkZJRgABAQAAAQABAAD/2wCEAAkGBhQSERUUEhQVFRUWGBoaGBgYGBwaGRwbGh0aGh4XGhwcHCceGh4kGh0aHy8gIycpLCwsGh4xNTAqNScrLCkBCQoKDgwOGg8PGiwkHyQsKiosLCouLCwsLCwsLCwsLC80LCwwLCwsLCwsLCwsLCwtLiwsLCwpLCksLCwsLCwsLP/AABEIALcBEwMBIgACEQEDEQH/xAAcAAABBQEBAQAAAAAAAAAAAAAFAAIDBAYHAQj/xABGEAABAwIEAwUECAQFAwMFAQABAgMRACEEEjFBBQZREyJhcYEykaHwBxQjQlKxwdFicuHxFTNDgpI0osIXJFNUc5Oy0hb/xAAbAQACAwEBAQAAAAAAAAAAAAABAwACBAUGB//EADkRAAEEAAQCCAMHAwUBAAAAAAEAAgMRBBIhMUFRBRMiYXGBkfAyocEGFCNCsdHhM1LxJGJygpIV/9oADAMBAAIRAxEAPwDKq4d9Xxq0XCcwIPneiWLwaswOoKiZ/f1o/wA9cJHcfTE2B8q9Gf6ojKgLVO9qqIzWqSyWiCQhDHAYIkaH3zoKMt4LL7KRrGusi+1LhmBxDuIXcIbSEkaG5sQOtE8TgHQMqVJKiLHLBsfdfSlujeV1o54qtZ7EML70wtKUgm24Ige8U3EIK0gGYBClXixMRV1tLkuBxu+vdVMjr/ShfEOY22pDqVpSUwIEx5nrSyxwWgTMdxXPOIoLWJ3GVwGPAKmPdXWn8OFJAAIChBgddjFcj5h4wl9xS0pInruRvWx4pzwhOGR2RzOrSOvcjc/GOtMLSaWdsjWk6o/xnmFnBtAKHePstpy5iBaegT4mua8a5rexBIUvIjZtJgep1V6+6qbKHcS+lCZcddUEibkk9egGvQCa+jeAcsM4LCJZSlJIT31QJWo+0o+Zm2wtTMR0gYI2x/Jcl0MfWulI1J9F8zKcpnaV1vnH6LWnAp3C/ZOG+Qf5ZPQD7hPhbwrkeIYU2ooWkpUkwQdQapFO2UW1OSK6Wc0ykKcolFXcFiyj7qTcKGYSUkbpM22na1V2mCf3qRISggq7w3Gk+Ei4oqJrwrc8L+jhtMKdWXREgDupvfzPvrJ8WabC/sc3ZrSlaAoyoBQBKSd4VIncAVfXz0+GG2m+4psBJXrISIFjoetZcUyVwAiNc02MtHxINxLBHDvrbOra7eI1B9RFH8BzK2opQUqjcqiJPrpNBOKcUViXO0cCc0AHKCJjc3N6ZhcE65/lpJCb9AN7SdZ2ptdkZ1QjXRbN98hsbUAOM+2I/hEGanwfEFLBaelK4kE/eHqdfKhZSA4VE3TA8/3ot2VcvFbPlhxPZuW72cGT0AED9aNYjHrUuEqgZYJiQY1EiB8aynBuMEN5DBTmmCAD6UURj0laiEECEico7pkm/wA9KaCsckbsxKINOuqVlVKQLZs05jrGWTAHnXqMSu2VapzHYpiwtEnpNV8LjSuSVzBMQBa5sRFvOrHDQZJWoyVHKAdPHe9G1Q6bhTf42/J75jSSm5joNjTcLx9ScygpJJgFJMmdoN4r0vpzErzRvpJF9T+16HcPLGVXYIm5lS5vfLIJvUtEAEfCij/MSkpugE2tr/WmscVJ1AMzbprF4j4167hgpN7K1Bkka2Nt7UzDgBX9JBMaxHTpUR7NbKVKs13G0nwAkRG5PzepTwzDrEhtAIgkFPXawtTXcN+JYA3Se8D+WtObfi8BM6ACIHQnWlvGiLHWdFVPDWyspGb/ALoncJmyvSae7y2T7Ko8DepfrELJHeJG5EJ8ryJ8qYnEuAkAFItcH5j50rNpa1G+CrHllz+H3R+leVK9xSFGXSD5p/WlV9FWnLT43hSnISpyRtpXmB4GrtEAuHIFCRaI6U9xBCAc2gJjcmosMtSkG5TuOtaFRrSt4MGjUICenlXisClXQVG2Ps0gKJ7o7x1NulS5SEjMqSBrEVZOQrFcqhS5Q4pB3iI6xpQjin0cNPJKdzc+Na0Ktfesv9IvNJwODUW1Q66eza3gkXXf8KZN94G9BG1yfnbgmFwLhbCkOvR/lpuG/wCJw/i3A/KsO46TVh5uSSVEkmSTckm5JO5J3qBWF/i+FCkSbW0+hbBl3iQVlBDbS1EkTEwkR0UZjymu8uqm1cK+jrnRjhjboW04446oSpOWAlIsm6huVH1Fa0/TThj/AKGIB/2f/wB1wsbBNJNbW6JmRhbvqt+8xIrn/P3IYxSS4gBLqR3Vdf4VeHQ7V4n6a2BILD5G3sfHv0Nx/wBNgP8Al4W38bgH5JNUiw+IY62t/RIohcqxGGU2tSHElKkmCDqPnrTRWj5g445j1docMkAWCm0LJgbFehF5iKzqkjyNdxhJGu6svXMSdBUEE617BmvRVlFbSuUjW1qkw2F7va2KQvKpPS2YE+BAI9K8S5DeUhPeghUd4EbA9CDcGdBUWHHf9DRItEIxzSy03kQ02Ek3Ko26T+360MZximwFNqjqkn9P7V5i+IKcRCySpKrdIjp18a230dYRpeFdL7aFJ7QkZ0giAkTE1ikcIIrfr9U1oL3aIBxPmdD7SQrDgOp0cCojygd4eBoQwlaySEKUBc5UkgecaVouI8KYfUpxpHZN/dKZhUWJCVaC20etVOWeb3MEopEONEmUmx80HadYMj86aAWR3G3volXfE5lOfsdlHwzEFKQUxB0tfzBok06Qb5rdDe3wodxfmRLiypllDAJJN80zvHspnoKucBfU6rs1JKXIzDukZkgaiaYCasikqgTQV5l5V1EC46X8vDrepEqKYz2m4P6TBBFWv/8AP3EEg5oOa2gm9TJ4QU+2cydYib9I0qCQKxhPJVmcaCL7gylIMgR1MiaIcNa+zQkXTAMQMwnbxp2JQ2hskBCT1Vp6gXPvq2pCwme6ZG3d8BczHpQL1dmGs6rzFt5R3HBp7Np9DM0MxT5EkhSidIifK9h76Krwsi5OsWIBJi9zb9au4bhCQE7xEZjPhE9arnpaHYZhGizOFLiQA4uSBP3Zv4xf3VZRizIGhNz09Yi/pRHEcL7pKMhN4Mz6a3+RQhxlSRKiYIk/tG1XzWFkfhy3WlZwYBcWrUkAH0naLairaUACZieut9oOgFBsOmAADI1715kzvpRJl22tgNKS4JRCeO9fKseFvf6617TU4ki0/wDcR+lKqqUti21K7/d0qzmE6CB8xXj/AA4XKVxNCMeziBZKgfIQa2LM0ELa8MdCkR0Pwq2E2/rNc4PM7uGP2qO6YSb9d/OtLwLmIOdxIUco3+daIcnAGlpCqstzlwhjEKaD7YWEglMk2zQDod4FHF8QHQ+PyKA8ffC3ARJASBfxmtmEaHSgFZMaXNhLm9yBOck4Aj/pm/jPvmqDn0c4E6IWPJxX70b7bpTTiN/712eoYeAXn/vMo2cfVZ5f0ZYPYuj/AH/uKjV9GeE6u/8AP+laBWI61GvExU+7Rf2hH75N/cUDb5CwaNUqV/Msn4aUD4zgUYLEsYlDaA2hQzpCQRBsSRv3SY8RWwce6A/lQjjLAdaUlQ1H9vdrVJ8LHJEWAVabh8XI2UOcSQtpxDjDaWC6I7MIzyBbKBM28K5zzSkvPMMvIZzYgd3IJcZJukLUDCp3AAGuutEuQsaHcMvCuXLRKSDuhUx+o9Kv8K5NwmBJelVpILihCJsctheLSZNfNGZcJI9r7zDb6L2xBkaC3ZcafwqklQIug5V9AQYv62qIVvsRxFvD8XDqgOwxCQlcxlhXdKjNoBAUam565LwjQLrDyGla9kViFdcg9oHw08q7zcQDlsbi1hcMrqWKeTKPEARUOHGb/da5gXtc7edeN4juxvTXFW861qLUtLwr+LWXyFNNsALc9gLcSUjOMsazA6gU7/FUv/YtQ1hkmyB7S95V4HpqazmDwSvbKSpIEwL+UjpqZrdcB5BbWznxOYOrv3VZcg2HQncyD0rnSuigIc8kgVQ/hboQRTiL7u7xWd5oxKghKU2SRf0+77qEMcLcWgEDXQHp1ow+8tp1aGVdu0gxKoBnoNjHWr+A4+0VQuUK6Krc14fqCugYosS/rJXEA6AHQeR2WY4Vgi48hAXkUT3TGihcbjpRrmfF43ujEqOVIypUiEpPWSkAydxpUuB5ZUcUHQpPZBWeQZ8YjzrQ80LScK5muIt57H31fq2ntEahLi6OJgeX2CLrkQE76PuGvOhDicc04PvMKJUtKVWmScwVE2iK1j3A322lpCW3s03UnKodNDFvOuNcF4T26lZCQUwRGuvXaiz/ABPG4dPdxT2SYP2hPpcmsEkM+fMxwrkR+yxNaerzHb9kQ4XzZ3xh3cNmKnAgEL0ObLBtGu8mt2nCZUpL4LUEkmy7jRNp87iubcl8GDzqll9LBaAyKIklapHdvqBe/UV1PCcPkJSp5bhtKjlObUXjSfCrvzGQNbVceao2RwaSSgbLgeVkJy96090KjS52PTWiKUKAN0kIHeEzGbQmdBaij3LSYssKOuUpoY5ycAsL8LxaZ/SnmIUoJyDaS0LOaygmAoQkm0dAk0H4lhSoFKTewtYjznfyo+jBOJKOzfKE6ZZFwdr3HlSZ4SltRJUmT1O/XWZ9ar1RGycMSOIWVHBVSNABYTrbxt4a0wcKczAJym5kkWHSD86VukpBCitIJI1R5zIT/WqeJaKlo7NCggAglR0m0xGxJM3qZXBULo3LJ/UXTPeAudQZsYn11pVsXuFibLSRb2kKnTeE9aVTK7kqZY+acMUMshMmfKljOIGBAIki/QDWhbuObF0OJM1C3xEEa2GvrTVi3Qfmx9SsW3mV3CUgDaZ1NddwfDWm20JGvXx3Nck53wYyIdQc0dNvGulco8W7fBNrOoEEnWRaiFbgjScGnYmstxRQ7ZY2mPdWrzyaxHFHczj8C6FkDxgBQ/OtEDsjw5a8PhximSQni3Tx4fNV3BBNQumPOp0LC0hSTYgGonBXowvAEEGiqy1VGtVSrmolpOt6sooXF1CtNvH5+bVY7KmlqirWsw28cLj2ndEOHs17C+h98GnfSe0+txoJS4prL90EpzTuBvpE1LzDw/tG1DW1q13InGBicIkqMuN9xzrIiFeog14npyP7rOMU1t8F67oyXroerJ2XE3WiLKSoHoQR+dV8k6V0L6QObIxJYaQkZPbURJJIBgeAG/jWEWqT6/E0YJHSsD3CrWh7QDQKYBFQqVNaBrgsJINypJH9qFYdWQyUhQykEHQgj3iDB9KY14ddKiscO5iW2QD3kiw/Gn+VUSNrGRV3i/N77kIQ4pKATBHdUqRoY2FwB6nwBJjr66+tWMDiOydBISoWnoQeh+Tao5jXEZhsriR1Zb0RTC4nK0kJScxslIuSdLeddM5Y5PaZw5GJQhxxy7hUJHgkTsB8ZNc0XzBkfDrCEymQkrEzO+UQAdRNaFzmTiGKYydiEoc/1Wp9ke0AMxvt4TXNxWHmfpHoLsniuq7EGdzWDUAADT5+9lQx7aDiF/USUNJMSokhShrlm8ec1KjjUgs4hsqBF8t7fitp52qFboZQEgGRZKYvPSNZmuk8j8rfVWy46JfdAz/wp1DY/U7nyFR+N+7szO14C9yuhOwYRrYmOt5+Iflrw/SqWU5ZwWGbbPYkqKoJUTfwGggVmuaH8+I7FKYUFCT+LNEegk1pOaWmzjCcOA0EDvqQbKWdBGgI1PmJqLhrTLzwU4kKea0OkjZUb/oa6EOIbM0cONKxhdPh2sDQ0E+RHGkW5f5fRkQEiCgQbCSfxE7yaL8ycvKXhVlolLrYzoUkkGU3iRsRarHCOHrzghBA3JtatgGAEx4RXnMbL1OKzMdex/hYsVA2Mlg1Cx3K3H3XcMhYIIWm4UJIOhvrrNF2eJke0if5Tf3H96yXIpyDFMGPscQsDyJt+tacm9fQo4Y542vrccF4KTFS4aVzAbAOxVbBcPwx4gcU5CVdmlKQsACQTJB0uCBrtWy+qtLBBaTlPgIvvWQxBSEnNEbzQnl3nXssQnDOElDgOQzdBmwP8JmPAjxtzcVCMO4C7Btd7AvONifI1tFtXyN8u/u1W8XwnDAgpTkI0yiPy1p44RPsrPqJ99OZSNzerQFJpWtVE8GV1QfGD+9KrmYfiHvNKopa4uVhhY7QWJ1ijx7JakEZdL+VCOL8QQoKSoAiLedDuAcRT7JMC8E7U14zC+KXTntDuK3OK4Q2poiBlVb30f5RwYZYLRAhJkeRrI4PFS1dU5em8URwfHFTmnaAKzXRRF8VtgRsIA6msQ8PaM3JJJOskzWv4cHC2FrSEzfxisTi8QEPqZUcrib5dyk6KSPvJPhoQQbg01jxdLudEOaHuaTqapDfrwwpIcs0SVJXeEk3KVdATJB01Bi1TN8wMKEpdaI8Fj96nMEQfn58aE4jlnCqJJYbN9QAJroR4x7BW6z4/wCzUeJlMsbspOpHC1bc4wyJHaI9VJ92tVH+a8Kmftmz5KBPwqseVMKNGEe6knl3DpMpZQNvZ+fP0q5x7+QWJv2RPGRVneecNMJWVH+FCv2qF3nVBPdaeV5N9fMijIwqEiyUj0HgaapPz6+HpSjjpe5bmfZKAfE8rN4jmVax3MM6T/FAFGPolzFWLMQglJjYKlRI9Bl+FD8biVvujC4UZ3V6key2k6qUdt7ePkK6Jy5wBGDZSw131G6jF1KOpPzYAV5vprHl0XVuNkqrejoMLJUBJ5n6IZxHkbCPvds42Su0wogKjTMBraPMCpV8kNOt9mlCG2pmyRr/AAjr41p3UIZQVvlIi5vYeZ3oKjG4jiBIw0sMf/UKHtXj7FB9q0ws20ia85G+d1W6gOZ0CY7ILobqhxHEYXBpLTLfaPEWQlJcdMgwSACQPEwK4xgJQ62FJJKHESkCVSlQlIG5sRFfQr/LSWMK6jDA9stBlxUdotce0pVpPwG1cc5B5WxLvEG87SwGlEuqUIAsRqdSTXawMrGxyOv1O/7LHI3UBabmF7h2JwrvdbTiUNKUiUltyUiQItN9q5jguHLecS20nOtU5UggTAJOpA0BrsX0uustYQIKUl1akhBIBUADKiDqO6I9RWA+jpIPEGpB+9lMWzZdJ/lzU/CSZcM6QXxoHXb6IPbbwEBxuAewrmV1pTaosFpiR1SdD5iiXAudXmDkV30Eg9FWta2VVtlA+EV076YsCFYFLhHebcRB8FSkj4g+lcv5a5WXjXFttLQlSU5hnmDJiJGnuNaMNimyw9a7TmpTon9k6qDjXG1vv9qJRB+zCbKTGhkXKt9bbVvMNzZjVYHvtntVWDgH3CP8wgWnytppWF5h5XxOCWA+jICe6pKgQTr3SL28hHqKP8qc7pTlaxVhNnQmR/vSCP8AkkibZgYmmyQxYgAu15FPw8zetLpidVVfxoabttZI3ndR6mjHIfMSWn8r6ASRdUXiddNp90Vc5h4CzjE9phlpDiZKFJuhyLwNp17puCN98Cniiu0BXZaDBOkwYIPxFJkwgcws3viuziMaC8Fx7GgAG1cfMcPBfTDaRFqcVVjuA8/YdTCQ4vKpKRM7wNR+1CeYPpOShJDW/wB46+gP5mvKtwcrnZaSDhn5iDoBxO1c7VPg2KSjiHEiVAI7VP8Ay70/GiGI5qQjT9q5+Me8+SpCQ2FEkqIiSbk9TT2+FA/5jil+A7o/f417ePpF8ELYhQoeJ/ZY2/Z2LESGUhz7/wCjfq4+VI5xnnMKEC5OiE3k/rQjC4dQKnXf8xQsJ9hPTzqZnDttAlKUp8d/eb0M4hxbUJ9/7VifJJiHXqe8+6C77YYOjoxnygDZjefPXUnvK7RyHzAcVhQV3WhSm1KtfKbHzKYJ8a06UVgvoiZA4eCdVuOH3HL/AONbjIbZT763DQLxzjmcSp79RSpd7b5+FKoqL55ebUoEzrVRLK0CNalSDlsac06oeNdGhwTgmNY5xCpkhIrY8jcXLuLZZIzSqT5AEyfCgOFwTjwlLK1p3KUkjytXSvo25PVhVrfdQEqWgJQJlSQTJnpNqzyAAKOAW1WmT4UK4zy9h8UMuIZS5lnKTZSZj2FCFJ0Gh2oytQJ1jc/tVVxYzGL1xcfYYHDcFIKyb30dNCexxGKaP/3O1T7nQqh7vJeMRdvFMvX9l1rs1HS2duQP+Fbs1EtFcxuNmZ+ZOZiZmfC4+q5lxDH/AFZSUYpKmVqsmxW2o/wLSCD5KAPhVDE8z4VGr6OlpJHpE/3rpvFOGIfbLbycyT6EEXCkkXCgbgjSKoN4nslBGISkyYQ9lEKOyV27q9uitoJy1tHSjsvw2V1IelZtjS50nmMuwMLh33ydCltQT6kjSruH5Mx+KI+sKGDa3QlQW6f9wsNt/SumJzGyR7qa4hKbuKnwH61gm6WmcKaAPmmPxM0ujnachp/KDcvcsNYZPZ4ZAQn77hupWup1J8PHarXGOPNYJAIBUpRCUwMy1rOiQBc6TVHH825nOwwqO3dH3EGEInd1eiBvGpvANQq+j4PJK8W8tb8ygoJShki47NOhItJVM30mKwNYM2ec7+p/hZnO0pqn4dyw5ilB/iV90YaZbR4uRZxUaj2R8a1+cAQLAdKyH+JY7D91zDnEpHsuMqGYiBJWhUQf5SZojwPmFGJUpIS4haAkqQ6hSFAKmDChcSCJEi1VmbIRm0yjlsPfeg3L5o5NeFcU2mzWQOV6WD+kvkN/H9kvDqTmbzApUYBBi4PUREHrqIv7wH6LlsYNALqU4tDpeSsDMhKoy5CDBUkpkHTW1b1DlPKq3tx0gjEY2CUYhdrkH0ruYlLDQxDrXeWIabB2CiVkk7HKI8fKgn0bcDxD7rjmGe7Et5RJSFJVuUqEzER766nzlyK3xJCEqcU2pCpSpN9bEEHWR87G7ydyY1w5kttqUsqUVKWqJJgCLWAAFbxjmNwuRtZuVaJXVkvsrmv0pLxRZZTi2UJKV915tUoV3VSkA95JNlQbW1rOckcqt41x1ta1NkISUKTsZIMjfatz9OGOHY4dvftc3oELH5kVl/o05XVi1uOBxxrs4ShxswQrUyNCIjXrW2GUNwWb4f8APJUcLkrdWeDfRljsNihK09iZzqScyFj8DiFC8jwMQbzBrHcOfKcekpuS8pNjY5lFOt7Xrs/FuIY/A4ZwvpRikJQYdR9moGIlxBtExdM72ri/AsETisOka9q38FAk+gBNOws0kjXOeQQNq29+Kq4ZCMvoulf+nLWIbCk5sM4RogAJkfiRp/xis3xbkdeClbo7VP8A8moG10/dv5+ddhbsq9D+b0pODfzadkudOh61xIsfKZcrtiV1YpTGc9A+Ow8lxs8WSB1qu7xv8IrQcN5UYxOHaWUlDikCVIMCeuUym/lVDHchOou2pLg6Huq/Y16//wCaWDNlsLEftHLO4xh4aduXzKBPcQWreoAJNSYjDLbMLSUmYgjfpWp5Q5RLi0uPCGxcJ3UfHoPzqoA2CyyF5db7vvXReTGVNYRhspI7gJ8CqVEe81rMO5NB8IjwoowjTrRKWiAVSpqNPn9q8oKL53OGUCchCgKv4LAOOKCENlS1aAXPz41Hyjy4/jXcjVkJI7Rw+ykdPFUaCu38v8Haw4KWkgR943UeuZWu2mlVbI/mtDyG7KzwfA5GW0htKMqEghJkSBfa996uO929S5wJvFU8YkqXBBKQLx1/tUJWdOU71EzVXFSkpKYg6ir4Gmo8+nzFU+KGwIvBvHSL2+PpWfER54yEFG1iQrQz+flUocoevDE6WPW0/H9akQ7l9tYPiBXm35W8VYROdsFdJBqti8EhSFJdAKFAhSSJBB2IoRxbnRhi2YFZ9lKe8snoEi5PkKDrVjMWZUfqrJBuYLp6ED2UWnWTpaldoi9hzP04rQyAD4te5W8bzqCs4fBtOPLb7pCBCU23WqE+cEmoWOXMQ+SrGP5UH/RYUU+i3bKV/tyjzoDj+CYZpQThFYg4sC5ZVndVO7pVKQD1VEbUWa4RxVDJUcSwpzLZotnWLAuBWvW1OcxrQHRkC+Lt/LfROBOx+S1XDcCzh2w2w2ltA2SI9T1Pib1OvE+NYLgvE8a+Mq8Vh2HRIU0phWcXi0uCREEedHG+U1Of9TjHXUkEFtsBpBB65ZX/AN1ZZMPld+I8X5n36q4fpoE/iPNoSvscOk4jEf8AxoNk2mXFaNjzv0qgjlfFtL+vKxCDiyghxsiGMmvZpIBUII9szva9FlcYwPD05EFpq/sIErUr+VMqUo+pqk67jcelSENHCMKTBdeSC4oGQQhqe7bdca6U2O2jsCm8S7iPfAaqrtd9+5HuX+IHE4Vl8jL2qAqLxfpIkjpVl2ax/DuZTw5kYfHhSUsjK2+ElTa2wYTMeyuIEHWJverJ59RAUrD4pDJ/1lMqDYGuYzcJj7xEUmTCSZyWN7PCvf8AKs2QVqdUT4TxNSsU+wvKC2ltaI1UhcjN6KBHu60aKqwHNnFW1LYdwTmfG6MhodpnQojMlwDRG+YxEedT8B4lxLHsBafqrCSVJKyVLWChRSR2YIANt1dDvV3YMlokFNGxvTX+UOsF0VukLp+asVgOZPqS1YfiDsKzKLTy4AcbtBUUgBKgTli21HOEcysYlZSw4HIEkpunp7QtSJIJI9asc+CsHAobzz9H6eJJR9oWltmUqjMIMSCLbeNEeS+T0cOw/ZJVnUpWZa4iVQBYSYEAWmjQNe5qhxUjo+qJ0Q6sXa579NPFi3gg1H+ctIJ8EkLj1gVy7lnBOrUt9mB9VSHSToYk5D0BSFCa+gePcvM41otYhOZBIOsEEXBBGn96znEeXsPhcOOH4RBSrFGFGZWE2zuEn8KdNq62DxjGQ9U0ak68q4n0SXsJdmOyNY9zutrFgoD4iayP0n8X7PAKQPaeIbA3vc/9oPvrS8WxQK0tI0R7hAgCua844n6zxJlgXSwMyumYwo/kgetI6Nw3X4toHvkrTydVCXFG+GNZGm0fhSkftpV1P6VXRp8/PWrDabfPz1r64GgCl88c4k2q+KwSVkEjvDQ7iOlRcO4sMOsIdgNZh9pukHQkaR4jSrpsKCcxwEK/kXPS8R+orkdJwNbGZW6EV58F6boHEulmGFl1aQa/20Lsd2m2y6fhmUkSCFAgEEGZnoau4dAtqPPUVzr6MOZIbbw7qic4+zUeomUesFQ9fCumISOlcRr8wtdbEQmF2U8gR4FD18GSo5iZJ3n+te0UCfClRyhL6x3NUOCcGawrKWGQAhKdtSd1KO5Ovvq3hcLlSZ+9Jv47GkyiSSQbbjQzr7qldSVJOUwZsfKoqWhjLxU6owQkRaPnTSiDNjYiDoJv/aohhQka5lHrtcn3VKqLCSD82nTegopHHYTJtQTG8VCNLmrPGHSmYva1cgHMuKxGJcZUtOGKTASEhTih1BWoA9bA1wcVJNPI6Nhprd1qiaxoBPFaHE89qcxC8OyglxJM51JQJ6iTmI8QnSoMZhXCnNjMWllu0paVk9C4o5umkaVA1ye2twOvO4lxadCQExruhPnoaMYTgWFbOcM5lA+0tKnFehXJ9RWNxhjrJ+l6+J/ZOGY7qjwvGsItgcMp5R/1AkwdfaeXY7nU6+NE2+BYnEXxTwabOrLBMnwU6bnr3QmigxZ0ShUaaQB74pwLh6J8zPwH71mdMbsDXmdT78lcM5qfAYRnDoystpQNTAuT1UdVHxN68XjpMJBUeg/Xp6xUP1MH21qV4Dup+F/ear4zmbC4aEFaEnZtN1k9AhIKifSkZXPPElW0AS4hym3ioOJ20DZyq8lLHeI8BA86zHNvKODYY7jr7ayYQlLrjhcVsgIzd70j3UeGMxuJMMMjDtn/AFsROaOqWRf/AJFPlVvhvLzOEV2zil4jEG3auXVe2VtIsgHoB5zWyOV8NZnbbNHuh+vclOaHbDzQLgTWIwbaFf4WwHF5R9ktAclU+3nvI8FHedKdx3nnHMZSvBdgg6uuOBaEeKuyCoFbNhsg9o57ZEBMyEg/+RtJ9B45jHKPEsSWAf8A2mHUPrCho44CFDDz+HdfoLVZkrJZM0jBQ1Js/ugWlo0KrcMxeFUpGJxnEGsQpPebQFBthBiCQ2TmWR1WTHQUVd5xOIJRgWlYhVx2hBSwk6d5xQgjwTmPhU2N4VhHULdfZZLQByygAZRcuHzgQdgLa0A5e4E6nBqeaxL+HbXnW0yEpcytzKICxOZQ2n71W/CkGYk6UAD8PhoEO0NEuAtnhBcGJabKXVFX1phswMxktLAlSUJPsnSqOI4whLjiuEvKcdeUCWEtlbecxKyYHZyBBkx1qLmHgGNQthOIxKsWl5YR9XSSzmJCiRKNUpAkkkaT4UawysapLragxw7DsJhRahxQhOaEmyRCSk5iP6auz/UJBJ317J8iL9EvXYJvJmBZxZ+s41fb4pBgtOABDBBMBLekggws3rdN4hA7qco8BA+ArnXLfJDKsAHnEuF9/MtCu1WHIcJDaVqSRJgpJneamRyThTxPsmg42lGGzrKHnAoqUvKglUzolW/vrNiGRyPcM5oXpWgrzV2kgXS3TmOQFpSpSQpZISCQCogSQkamwJttU5obwvlfD4dfaJC1uRlzurU4oDonMTlneImBNN5g5jawqQVmVrMNtj2lqsAkDzIE+Ncvqw5wbHZTweJUvGuOIwreddzolIupSjYJSNSSelA8Jh1shWJxEHGPjKEi4aRqGhtbVR3PpXmGYUhf1nFnPiSPs2hGRlJ6fxHdR8huTMhsrVnWb1q0iblbqTufoO79UAM2pQjiWOTg8Mt5dzFr3Uo6D1NYfk/AKX2mJdup0mPKSSrwk6eAFScxcQPEsYGUH/27J7x2MGCZ6m4HhJo+Ma22kBOgtbSw91e06CwjcMzr5iATz9+/JcTpJ8uIPUQNLjxoWraB8/tUhVFZ/E8yJFwUj4mhT3MKnDlbCnD5SB5xYesV3JOloh/TBd8h6lZofs5OSOvc1ndeZ3/lt/qtTiOLIEwQd5299YriOMVi3OybJyg5nF/PuA/rUrvDHXT9svIn8KYKv2Hxq6hpLaMqAEpG36k7mvP4vpB83xHwA2H7le26M6CZCCGNIafic74nDkB+UHjxVPiOI7FAU3A7LKpA6FBBT8QK7g1j1TFjIBHkb/0r59409nhpGqjl9TYD3muxul1OXKRliDrPSR0+NLgaQyzxWTpiVkmIys2aK9+C1f1lO5IPST+9KhOHSSkFTgmlWjVcfRaEuyI2NQYZQQbkkR8+dNKZuNaaUagiRQVVdQ2FSbTsfT41Itk73oYjMkwPTpfaphiXANJNrD9alqUp8RhAsQfSsfzDyQh6y2wvcEAhQjcEd4elbD6xaSk/PSmt4uxVllQsJtrsPdWSbDMkObY8wmNeWrmWG5ZxWHEMYklN+5iE9oB4BQIUOl5q2p3HiIbw6hv9otP/AIH5HjW/eeISZT3jeNRGnSqfEMMmxSADG2nvrm4nCOY0v0dXMUfknslBNbLGuP8AEJ7rOGA2l5Zt6NVL9Uxy9XsO0N8ranD6EqSPeDU/GeOIwwGckqPsoSMy1eCQPS+goU2l/FEB91OGaP8AotLCn1DotY9gHogT/FXNYHEZsrQOdX8jdp7qGlkofxLh+dzsE4jE4zEnVKXOyZbBnvudnlAHhMn1rU8pcoM8PbMQt5d3HCLkm8Jm4SOm+pqxwvBoZb7PCs5E7kymTbvKJ76jG5BnrVg4YRLq83gO6n3TJ9TVZsS5zeraaHzPkNvBRrBdlSq4gVKKWxmI16D+Y6Dy18KkQylHfWQpY30CeuUbeetBH+cWUq7JgF5YH+WynNl/mI7iP9xFD+EtOcTR2uIJaw+ZaRh0qntMpKSXVjVMj2U2O5IMUsQODczuyOZ39ES8bBWMVxV7HqLWDJSzMOYrYQRKGdlqiRm0T4m1XkcK7qcNh/s8MmQ6q5UudUpMySoznWb7C5lJBloZQ22A2ykZRlEWFsqANB4+7qA/GeMqWv6lgcvbRClASjDo/GqPvR7Kdz4VZri45IxQHuygRWrlFxVX17EDBN/9O1lViVDSBdOHB6q1I/D51pTDitPs2iI2BULiPBNj5x0NDuE8KRh2hhsPMJu66bqKlXJJ+84rXoB6A0eYMetwpwGChKyAHFjRho6q/nIBCRrN9qJGchjNh7Lihtqffco+Hu/WsY5jCCW8MFM4cbLcVAcWk73AbB0nNTePMl0tcPSqVvHtMUobNTK/LMfs0yZjrFWcXjmcAw2lCZS3DeGaTdbjhESOupv/ADHpU/AOFuYdCluqDmMxBzLN8qY0bHRtAtO58SKaXBvbGw0aPfLc9+irvp6o0kArgWQ2BpETFh6Jv6ignJ/2q8ViyLPOZGzMy0z3QfCVFdqH8149xYHD8Cc77oV2q5jImBmWpQEJUZSPDMLaVXxXDVNMJGPxqcOygJSlnDHLZP3M5GdfdiyQDregyH8PU0XeZrnQ5lG7dQCLcY5x75YwaPrGI6J/y25m7i9Eixt4RrFZ3iWLRw8qfeWMXxFQOUfcbB0CR90ATfUyqIk0OxvPqUN9hw5oMtCUhZuoi9wDoZvKiTfSsw3hyTmUSpR1JMk+Z1rXDAGCqoceZ8eQ7h5rs4Xot8val0HJEOVOcFrxBcxKyorJza26ZRsBpArSc1cyhxks4dZTmEKXEQncJm8+NYrEcESTmBKFdQLE9SP2IqFXBFrst7u9Ej9Sf3rU6CFzxIDXdS0fcZGkNkizVoCCAD48Qo045thPZMguKJvF5Ol4t+1So4c87d1eQfhAk/sPjV3C4Vpgd2B1J1PrTVcWQN58tK09Y4nsC+86n+FoGEijb/qXho/taab58SU5ngTQ1SV/zEke7T4VeDeUQAABsBA9woQvj4GgqliePrUCAfOKPUSv+L5oHpPo/CioQD/xH1Rx7GpSNaD8R4zIhNvHeha31GvEMk+P5+laY8M1up1XFxfTc04ysGUfP1Rjk3hxfxjciUoPaK/23Hrmy/Gu0MriJGp+fKshyTwL6s0VLBDi4J8ANE+ep8z4VtsO2gnUSQIn31rpcG09KEm5AB6GJpVZ+rDcilQRRckTeJ/IbeVQwkAxYkX2vpNejeTY3AjpGnjXicHYT09w6VRBS9jIGvzemrkWrxoxAOoPTXx9a9KyUyBCjsdR7jfrQUXpXA6ikggiRUioH5fH+teKbvPp+1RRNimqAIg6Us3fInaSPzj4e+pMoqpFiioue81cgKefGIZdyOJGXvJDiCnWCk6X3G1MZb4oiEhGDWOoLjfwCVR766EQOtV30KglIm4t4TePGK5z8FYy3oNgRt56JwlWOTgOJuarwzI3yoW6feSkfCvUclAqnFPvYmfuKIQ14/ZogH/dOlaM4JwvhwqyoSkjLOpN56VcUi9V+4AAhpo9wH+fmrdbrqsHzZxdrDIThGihkuiCRlbDbeilye6DsAdSRTxzRgWUIZ7dtaUgIQwzLpMWhWUSo9RAGszWrxXCmnDLjaFx+JIVHvFQt4dtmzbSUCPuIA/KsRwjw0MLCe+xr6pgkF3azXGOIYp3DuugKwTCUFWZcduoAT3UTDW11X1sNa85U7PC8PaK3E4fOkOPOuEBxS13J728kAKVPgDM1qeJ4RDjakODO2oZVDqD5VnMBwPhaF91ltxwbuZnVDKJ1cJiLfCgYHtZ1bmEa/l1vxN/r6I5rNgobx7nBz6stWAR2bAscU4MqcylAS2lQlwyZzG3nT8BxVhpAw2AScU4q64MqcVF3MQ5ohE9TJ0AiJ1D2JQ4hSHG0raIjLAIgRaNIqFOJSykN4VpptPSAkeEAC/rV24d4GTq+/fQ+JQLhd2siH/qnE+14hiEqWMPIFktIUpWUJbBuAlGa+pk6m1aFvH4rFAjBtqabWL4p8FP/wCFo94iNCco3maceJy4HHsK0pxNkrhJUPKRIkxuKl4vzBiC2oYdCQvYrMgHyGvvoyYaZxH4etVZIr09+CAcBxSU0jAMltjvPLupxZlSjeVK8JJhIgCbUARglrUVLQ24TclSyDPlkNZPEP8AFW1KWv7WTJskj3CCBUn/AKgYhmz2HSCNSSpA+IIp7cBK3Xc8Skvfe2y23+EtWzYRCv5Qg/8A7ZTUPFGcHh2y47hMqBEkZNTaIDkk+Ams+j6VE5bYc5+naDLPics/CshxnjjuKczvKmPZSLISP4R+up60yLCSE9rQeKs2eVuzyPMqbjPHu1dKmW+yb0SifOVHxM6SdBQ5zGLOpPvNRV7lrqNY1ooBR2Ild8TyfMrxbhO9Mgnc1Olo7D3CruG4C+5GVpcHeLePjbypiSTzQzJXoTWswfIDyjCpH8ok+d7D1rT4L6PUoglBMXJsVbRE2HuFGkLXPOHcFdePcQY/EZCffF/Sa3nAOU0NQsypY+8RYeSdR561r+HcASmAkKj+W9FEcHmLW1uL/nU0CloVg2utEWGcwq8MBljuiPD5ipDghqKBKiqfV/L3UqtFg/IpVVFTst7kzFxOv96ltB28f1qIrOicuY9dItPjv+VNeWQUwCq4snYWBUonYCaCCnzAyNxa4j18R4jxpuHVreTf3bVGtAnNOl42NoH9vWvG2c3e0XFjqBMjSek++oonYX7yZKo3nc3ItUiyYOmsjaI28a9CAmSN9actNify6xQUUSUpK8xFzBBnbpG1TioSjMEqjKTeN/KpRIEH0igovAkg362j56144n8/X5mnE3iDGxm3upFU9fmKiKagyPWDTeyFSGALCDc6VGl4EBSZiw0ubWN/nWooozh6rvsTpVlTl71O23KRIEnWKlKIMrB5tfzj+9RHh4Ggy+VqLNs95R1AIHz+XpUhbnWojaz7mAzC0a7/AD0pmK4YnKkLAyWk3TG0yND8zR9TAsI1/KmPPAqyASd7elRRUP8ACgmYHw+Zr1nBSCIF+g9JNEG2+4ElQBCRpYenSpktxRQQf/CEp1Gbz/L+/jSa4fm+6hQFgTcgbg/lajEX0pBu8iiDSCAv8mYZwSths9TlH96Hs/R5hO0VLSSIEApED+vjWyNNSkXMdKNoLIq5FwgUAGEKB3gSLx+/9asN8h4QQUoSJuO7uPT4VoVYJJUFXkGYkxMRNtbVIUjyGv8AWKllFAF8pshJHZAg6jQxv4ipjwsJGVCIlOo0TtHjRh4qkQJEiTvHT3UxoLCpzApvt7vd+po2VEPwPBkoQMxJOZSsxXN1EqO9oJgDYQLVaw7abgg/mBoPMA6++p1aRAGacwBjXUg091wCM0+MeWtqFqKB1uL7Dw/aZprOI7xChb9OvlUpzC4ICY8Sb/DrXigYMiZH4bgmw9J91FROzSmxhU76W6eYrxrvEkRlNvIinttZkwbEdNOtqr4VPtAHv3keVtqCimUyRv8AlSp5Ufwk+MilUUUC3MozHWoF8RSnswQZcJj3E/lSpVVWAtSKRJMmB09f1ipWEkRpf8osZ+daVKignKcjX50FeuqyiRBnSZF/0v4UqVRBJLfekzJEC9hvXrL4VsRaf0pUqCi9zzYa0150piIpUqiKTb4lMn27C2pgk+VgaSwEib9d96VKogoQgTJ2MR4EVZS5cx6eForylURSDOQ738fn300uT4UqVAqL1ImJm/j8/JqF1lXaSIAKfh+/70qVRRTuDQQL/lVdp/KQlW57p89j0valSqO0CLdSrOa0/NqchudKVKoqlOy15lilSqyi8Ca8E/1pUqii9b0p0UqVRBRuImkNrG3jPxnelSqKLxaU2M+n6V4jDwq2wtczBg+sxoaVKiio0NqSowBfed50671AkHPI3J9Dv+9KlUURBEx900qVKqoL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hMSERUUExQWFRUWGBUUFBgYGBcYFRcXFBUVFBQVFxgYGyYeFxwjGRQXHy8gIycpLCwsFx4xNTAqNSYrLCkBCQoKDgwOGg8PGjIkHyQsLCksKSwsKS8sLCwsLCwsLCwsLCwsLCwsLCwsLCwsLCwsLCwsLCwsLCwsLCksLCwsLP/AABEIAOEA4QMBIgACEQEDEQH/xAAcAAACAwEBAQEAAAAAAAAAAAAABQMEBgIHAQj/xABEEAABAwICBwQHBAkEAgMBAAABAAIDBBEhMQUGEkFRYXGBkaGxBxMiMkLB0VKCkvAUIzNDU2Jy0uEWssLxouIXVJMV/8QAGwEAAgMBAQEAAAAAAAAAAAAAAAMCBAUBBgf/xAA1EQABAwIEAwUIAgEFAAAAAAABAAIDBBEFEiExQVGREyKhsdEUMkJhcYHB4RVSBhZDktLw/9oADAMBAAIRAxEAPwD3FCEIQhCEIQhCEIQhCEIQhCEIQhC+OcALk2CVV2tdJD787L8Gnbd3MuVwkDdMjifIbMaSfkLpshZgekei+2//APN/0RP6RqJrbiQuO5oY8E/iAA7SodqzmFZ/j6rbsndCtDB7z/6h/sYplm4ddqSz3iTaubgNa4u9xgxFsMQe5Ss13pTk49w+t0CRvNcdR1F/cPQp+hLo9YqY2HrowTiA5wae51ir8cgcLggjiDcKYIOyrOjez3gR9V0hCF1QQhCEIQhCEIQhCEIQhCEIQhCEIQhCEIQhCEIQhCqaT0rFTsMkz2xtG8nM8AMyeQQugFxsFbUNVVsjaXyODWjMk2C870p6UHykto2Brf4rxc/dbkO2/QLJaQ0jLIbySOkPFxJ7hkOwKrJUtboNVv0mBTTWMhyjxXomkfSdAy4jY+TmfYae/wBrwWX0l6SqqTBhbEP5Rd34nX8AFj3uUSqOme7ivRw4VSQfBc8zr4beCZ1WkpJj+ske/wDqcXeBOC5LwezAKhFUAZ96sbSSVqx5SLN0twXyaayXS6RXVfPYJFPUprGXVCqqiw2CdU9eWm4KfUE7ZrB2e5w94du/oViqepWj1df7YO5dc2yVDN2gsVLVPeHuD/eBIPZlbku6XSskZux7mH+UkeSq6Z0m18xLcsG347Itf88FVFQo5U8TAixWz0f6RauO15NscHgHxz8VrNE+lBj8JYyDxbiPH6rx51TwXVLpR7HXaU1r3jYrPnpKSUasF+Y08l+h6DWGnmNmSDa+yfZd3HPsTJeG0FWZm/rceDhg8dDw5FN9F66VFM7ZLxNGNzju5HNvTFOFTb3gsWXBr37F2vI+v6C9bQkmgdboKrBrtmTex2fOxyd2dydq01wcLhYUkT4nZXixQhCFJLQhCEIQhCEIQhCEIQhCEISXWjSdTDFelpzM83F7jZZzLbhzug7Tx8R1jbWSSGSrbNtcXsc1oHBuAaByC/RCEp8efitGkrRTjRgJ58V+YYKpzfdcR5dyuM0g4+9ivXNO12j5XEP/AEckEg7QZtXBtibXG/C6zx0Dox5JLmMG7Zmt4EkJDqR/LwK36fF2WudPlcFYgTNK+ELQ6Q1ZpGsc6Opyudm8b3HgAAQVmpXBpw81OHDZ5QS0bc0+b/IKSEhsjtTyB8V8eFyyp2cNy4NUo3TNPFD8OqGe8zpY+SGYzRvN45Otx5hdVvtBZ2YYrT1Ib6thGZbj12nZ9llnqyxNx2qbqSSABzhoR0+RVJ2IQ1bnBh1BI+tuI5hcUuaduqC1uw3C+Dj8kp0ew3uM931Wl0bolhxldf8AlBsO0/RcZTSTu7o+/BDq2Kkj7515DdKgbL4XXyWi1ip4fURlgDS15bZvxNc25OGJILBj/MkEc7dy5LSSRvy2v9FOmxGGePtMwb8iRdSQ0pOZsrkTGNybc88fBc08W18TR3/RN6LQjXWvJ3AfMqHsk52anHEaJnvSDx/CrOqCRa+HDLyQ11ty0tFqsx2TXPHHa4G3wgWTuHVsYWgaerXOPiCqRa69irZrIgLt/CxtI51xs3vutnh0XpWqOm6txDJoZHN3SFpBH9RdbaHPPqpdFwzQn2Y7D4mhpAd2geyea1LTcZWVqCIjW6wsRr2yDIWA8jfUL6hCFeXnkIQhCEIQhCEIQhCEIXx7wASTYDEk5ADMryvXP0m7T3RU5vGMC8EjbO+xGOzu3X6J0MDpTZqVLK2MXKY+kH0kGnf6imcPWD9o+wcGncwA3BPHhlne2Qbr/pKVrm+tORuAyMOscDazQRnuxWYnqttxcbXOJsLK3odp2y4G1gRfmdy3I6SNjQLAlZMlY8nYgKlNO+9rO7ivm2d57Fe0jUEnEk9UuJVrKQNUkTuf7ospGVRGGY8e9Aj9ZfYcARiWuByuBgQDfMZ2VOaRSaEqf1jxxYR3PY7/AIpJkJcGp4aWtL9ypXUtved+EW8T9FG57Bu78f8AHgpNIvwJWcnqiozPEZsAuRB8rbuP2Gib1OmNgWGPIgEdxVI1EEmbXRniw4fhdfwISmSS6g9dZ1tyz5Ki51V9kGUd3RaMaEcdl3rR6o3s4NIcS3Agsva+Oe1ZWp9MiL2Y8SM3Os4/TuHaq2kK8xQwxg+16sO6GUul/wBrmJNG66m0tZ3WKB7SQ5pDdNH6Sc43cSTxJxUxqw/3htdfeH3s0vjCnYVIEqJbxCsxwn4HHofr/wBJrTPewAySbO8D3nG/8oy7bJRFKQcE3qwZodu3txAB1t8d7XI4tJGPA8lMC4uEsyuBynivk2lXl1w54GAzsTbeQMLobpSXdK/8TvkUra9Stk5IFuKg7ONinNFpyZjw8PfdpuLPde47br2HQ3pKgkjjMgex7sHHYdsXyJB4eS8F9aeKY6PrPhJxzaeB4dv0UXxMksCgTyR3K/TEcgcAQbgi4IyIORXS8e1f12q6YNaR6yMfC7MDfsuGI8QvR9Ba2QVVg0lr/sOwdztud2LPmpXx67jmrsNXHLpseSdIQhVVbQhCEIQhCp6XhlfBI2BzWSuaWsc69mk4bWGOGY52XRqULyf0ja8vmndTwutDHdr7ZSPB9q/FoOFsiQTwWCkWv0t6LqqmiMjpIXNBaMHP2iXODQACzHE8UhqNWqhmYYejx87LfhLBHZmyyZbh93aFK1qaCNrIABYk4uyzSB+iZwbbBJ5Fp8iozRSt+FwPL/BTDK1m5VaXK4WLgFerMUvcvpEm8OXBLuCb7TG4WukMiym4cOqimCoR1Donh4sTiLHIggg+a0btBv2QbtxANscL4gZJVWaLcL/IrPfURX0crUVVC67S4cl9GkWSttezvsnPs4pBXQlrlPPo524Ku97wLOBI5/VRlnEm56K1C1jNGHRU3uVX3nAcSB3rVU+rTZaZsoeQ523cEXbdriLccrHtSCWjdHI3ayDhiMsCsxxBdZWY6iN5LWnUcFb0rUbczjnazR0Y0MHg0DsUUaitiepU0MRccArTXaklD7NaFZa5TMJTPQmqzpnAF7W3sN5zNlTkY+NzmFoaWuLTvxaSDjvxCc14dsVRErX3DTeymgp0zoNIsiOPtggtc3i1ws4dxSdoJzPzUzKcbySnh4CS5oJu4qMuFza9rm187br87LsG6tQUov7t0xp6GQj2WHwHzQ2x4rplvsEqZSPd8J8vNXYNCOwJcB4prS6KldkAOpFvBO6PVedwGMf4j8mplmjcqF3Hgl0bAALm+++StUNcYpGyNwc0gjsTqn1MeXWc9o6Bx+iuf6KY0/tHOPJoHzKkZG7IDSF6Jo6tE0TZG5OAPQ7x3qyleruj2wxbLS4i97Oth0sAmiwXgBxAW5GSWglCEIUFNCELNekTSBjoZGtPty2hZz2zZ3/jtLhNlCR4Y0uPBJfSFrjAYHQwva+XbAJAv6vZxJDiLbW64xFzkvKZJx2q/WUQZG0YHZwJ4nee/wAlDT6MBs52A4ZX+gVcyXFyvJ1FR278z1zo9p984AYDmVLLU80wfI0i1gBluw6JXVUYvh2W/Oag12Y6qo9gzXKjfPz8VzSxuld7OXxHcBvxVqn0MM5SQPsjM9eHn0V51U1rdltgBkAhz7aBMaG8N1zWuLc8OA5brcVnq2fFO3VmFji0/CcW/wCDzFilVRSMkNo7hx+A43/pd8jbqV1rgmw0pj7xCSyzqvT0kkztmNpcd9shzJyA6rV02qjB7Uzr/wAjcB2nM9luqnqasMbsRtDG7gBb8lcMw2Gq1Ydu6FUoNHOihMTnNLy5zgBldwaNkONrn2VkdKBzXODgQRgQRiORBTuuqzjj1RTaShqLQ1QN7bMUw/aM4NdfB7eR7CM1NrzuU2GnLHl51uslFUXwsPn4q/A6y70vqzLTSDas5jj+rkbix3Li13Fpx6jFXIKFrLGS98wwYOtxcfhHLPpmnF9xe6tT5SNOKdavVbg4HcLXO7iqWsNHJ66WXZ9h8j5ARiBtuLrHhn0V2lkuBawAyAwA/PHNNaabBVXTEbKpFTZCXc1iA5dsk5rS1+go34ssx3D4D2fD2YckmkoCx2y4WPnzHFMbIHbKEgy7rmKdXZtKyNsWvcAQAeFx+brqk0b9ru3puKdpbsloLeH5380GfIdFGOEnvbJJHp+cZSO8PorkWstSMpXDu+ir1mh9j2m4t8RyP1XFPS7RsBe/VOE7iLhx6pMhLTZerat69wCnj9fE58mzi5obYjmC4WPHpfpoKfXqjJt6t7b5ksZ23s4leZaP0VZltr2hlf3TgBs8ss1LtAXa+7Tkle0uOxXTVzRWBA6L3KEtIBbaxyspFjtTNIlziTcNe0WvgHOGzc9u15rYpzXZhdbVNMJmZrWQhCFJWELzb0naXaJ4or+40uPV5t5NHevSV4drfIZquZ97/rHt7GHYb4NSpTpZZWKPtCG8z5a+ioGpa82GJzAI4KJ8hXynZ6t17XwIt1UskrTuI/PVVrWXl3XvcKq8uvl4q1oa5eR/KeeVlG9t8l9pqgxu2gQTa2OVipcF3MSLFW6hl0uqYiMVbfpC+bbdDfzUb6ph3+BUQLJUbpGHRKXVQV3Vml25HPzDB4uwA/CHKOanY6+IKqtY+E7Ubi08t/IjI9q6W3Gi2mVPaRmM6E6LQaViw6ZLPVtQSMBZXP8AUlxaRmP2m/Tcq7g17SWm/n3KAHNSoonwGxSKsfYJJUyWx33TmrgSWvbiArMa32arZU+nnMo3PsHYsYy+I2zd4P3Wtd3jikNPKXElxuTiSvtTMf0eCLcDJKeN3kRi/QReKigBCiGgDRQDbXKd0EtsCrj6vZKU07CUx9RbMgdTj3JWUX1VeWQtGinNedwU4vsgutiTs8gMDbt8lT9exuQLvAfUriaqc+19wsABYAXJ3dUZRbRUw57nXdsFeEgC6FSOKXtYSpm0TjuUcg4p5msrYrW9exTaNjaC5zf+uQVaPRx3qSWDZAAO8k49LLluAKS6QEg2TuCWyuyMZKBtGzhgHcRwdxzwWbiFlep5cRb89yXlym4SZHZxqFuqEgANBsLgtthZzfc8vJb2nl2mtdxAPevOBgbEZYc1u9ASXgYevnf5qxTE3IKs4fJ3y35eSYIQhXVsoVWbRcL8XRRu6safMK0qFbVOa6wNu5U6yrjpI+0kBte2ik2PtDZLqrUajeXExAXtgLNAsN2zayXTejqkPum33nf3Jx+lvJxcfBF15mp/yJrSBFHf66eV1A4ZCfeaPssvP6NIfhlt2/4Kr/8Axkwfvvn/AMVsNocV9Y8cVS/1FMTYMA6+qWcHpjwWJf6OiPdlb2tP1Vd3o+l+1Eexw+q3t18LxxVT+eq3bAdD6rv8RT7WPVeeSejWQ5mL8T/7VXf6N5B+8aPvO+bV6PLMOKozzA706PGKt258FZjwmDkV5+70XzOF2vYfz0Cpy+iuqGILOodZetUvuN6KOrmsuDHKvtCwWP2/ak2givZq8dqPR3VgY+rPV+Pks9X6iVAdctacQcHN4r2DSVRd1kqfHdbUGIzWu63T9q8zDmW0JXnmjtQque7tlt9zdpt9kYNAF+A6q9Tagy3xMY6uPkGre6OdsuwTDSlP7QfbB42vvfF449q4/E5c+XS3BcdQRg2KxFN6PXnOeNv9Icfor8Hoxac6juZ9XLQMKsRyKu+tqeDrfYeigaCAbjxKSM9F0f8AGP4P/ZWoPRizD9bhyjF/FxTyKoV6GoVGSvrR8fgPRLNDB/XzXmZ1cqQSNkYEj3mbl2NAVP2f/Jn9y29dbbJGRx7d6qly0m4jK4XsPH1Vc4bF8/D0WU/07Kc2E/eb/cpY9Wnn4PG/kVo3KSjzPYpGvlAvp4+qUcMiPE9f0kVPqs/7IHf9E6odWH73AdAf8JlGVehOCQcTkHAeKgcGiPEqrDqg/ie4D/ktRo+kEUbWC+HFQsq3WCuRPuAVvYfWwVDiI73A4pcdE2nNwu0IQtdPQl2kYruHG3emKrV7LtvwWZisQkpXXF7a9E2I2cEoDCCc1y8LrbJXJC+bySa6bLSCjDL4b1aawNFu9cQ5qQtVeaXS3BRceCjdIN6ryx7wbhWH04KgMJbkVKKRo2Km23BVdhxNhirbI2x4n2neA6KyxuA5qrVU29N9pu7JspZ8xsdlWm0m7cqstYHZ+ye8fUImhVOVqvwxxjZXmRMOy4npzmcuIxHeFxHo1xxPsjicO4ZnsXVPLsOB3AgkcQDiCm+lG2xGWasPmcxwbzUiCxwbzS1uxH7o2nfad8m/W6tMqdptn49fzgl+9Ssch4vumOiH3UzqQHI25L6aewXUbSrkcWB34FKdMW7qpI0BVI2qRzijZKNgrhfdDWAKN7Lqm7BMfVLh9JcglNZIBuoPZfZUooy7pxVpsdslMIl2I0Oluo9nZRNKvUkRI2jlu581HFR3NzkN3FMAN3YlOlbskO0UkUuA4prTe4PzmlFLAe0nZHLmnbW2Fl6DAILOfJ8rddVSqCNgvqEIXq1VQvjhcWX1R1EhaxzgLkAkDiQL2UXWym+y6Bc6JT+hvB90r4ad/wBgqi7XJ38Nv4j9FC/XSTcxg6lxXiX4Zhx/3HdP0tgU9SfhHX9piYn/AGHdx+i7c4/Zd3JQNbZjk1ncf7lw7WSpO9o+6PndVn4VREaPd0/YU/ZZjuB1Tj1nI9y5c8JI/WCo/iW6Nb9FA/Tc/wDFf4DyCqnCIPhkd/xH/ZMbRSfLqfRaJkwAtfoh1Q3isq/TMx/ev/EVE7SUxye8/eKi7CWk3znp+04Ye7if/dFo5g05EKhLAlLpJTm895KrPld9t3eU6Oicz4lajpSPiTKaEhWI9KNLBG/AgWB3Hhfgs3NWvGT3d5S2o0i/7RVsUZkFiVebQmQalam+NlYiCzUFW8i4cTbyCkZpZ43odTOOxQ6ldsCtfCQMyrJqG2sAcVkotOuGbR4/VX4NYRvZfo8jzaVVdQOJuXDx9FnyUcm9r9E9bETuUgpylkescXxMlHR7T5tCtxafpDm6ZvUD5XXRh0rtnt6n8hVHxTD4T5+SuNpFFUR2NlNDW0bspyP6vZ82q9FSwO92UO6OaU1uEVB2LT9HBVTI5h7wPQpQGcl22M8E9bopvE+CkGj2pv8AD1v9R1CUatqWU8VmhdyNw8EyFIPyF1+itQ3AKom5t1Vczi91BRs9rkB5/wDSurljAMl0vW0FJ7LCIzvuVWe7MboQhCvKCEIQhCxWn9AOjcXMF2Ek/wBN8bdOCROhIOK9RIvgVktbdE7DRLELNGDxuF8nchfDtC89XYdlBkj6L0FDiBeRE/fgVnYSWm6uyEcUuhrDcAgWVqVxWSxjrLWe05tVzLIqz5F06TkozKOBRleE1rVy5ymoX5jofkuvUt33PTDxXBkDcgB596kGuO66TmFgp5Tgls719dW8sFH+mMOdx2YeCLO5Jkcbm8FRqEuqinMsId7pDumNlA3RO+QtaM7EjxxVqOQN3WjHK1o1XeirjFTaWpmslszIta7ptC9lLHLCP3jey58gu6uoikI5NDb2te10vObkkKqXntM1jZUWBShq6FPwN/NdNYoFykXBfGvIU8T2H3h3YLn1SA0cQoEpRsVJWMaCNm9iq5JCsbAItfovgi4ouotNhYr7T6UkZ7r3DoSPJNqTWydvxk/1AHzF0m9TyXbKQnJMbK5vukj6FKkihf7zR0WvpdcHn3mNPS4+qZw6zMObXDpY/RYyOI4DeMME60boSR7hdpa3eSLYcgc1YhrKpzsrDf7LEqKSmaMx0WtpqkSNDhex44KVcxRhoAAsBgF0vTtvlGbdeeda+myEIQpLiEIQhCFxLEHNLXC4III4g5rtCN0A2WNn1Fff2JGkbrgjs3r47VucAAtDiN4cPnZaio0mxjiHXFgDfC2N8ASc8MlUl1mgabbV+YI+qofxsXC4+/qtdlZVvtpf7eiyc+hpRnG/8JPldUpKfiCOot5raDW2A5XPQX8lHNrZHkI5HfddbySzhg4OV1lXU7GL8LHR+7bhgoXxrUzaxwnOlv1a35hUJ9M03/1B+LZ/2pRwqTgQrkc8pOsZ6t9QsrURYqjK2y0ddpOnz/RyOkrvm0pHW6Qh+w4ffB/4BLOGzt5dVrQSuO7SOn4K+6IxL+jfMqjpWTx8lJFWlhJDHAHO5AB4fDdKq7S7CbEOzAFiM+1c9kla8EjyTu0a15edlbiCuRuVKnmFr423kC9uqZUToiQHP2RxLT5KL6eU7NTpJm2upWAlTVLtlrRvOPZl5+SdUmi4D7tTD94Pb5gK47UZ0p2hURHK2zciwHIpPsU3Fvksl1dC13fNh8wfRZD1pQCTvWwHo4k/is/C5Ss9HTt8rfwn6rvsk39fJBxSkHx+B9FjWk8SrsTXWzWui9H4Gcvcz/2VqPUaMZyPPQNHyK4aGd3w+IVWTFqY7HwKxYabZq7o6jL3CwJ4dVrm6mQcXn7w+TUxotDxRW2W4jIkklSZhkpPesAqU2LR5TkvdfNF6LbE0YDa3neryEL0EcbY2hrRovOPeXnM5CEIU1FCEIQhCEIQhCEIQhKtN6CE4uDsvGR3HqPmsHX0L2OLXtLSOO/mNxHNeoqvW6PZK3Ze0Hgd45g7l0HmtKkr3Qd12o8l5roitdA/eWuwd9RzWkqsRe+4dqNIarFuLfab4jqFVp7tGw7LceHI8k9oAFgtV8sc5EjN+KX1T+aWzvP/AEnekKSwulM1KRmmBXoXttdLqaNr5Wh9w1xsTliRh42Tx2jomD2WAEbyLu7zikUkJBw4+K01WPaLcyM+Oa65Smf3hY6LCaelO0sjpB9nt6+S3+m9Hki4WE0nSkvY3ftbPfv8EhzdbqUz7sFk+0BUFrgePiFt4NU46lt2H1buQuwnmN3Z3LI6Po7Ww5BbzRc7qeB0mG0Gksad5A8lJo0suVTnNYMh7yxszTHI5m0LtcW3aTsnZJFwd4Vqn0kRnioQ2+ePFdinHBFlacRbVOqfWGRuUkjejjbuTim1nnthKDyc0eYCx3qrb1NA5xdYY9FywWdNDGdS0dAty3W6YC7mMcN9rj5lX6bWxrs2EdCD5gLHsiu3H/CtwU7zYDEnda58EZWrPdSQkaiy2EesURNvaFuX0umTHggEZFZ/Rer5zlAt9neTzWhAsluAGyx6hsTTaMr6hCFBVkIQhCEIQhCEIQhCEIQhCEIQhCEKCehY/wB5o67+9ToRey6HFpuEnn0GQDsG4+y7yDvqFntIsc3BzCN1nC1+hGB7LrcrmSMOFnAEHMEXCYJCN1cirHMPe1Xl7msD2lwLcRnlgRvUGky8uLgSCDcWzC9CrNV4XjAFvQ3HcflZJptTZG32HNc3gbg9mY8U8SNK02V0T9SbfVYb/wDvN9ycW3bYGH3h8x3Ja7RzHSesBa5rQTtXGyN1y7IYHetNpvUiZwP6px/ps7yJWTOq9S2OSMwyC8kbj7DrWa14vlxIU9OCtNqG8COqZU+l4WGzP1jvtHBg6b3eA6ppRVe2fbNycD0OFhw6JTRaqTj90/qWm3kmtPqxUfBA8ni5pa0dAbX7V05QoyStO7lQe0g2IxBIPYpo6cnDAdqd02oNVJ+0cGDfd1z1s24T/R/o8hZ+0cZOXujzJSSWjioSYixo0PRZKn0MTncg8B+bpzRatSnBsewOLsFuaejZGAGNAth+Spkov5LNkxF7tlnKHVEDGR1+TfqU8pqFkYsxoHn3qdCgXEqlJPJJ7xQhCFxJQhCEIQhCEIQhCEIQhCEIQhCEIQhCEIQhCEIQhCEIQhCEIXwr6hCEIXxCEIX1CEIQhCEIQhCEIQhCEIQhCEIQhCEIQhCEIQv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birthdaydirect.com/images/78270-multi-colored-honeycomb-ball-deco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3200"/>
            <a:ext cx="3041650" cy="3041651"/>
          </a:xfrm>
          <a:prstGeom prst="rect">
            <a:avLst/>
          </a:prstGeom>
          <a:noFill/>
        </p:spPr>
      </p:pic>
      <p:pic>
        <p:nvPicPr>
          <p:cNvPr id="3080" name="Picture 8" descr="http://t1.gstatic.com/images?q=tbn:ANd9GcRSi5gl7fTkxYrTvufUqPzAzacPZMgng5jOc-64jmlLE_y3P-cF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734" y="2667000"/>
            <a:ext cx="3764042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successful in making money and earning things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Prosper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1.gstatic.com/images?q=tbn:ANd9GcRzVv4hIt8BUH26AazCMK8Wr3pbo6uNVMqAwzdCcRqppSF8NfWb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3454397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Spools  of thread</a:t>
            </a:r>
            <a:endParaRPr lang="en-US" dirty="0"/>
          </a:p>
        </p:txBody>
      </p:sp>
      <p:pic>
        <p:nvPicPr>
          <p:cNvPr id="6146" name="Picture 2" descr="http://t0.gstatic.com/images?q=tbn:ANd9GcQj2b1GzeIPZtbIpQlh6KxVFNZNUQRW350g1Pa2aWno4AP-4H26:4.bp.blogspot.com/-ULXZeVDx7jI/TWV3Xg7GXnI/AAAAAAAAELo/3VoklCjswp0/s1600/IMG_2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2950195" cy="2209800"/>
          </a:xfrm>
          <a:prstGeom prst="rect">
            <a:avLst/>
          </a:prstGeom>
          <a:noFill/>
        </p:spPr>
      </p:pic>
      <p:pic>
        <p:nvPicPr>
          <p:cNvPr id="6148" name="Picture 4" descr="http://t3.gstatic.com/images?q=tbn:ANd9GcStNjzpwvmBUDGJFPKaJ4D8FOs--JMVk5Jl2ac0uN27JM8Pa9fyAQ:thimbleanna.com/images/2008/quilting/Threa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599" y="2286000"/>
            <a:ext cx="3332811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Shine (about light or sunshine)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1.Beam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t3.gstatic.com/images?q=tbn:ANd9GcQi6_PjfziN5BpQ1YWyhmhPH33bTouIhmkoRMx-Eb1YxNsIMPP3:utahpictures.com/images/Deseret_Peak/smSunB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4145278" cy="2819400"/>
          </a:xfrm>
          <a:prstGeom prst="rect">
            <a:avLst/>
          </a:prstGeom>
          <a:noFill/>
        </p:spPr>
      </p:pic>
      <p:pic>
        <p:nvPicPr>
          <p:cNvPr id="18436" name="Picture 4" descr="http://t0.gstatic.com/images?q=tbn:ANd9GcTJ-bTIY9B40oSC13PkbfnDHN_wcb-qEbFb7pg4D55dr0-3EQRIIA:farm1.static.flickr.com/11/93538203_2899cb5c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743200"/>
            <a:ext cx="3320736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Smile  happily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 </a:t>
            </a:r>
            <a:r>
              <a:rPr lang="en-US" dirty="0" smtClean="0">
                <a:solidFill>
                  <a:srgbClr val="C00000"/>
                </a:solidFill>
              </a:rPr>
              <a:t>Beam</a:t>
            </a:r>
            <a:r>
              <a:rPr lang="en-US" dirty="0" smtClean="0"/>
              <a:t> (beaming smile)</a:t>
            </a:r>
            <a:endParaRPr lang="en-US" dirty="0"/>
          </a:p>
        </p:txBody>
      </p:sp>
      <p:pic>
        <p:nvPicPr>
          <p:cNvPr id="31746" name="Picture 2" descr="http://t0.gstatic.com/images?q=tbn:ANd9GcSgQftXkjC8wH1aTtlRbT-X7flu9NS-BkBZqPjZjRZwsXK7tHLD:static.guim.co.uk/sys-images/Guardian/Pix/pictures/2012/8/5/1344178326075/London-2012-Olympic-Games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2590800"/>
            <a:ext cx="4114801" cy="2468882"/>
          </a:xfrm>
          <a:prstGeom prst="rect">
            <a:avLst/>
          </a:prstGeom>
          <a:noFill/>
        </p:spPr>
      </p:pic>
      <p:pic>
        <p:nvPicPr>
          <p:cNvPr id="31748" name="Picture 4" descr="http://t2.gstatic.com/images?q=tbn:ANd9GcT0tcMrYqdZtpTOG3-xJ-KEC66cIf31bLtHYHDUxemuf2D7DfM0xg:images.agoramedia.com/cs/eh/cs_baby_development_new_parents_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0"/>
            <a:ext cx="2590798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long piece of metal, wood, stone used for 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Beam (noun)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t1.gstatic.com/images?q=tbn:ANd9GcQS6NWVkPbL0sZdG1IHGz9k0GGbWKl4hP_hdtFeS1jLvtLy3MNv:superiorbuildingsupplies.com/blog/wp-content/uploads/2010/05/Beam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460420" cy="2591976"/>
          </a:xfrm>
          <a:prstGeom prst="rect">
            <a:avLst/>
          </a:prstGeom>
          <a:noFill/>
        </p:spPr>
      </p:pic>
      <p:pic>
        <p:nvPicPr>
          <p:cNvPr id="32772" name="Picture 4" descr="http://t2.gstatic.com/images?q=tbn:ANd9GcQahhLfbJ2Dm0WSq0OJW-wLNFrhbyS4kW6wdQDGGq_g12ky_fy2gg:farm4.staticflickr.com/3263/3206760619_51803eae55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90800"/>
            <a:ext cx="2988038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prove you are right when another person disagrees with you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Argu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7410" name="Picture 2" descr="http://cdn2.fiverrcdn.com/photos/1003539/medium/couple-arguing-3.jpg?1346532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3619500" cy="2524126"/>
          </a:xfrm>
          <a:prstGeom prst="rect">
            <a:avLst/>
          </a:prstGeom>
          <a:noFill/>
        </p:spPr>
      </p:pic>
      <p:pic>
        <p:nvPicPr>
          <p:cNvPr id="17412" name="Picture 4" descr="http://t1.gstatic.com/images?q=tbn:ANd9GcStQKvz36vahLzZ8Y2Qno9KmCQGDSr26t4OCnzebxDYhH67Mf6C:blog.redfin.com/losangeles/files/2008/06/arg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200400"/>
            <a:ext cx="1962150" cy="232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you own, your property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Possess</a:t>
            </a:r>
            <a:r>
              <a:rPr lang="en-US" dirty="0" smtClean="0">
                <a:solidFill>
                  <a:srgbClr val="FFFF00"/>
                </a:solidFill>
              </a:rPr>
              <a:t>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86" name="AutoShape 2" descr="data:image/jpeg;base64,/9j/4AAQSkZJRgABAQAAAQABAAD/2wCEAAkGBhQQERUUEhQUFBQVFRQVFRYUFBQVFxQQFRQVFBQUFRQXHCYeFxkjGRQUHy8gJCcpLCwsFR4xNTAqNSYrLCkBCQoKDgwOGg8PGiwkHyQsLCwpLCwsKSwqLCwsLCwsKSkpLCwsLCksLCwsKSwsLCwpLCkpKSksKSwsKSwpLCksKf/AABEIAN0A3QMBIgACEQEDEQH/xAAbAAADAQEBAQEAAAAAAAAAAAAEBQYDAgcBAP/EADsQAAEDAgQDBgMHBAEFAQAAAAEAAhEDBAUSITFBUXEGEyIyYYGRobEUI0JSwdHwM2Jy4YIVJDSS8Qf/xAAaAQACAwEBAAAAAAAAAAAAAAADBAECBQAG/8QALREAAgIBBAEDAgYCAwAAAAAAAAECEQMEEiExQSIyUWFxExQzQoGRBfAjJKH/2gAMAwEAAhEDEQA/AIpgW7AuGNW7GrIbNA6aFs0LlrVs1qG2TR0xq1DV+YxEMpoTZ1GbWLZtNbMorZtFDczqMG012KaJbRWgoobmRQIKa+92ixR9F+7hV3kAmRfsiL7hfu5XbzqA8i5LEcaK5NJTvIoCyLksRporg0VbedQGWrktRhpLN1NWUjqBS1clqJcxcOYrWdQK5qzcES5qzc1XTOBnNWLgi3MWLmq6ZWgR7VkQintWOVFTKmbGrdjVxTaiGNVWxhI6Y1bsauWNW7GITZJ3TYi6VNfqFq48CmtlhD3bggIe2U3UUUlOMe2C0qKYW+FOdwhO7XCmsG0laV3lvlaSncX+Pv3sTnqW/aLqWCgbohuHsHBZ1hcO8rAOqxdh1c7/ACWlj0WNeELTyS8hncMHJcmmz0QD8Hq8Z+KGr2jmeYnpKO9NjS7QNTbfTGr7dh5IV9mD5VP3WLhoMHX46fqghitw/wAgdHA6t+RlJ5NPjlxV/wAB47l5KV9oRyWDmxwShtWoR/Ue13qd+iCZilZri179RtI8w5ykcn+OX7eA8cr8lJkXJpJDSx4gkHhuNinljfNrCW7jcbEH1CzsunyYu0MxmmfHUlk6mjnMWbqaAplgB1NZuYjnU1k6miqRwC5iycxGPprJzEVSIBHNWD2Ix7Vi5qImQBvasi1EvCxIRUyrMqYRDGrKmETTaobGEjRjUxw4tDpcg6bURTahbtrsicd0aKW3xhg2aEfTx/k1T+E0A5+qd0LYB50Wlj1E5Q3LjkzJ44wlQY3GCfwrr/qx5LoUxCxczVRlz5YLsiKi/BocVdyXw4o5ZGmsrtsDRK/m83yFWOLO7nFiBPw6qbxLEC7Tcnef5smYpF0uI0GjRzKU1bQ1HHc66x9Oi1cbckrKbUgWlYg+Jw0OzvVD4i54EREaRPwITiqQxsRpxHAhJsQrZhG/AH1/KUw6SKcsQ1L1wMZTM/zVam5c4Q9pkbHSR/pA1rhzCYJlHWTe8EuOUCCTBOnxQlC+gl12frmhIa4EZmgDq3kVg+5qU4ewkHhGxCZ4lZ02xFTRw8paQfWDskxvu4AY6HNDiD6Kso3wyy+hU4D2mFfw1PDU+Tunqn0yvOriDD6R1GsceoPNOcF7VAnLV05O29isXVaVt74DMJLoqy1ZuYtKbwRIX0hZl0FBH00O9iPc1D1GI0ZEAD2od4RtRqFqBHiyoK8LEhEPCyIR0yGY0wiaYWFMImmFEg6NqYRVILCmESxAkyRvgzfGE5do9J8F/qBPLlsOTuB/8F/Uzs36hrTK+uauaRWsLpu4glwzPKgsTq5f06pi7RKcSaHEa+U+5JEQFTFDcwiY0wyiDTg7a/E8VjTw/uSTlzA7HWG+w3RmDsIpCd9fqtrmrDVsR6IaJzFLYVDBZOm7dx+hCgsZt3UXHWWnjw/0Va4jeFrp5fNIsQb3jwHasqfI9fcfAqjZdQ29kTeEl88wHdRsQmdB2SiPWY6Hb+eiFqNy1y0iS1r2/wDLUNHxIW2JUDRpU27kCT6EzH6oqfBVoJs6QqEcXCNeY2BPwSftBVa+o9w2204kfiTbCNaLgTBhzQT6jT5/VK61AGnm4ghpaeOmvuIXN2RFUZW9TwjSNP0QF60jVvEou3rEaEeESD77FfRQ0OoIGo9W8EK6dhatFd2PvSacO9I6xqFSyoTszfQ8s56hW9F8gLz2rhtyNjUeUdkLKo1alcuSqJoCqsQtRqPqBC1WpiDK0AVGrAhFVQh3BMplWYUwiaaHpommFMg4VSC3ZusqYW1FqXZw3wXzhVTrQO1lR9sY1CbUK7nDdOaPLBp4pIR1EHu3IfNsWjivv2VvNTta5eOJQdTEHj8RT01iircQEYSl5Ke4Y0aztqklFs5nOPhAkfElLjdudIJJBGvRCXl+Wty/HjoqQnD9qDrFJDrCMf8AEKRnxZiDEj014SmN1iLRIdI9ilHYSn3hqP4NDGg7eLVzvlCN7RW5dVaGaaCfdNr2olJXTFuJZHjQ6JY20JAPAVGhvqBv7aJradnK1NtTvaziS8Fg8zDT/KWkaH1BXdQhrJjZ0geg0HzU7aZDnapEliVm37VOh8RB6taYP/t9EBjl22CDpABdz5ptd1mslztXSfWCRP6D4qQvLnNmnXNJPVT9CFG+TKjiJc7TQajL6Hc9UbiVVr3UgweXR/8AceDvoEidUyvkDQfAjZOLcC4LQw5HNMtPOYMFS0dQNiZInLp+0SFlb1G8+H13+YWt20uBzbtJB9CJ/RK37gKNt8E9Dm1r93UB5q/sa+ZoI2K88Y/MAOJHzCrey93mp5eI4dNFkayFxsZxvwUYevjgswV2CsigtGVRC1EXUQlRFiztoJVQ5CJqLEhNRZRoFphF0ghqQRtFqmTLm7QiKDVk1qKotS0mQFUmpthbJKWUgnGEDxKdG/8AsRF8/sZ8xChASUtHHWFTYmzRTZOpW1q+I2LYXyCPcQ0xuSllxWzOILRHPj6+yd16OWmX8OHMkJFXOkkHX56K2lwXBTflG9g0scitln2EuKbLd7ZEio5xn8rgCPoQubnGGurgxDC4DNzJ009F57a4hVY6aZIII1AMGDsRyV6alOoynWNIszgP0EsDuOo0Gqba44FdRp1jla5TKDFLgBpESAN/VRePYkGtgD1+Gn0Ta+x1j6eVrgXbO5hRWNVC/wAu/D102VJO2LYsNoWX99mGnT4mdUmJB2BjUTwPoOaeUMFc2XXHhG4bz0/F+yJw7s9Urkd3Sdl/DoQI55jpHupiM4sKm+eET4w4kajlwGy1ZaljuR0g9P8A4ryt2IdSpl9R7Gw3YAmTyJ/ZSWKM7oAnY8R+aI1nZE3Loe24JRqLE1y80qjp8Qc6Z9Tx6QSEru6RDpHD4jqm1WXse0idPgRs5L+8zQTodj6lV6MnNjqVBFu6df5Kf9n/AA1Jncj/ANYj9lP2bNx6wQnVmDTILdgBIPETHhSOoVporHguAF9hF2ds19JrwfMAQhnUDzWHLG49kLWY+hJe4qWuIQ9XFCACmV1g4eZJWNXB2ERKexvCo01yaK1um2q/5FzMXBMFFEhfqeEsYZ3WbrESTJ1Uyjjr02J5dThlL0cI4pBG0QhKSMpIMggVTCKpBC00XTKVkVYVTTbCD4knY5M8LrBrpJVtI6zxbAZU5RaQ0xQeFS3FUGK4kwN1O6nM4JkLc1clKDaAYscov1I2F63vqef+m3hGmg4+6oKdKhdtIblcPxREt/UJbhdnbluesZdLgGkwAAeMbpxYGkGOdQY0A6EtA1I4FM48ilii/NI0suWLittpr+hC3CfsziGkvpbZHAT7OX66r5KRFOcv5Dt/xPApo5pcdUTa4Hn1f5eXP9gq7pdAJZL5kQtlQqXFSKTC6CJMQ0cw5x09lQ2HYiHipWcCQZDGbA8Jcd1Y06DWNDWgNA2AED4LKq5SDeof7eAWlhzG7Mb1IBWNYucSGQCNuQ6hEvuAAUrqW1V3jovaDvDgS0+hjX3VWUi/km8dwi+qAmoQ4D8NN3AHkQoC8dUJyu2BmDwjgV6N2i7U16DCK1MNBEd4x2ZgProCPgvNcSu9A6fFm1P5gZRL6VGphycJTS+lGBcQ7TiI+Wy5ubSSCABIBI/ULL7QTrG06eso+u1z2CNI6eSCQuk6LZknJMEtrbK6Y0Ke2Yzua1omWPGpgax8fZInA5pM8IHwCocHcGvaTwzE+40HySeo6sRzqlwWuDUotqQmfAPjx+aWXFxDyJT3D6WWiwHcN16ySVIYy6KxXanAtqaMaMoxlbDXVShK91BjiVjbXRJARF1TgrN27XTNDFskraArq/yRmMTssjdHmuK2V2jtdeKCqW5kwdExFLyEeOLXA1oGdkdSpHkqK3tKcbBG2mHtcdtEpilLPPZFBXlhFWyYYYW7Kio6lhTB2CBx/DcrWuaE5P8Ax80r7F/zMWxe2vC4pVDUdvAlcNtiQUPa0ajXjwmJTGHQSxeuSs0NBqcUlLlJr5KTGbRpoRxAUnhV4cxaSn+L3bshAadlF2rnteSWO+BS+j02WUJRaf0LS1GP8GW9otcKvKDM5qtDnAjKHatAjeNplN8Kxv7RmyDLTb+ICG9AYgnopHBbM3FVsg5QZdP5RuFcWdnUrEZh3dFmjWjTMBwj8IWhjwywwUJdiEcsMkW/9/gMwuzzgPOx16prUfAXzMGgAQABAHIJTiOIhoOqL7ULu5MDx7tAKQ31U9Y9uWOJbUqMaRtLgPikPafE8xJ3hKsB7JGvLnDzan9kLseWOMY8npFLHaNUhnesl23ibqZiBqkOPC5sHd5b1c1MH7ym8ZgAeLTuPZJ7z/8AOhu0Q4cYX2vVq933NcuhvldqRpsCeSIo+UXxY0+v6McW7Qm8ykkAifDwdzIndSNSiwPcGzAiBO3MdP3W76MOLYkEyPTouatqGbcJVkubQ9HGlyujK3b4xEiOPyTpriGukZtNtjBB2PX6rDDrTwTxOp6ogAyR/b85CWnO2Lz55A6LJIc2SAdiNQRwPrCY2cHw7O1dr/bqAlTy5ldpYPOIcOBA/XVUOG025yXAE8zqg5erEc83TsubCrnpMdzaD8dVHY4fvSrW38jY00Gyisb/AKpTuo9qMHN0JaN14yBuCm1K7z+ZJrxhHl0M6n0XNzXiIOsJKeOM/uNYJyULPmMHxgtMAJea7xsVoXl/qsKuhgpiC9Ki/ByyS3Wme20G03TA2XDrzWG6JT2Z7R06geTA9ERQqtLvCZ1lO1GPEUEcGlbG9O3zELfGKPhairdzabJcQNFKX3asVq+RnlHHmfRHg4xkmxbNGU4NRGVG2byRTLFqHoh/JEAvH4SmpZoXW4zI4Mi7iz6+xahn4ezkPgtn3BHArSxGc7bfVVeaMVdl44Jzko00EYVhbW6x/v8A0mjnBq5zBrUrvL6OKy5St2+zdhBJKMekd4hiEAqEx3HtwCisdxfQgFed43el5LG7/i6ckOtzNLBh8s+f9bbVrhrvJOjubuZ9OS9j7N2QbTbHJeIUsKJ4bmOi9N7A9oiD9mqnVvkceI/KfXkr7PKDZ8GTZZcutwUtvcHa7cJuHLh6qzOjJpnn2JdkWTLZafT9lIYpglRjgB4mzBI3APovW76mpy+tQVRzkuB+GZ1Vim3woMYP1S29owVQ1Hw2FPX1TVLyRZP5FlV2VzT1VDgWDuq+NxIaEssrcVH68FUVb5tCjlbuf1TGDEpu5eBDO23SH7CA0AclBY5dDvXDkVbUHfdNP9qg7/u21Hmq4CTonMmFT4MxY1N+on7zFhOnCfilhviSJPA/FV2G9jKVUZ84gmd1lifYbhTj01SEMuJScV/6MVtio+CeoYrlHssKuKtJ1CJvuytel+GR6FI6tMtJBEEI8YY5cpk+zotcBOpVbh500MFSmAt8Sp7TQojdTZaXRljV3Uc2C4kcp0Q/ZNma5aERirPChexr/wDvGoc/1Ikx9kj1yjSAhEd2sqe6ICrn94GC4MTag8Fk2kGyVziGMCloNSga2IFzZ5/VAx5Mbm4p8oYWOVbq4P2IYgApXE8V31XzF8U1hTtTPUzFrXOytLnZRMNG5PJGbHsOCwHF8QPDVx0A9efRB2OHaSdSZn1O89F3a25e4ufvwHIJu2nA/nHdMY4G5gwpK2D21DUnkPmumU4cSPQ766cfYomiIG3Cf9oero0/Dr69NUeqQ3Sor+y/a/vR3dYw8GGu4VBw6O+qpDcLyRrQ1u/PbiY4fJMOzvbV4bkrnMG/j4gbDNz6/VAlEw9TokncP6PQbh0pdcUNF8o3gqNlrgRwIMr866gQUvJGdW0QYj4VMXVaSUz7QYjJICnX1UHbyHvgd4SYaXczA9kVb2Lq9QZpDUmwy8EhpmBqqujetcyGpjco43zyI5snddlE5zWUwBwEKAxPs/Sq1HOe4uJPM6K0qiWe36Lz+8Lm1na6SULIsy7kZiUvkJt8OZSGVrnAcsyLbd5dnH3KSXLzEzCWnETmDdY58ED8Jz5LqEvkqql9O5nrCX1rSk8yWiUua4nymV8qsLdz81yil0W2P5GPZ/zeyqLcaqXwDzBU9DzLQye9jXg/Yq3wJP2TdF433TvEvIkfZ3S7Z1USVzizoP0yPZqZ2REoWkdkQhaj3g4dE5iFOXlcstHOYQyCeAJjXrwRd23xlGYXQ5rzuHdHPcflmrKdY0SlPsJUeS+u8NG+VhzO+Ow+aqsLw+nTpZWMDWnfSc3+RO6Z3bPAUB32SiXcgtj1Smkxd5J5FR512kwP7NXdkHgJkDlInL7Je4afz+QnvaemXUw+XBxMzM76/QKfZUzD1G4/nBa2OS9p6bSzbglLtH17oBj29UHXOn1PpyRNTb6dfQJbVremo2B/VXmMSdH6pWgEcx0gcD1/ZJ7Z0Eg/zaEVUqfP5+iAq6En+fwILYnkl5D7PHalu4uY6B+Ju4J6fsqix7Y0rgZXeB/5SdD0PFQMFw39Z9l+YwBw15KkmZ+VKbspMeqidEhfJjXivlxUGYbnbddVaniiOUaodAYx5QXht0GVPFsqeleNJAZtKh6ztVRdmKwdAnYpbLjt2YeZXJyLx7/B7LznErj713Ur0GufCei8yxF/3h6n6rQzK6FmcYhceDaeiXGoNv7fKj6LXFhcR4RxQzWNJzDiqpKDr4LW0uTbDn6sbOWeHFUbMCYeMqetmjMHcU8p13Qg5ZxvolOwvCMLcyCU9oUtZRgpCF1ZMlpTMoXKxncA3/kKnsDdF2z/ACVFf+UqXwt0XjP8lSXDRaHT+x7ZROyKaUFRdoOiKBQNT7ymPozfVbPlldtugOBXDtCdd18c6REjZVjDC0m3TCXI3fdZmkeiwpCaRA4grOrVDWamT6L7RJFLQSTsOqBKvxag7CwukTmPBtVoLRLcoEtBnPsZA2gD5qfbgmTxnZwIcDoW5dj9VZ1bYZ202kjUucR0116pV2juDO4IA1Dm6Zz6+g+qd6dpm3iyS4hH7kdc2ztgDMcNTzEAJHd03aywt5yIkc/kvRMMtWmmX5SHeKHNdMAcY6gpHjRNX82aASHDyzJDekK0pya5HPxnOTjXRAV7g+vKSI48Oa5p0C6SdeqZ4nYfeMa3d0mOUR+6MZYx+IETA9tJ+JVG2LW3KmK6dsSzRvDkh6jCHNGvD6BV1zbtpUD4mkhvPidI+ak6lbxFx2Gg+ijkEppp0YVWEvHVd1KUGeX8C5pVAXzB01X6rXkbbmd+AXOxXLLbF/YGqnVE4XXLKrY4uAPxQdV2q1w9/wB6z/IfVXirMVnrbzNP/j+igL7DiXzwVxUqwz/j+i82xDtC4OcGxod1fURm2toCKsNuKZjL+Hkge7OwCWXGK1H8Vg28fzKrDFKK5COF+SmtLSNXQPdF980cQo1948/iPxWf2l3NUlg3cs5Qo9SwXHHVahY6NlQ4e7wu6rzrCK+WtIV3hlxoQnZ1vpBGuDO/2Kk7MxeM/wAgqq+OhUhSfF2z/MJbJ2vuEx+fse2250b0CNBS63d4W9AjgUHU+4pj6NCJ3XPcN5L9K+gpRoMci2bvCExXFDRDS1oIzta7XYGduaPlTWN4oQ9zAWiCHaiTwjpxRcUVuGtND8SddnxuKvZV7x+XK4kAZYieObqlmM3OZxBbAc+ZBmCQB+iMx+9D2sYWtdDCdDHEAILGrOn3YEua/IPNq0gRrPU/JNSNbDGKcZNU3x/X+/ATd0e7oQ0jZoJ1Hm339/ilFqAKZeTJqVC0Aay3ytAPsvmP48w2uUEl5DJggjw6OPopyjjbarGtzZAyee8/63Q3bL4oyr1ccnJoOdeOLQSGgCQOQzH5lfbu4jTTTTYbnX9UFb4w6majWky52sbmQOPJfL6t9645vCNZJ4wB8VxylttswxW7LgBtOpSyszb+bLv7TnqSQVzWrAu0G3NXFW6MTTIEcSuamkLbvTJIjQcNeCyumxl1mQuYpnvZYLcuhb4FRdUr08oJhwJ9As3UswVL2Gb3RJcNXHRW3bY2jGyS2orcXaW0Hn+39F5HQpF52J9l7Hi12O7124qX+002+UNHsueq59rARyUuET9phRjVvyX66wsgaNT1+IDmh3345on511SiUV3ZL1MLf+UrE4VU/KVUuvhzWZvEJ6iT/aHUpGWHO+9Cs7Cp4vZRNifvR1VnZeZNZv1BrwFXh0KjA/8A7tn+Y+qsrvYqIqf+Uz/Nv1Qp+Ccfk9vtXeFvQJiCllmfA3oExaUDVL1IHj6NJX0Fcr6EolYYHvLtzASBoIzOIJAnhA3Kkq1xSfWnMCHEFxcYl31gRCZ3l2SMsu8zdc3PXaENYWQeHZ4eIAh7Q7eU0se02dNGOOLkA3lOm6sGB+YugAt8odvlQXbHC3g5i5pEDQ5hBE6tEwiGNdSee6dk1dpGZsAxEHX5rK7wk3DXOr1XuPehsMAY3Ll5a/Vc0+h3c4NPxRHPa5rczdjPKCUnq2x8Tx4SI05uO3VeiXvZ+mbZ7SJa3y6eJrnalwdO8gKHpXGbOxwmAdeZbsY5wuUWiJZVN7WdYQ8PY6o4AOaNvXn19Evu65cdefzXLKBZqHHXcehWbrYgF2Yn0hXoA5uKSZ3kycd1m1zY2M859V8zZhOq6fbAAbrgMnZ+F6WtMAa+6wuHkxPJMaNEdy/of0SivUmOn7rlyxTUcKgvDKozQVTYXXb3rWt4cVC5zKpuyD5qhS8fqTMjLDyWeMH7sqRfuVW4v/T91NGiJVdRKpgabFtzXyxAmULVuXCYE67Dgm13bgtJ5IHAaIrPObZpmBx6qcbTVhIo4pW7oJ1JPDkjqFhmEmZTqlbNPBaV6bWwAPmiK27LuXhH/9k="/>
          <p:cNvSpPr>
            <a:spLocks noChangeAspect="1" noChangeArrowheads="1"/>
          </p:cNvSpPr>
          <p:nvPr/>
        </p:nvSpPr>
        <p:spPr bwMode="auto">
          <a:xfrm>
            <a:off x="0" y="-1004888"/>
            <a:ext cx="2105025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QERUUEhQUFBQVFRQVFRYUFBQVFxQQFRQVFBQUFRQXHCYeFxkjGRQUHy8gJCcpLCwsFR4xNTAqNSYrLCkBCQoKDgwOGg8PGiwkHyQsLCwpLCwsKSwqLCwsLCwsKSkpLCwsLCksLCwsKSwsLCwpLCkpKSksKSwsKSwpLCksKf/AABEIAN0A3QMBIgACEQEDEQH/xAAbAAADAQEBAQEAAAAAAAAAAAAEBQYDAgcBAP/EADsQAAEDAgQDBgMHBAEFAQAAAAEAAhEDBAUSITFBUXEGEyIyYYGRobEUI0JSwdHwM2Jy4YIVJDSS8Qf/xAAaAQACAwEBAAAAAAAAAAAAAAADBAECBQAG/8QALREAAgIBBAEDAgYCAwAAAAAAAAECEQMEEiExQSIyUWFxExQzQoGRBfAjJKH/2gAMAwEAAhEDEQA/AIpgW7AuGNW7GrIbNA6aFs0LlrVs1qG2TR0xq1DV+YxEMpoTZ1GbWLZtNbMorZtFDczqMG012KaJbRWgoobmRQIKa+92ixR9F+7hV3kAmRfsiL7hfu5XbzqA8i5LEcaK5NJTvIoCyLksRporg0VbedQGWrktRhpLN1NWUjqBS1clqJcxcOYrWdQK5qzcES5qzc1XTOBnNWLgi3MWLmq6ZWgR7VkQintWOVFTKmbGrdjVxTaiGNVWxhI6Y1bsauWNW7GITZJ3TYi6VNfqFq48CmtlhD3bggIe2U3UUUlOMe2C0qKYW+FOdwhO7XCmsG0laV3lvlaSncX+Pv3sTnqW/aLqWCgbohuHsHBZ1hcO8rAOqxdh1c7/ACWlj0WNeELTyS8hncMHJcmmz0QD8Hq8Z+KGr2jmeYnpKO9NjS7QNTbfTGr7dh5IV9mD5VP3WLhoMHX46fqghitw/wAgdHA6t+RlJ5NPjlxV/wAB47l5KV9oRyWDmxwShtWoR/Ue13qd+iCZilZri179RtI8w5ykcn+OX7eA8cr8lJkXJpJDSx4gkHhuNinljfNrCW7jcbEH1CzsunyYu0MxmmfHUlk6mjnMWbqaAplgB1NZuYjnU1k6miqRwC5iycxGPprJzEVSIBHNWD2Ix7Vi5qImQBvasi1EvCxIRUyrMqYRDGrKmETTaobGEjRjUxw4tDpcg6bURTahbtrsicd0aKW3xhg2aEfTx/k1T+E0A5+qd0LYB50Wlj1E5Q3LjkzJ44wlQY3GCfwrr/qx5LoUxCxczVRlz5YLsiKi/BocVdyXw4o5ZGmsrtsDRK/m83yFWOLO7nFiBPw6qbxLEC7Tcnef5smYpF0uI0GjRzKU1bQ1HHc66x9Oi1cbckrKbUgWlYg+Jw0OzvVD4i54EREaRPwITiqQxsRpxHAhJsQrZhG/AH1/KUw6SKcsQ1L1wMZTM/zVam5c4Q9pkbHSR/pA1rhzCYJlHWTe8EuOUCCTBOnxQlC+gl12frmhIa4EZmgDq3kVg+5qU4ewkHhGxCZ4lZ02xFTRw8paQfWDskxvu4AY6HNDiD6Kso3wyy+hU4D2mFfw1PDU+Tunqn0yvOriDD6R1GsceoPNOcF7VAnLV05O29isXVaVt74DMJLoqy1ZuYtKbwRIX0hZl0FBH00O9iPc1D1GI0ZEAD2od4RtRqFqBHiyoK8LEhEPCyIR0yGY0wiaYWFMImmFEg6NqYRVILCmESxAkyRvgzfGE5do9J8F/qBPLlsOTuB/8F/Uzs36hrTK+uauaRWsLpu4glwzPKgsTq5f06pi7RKcSaHEa+U+5JEQFTFDcwiY0wyiDTg7a/E8VjTw/uSTlzA7HWG+w3RmDsIpCd9fqtrmrDVsR6IaJzFLYVDBZOm7dx+hCgsZt3UXHWWnjw/0Va4jeFrp5fNIsQb3jwHasqfI9fcfAqjZdQ29kTeEl88wHdRsQmdB2SiPWY6Hb+eiFqNy1y0iS1r2/wDLUNHxIW2JUDRpU27kCT6EzH6oqfBVoJs6QqEcXCNeY2BPwSftBVa+o9w2204kfiTbCNaLgTBhzQT6jT5/VK61AGnm4ghpaeOmvuIXN2RFUZW9TwjSNP0QF60jVvEou3rEaEeESD77FfRQ0OoIGo9W8EK6dhatFd2PvSacO9I6xqFSyoTszfQ8s56hW9F8gLz2rhtyNjUeUdkLKo1alcuSqJoCqsQtRqPqBC1WpiDK0AVGrAhFVQh3BMplWYUwiaaHpommFMg4VSC3ZusqYW1FqXZw3wXzhVTrQO1lR9sY1CbUK7nDdOaPLBp4pIR1EHu3IfNsWjivv2VvNTta5eOJQdTEHj8RT01iircQEYSl5Ke4Y0aztqklFs5nOPhAkfElLjdudIJJBGvRCXl+Wty/HjoqQnD9qDrFJDrCMf8AEKRnxZiDEj014SmN1iLRIdI9ilHYSn3hqP4NDGg7eLVzvlCN7RW5dVaGaaCfdNr2olJXTFuJZHjQ6JY20JAPAVGhvqBv7aJradnK1NtTvaziS8Fg8zDT/KWkaH1BXdQhrJjZ0geg0HzU7aZDnapEliVm37VOh8RB6taYP/t9EBjl22CDpABdz5ptd1mslztXSfWCRP6D4qQvLnNmnXNJPVT9CFG+TKjiJc7TQajL6Hc9UbiVVr3UgweXR/8AceDvoEidUyvkDQfAjZOLcC4LQw5HNMtPOYMFS0dQNiZInLp+0SFlb1G8+H13+YWt20uBzbtJB9CJ/RK37gKNt8E9Dm1r93UB5q/sa+ZoI2K88Y/MAOJHzCrey93mp5eI4dNFkayFxsZxvwUYevjgswV2CsigtGVRC1EXUQlRFiztoJVQ5CJqLEhNRZRoFphF0ghqQRtFqmTLm7QiKDVk1qKotS0mQFUmpthbJKWUgnGEDxKdG/8AsRF8/sZ8xChASUtHHWFTYmzRTZOpW1q+I2LYXyCPcQ0xuSllxWzOILRHPj6+yd16OWmX8OHMkJFXOkkHX56K2lwXBTflG9g0scitln2EuKbLd7ZEio5xn8rgCPoQubnGGurgxDC4DNzJ009F57a4hVY6aZIII1AMGDsRyV6alOoynWNIszgP0EsDuOo0Gqba44FdRp1jla5TKDFLgBpESAN/VRePYkGtgD1+Gn0Ta+x1j6eVrgXbO5hRWNVC/wAu/D102VJO2LYsNoWX99mGnT4mdUmJB2BjUTwPoOaeUMFc2XXHhG4bz0/F+yJw7s9Urkd3Sdl/DoQI55jpHupiM4sKm+eET4w4kajlwGy1ZaljuR0g9P8A4ryt2IdSpl9R7Gw3YAmTyJ/ZSWKM7oAnY8R+aI1nZE3Loe24JRqLE1y80qjp8Qc6Z9Tx6QSEru6RDpHD4jqm1WXse0idPgRs5L+8zQTodj6lV6MnNjqVBFu6df5Kf9n/AA1Jncj/ANYj9lP2bNx6wQnVmDTILdgBIPETHhSOoVporHguAF9hF2ds19JrwfMAQhnUDzWHLG49kLWY+hJe4qWuIQ9XFCACmV1g4eZJWNXB2ERKexvCo01yaK1um2q/5FzMXBMFFEhfqeEsYZ3WbrESTJ1Uyjjr02J5dThlL0cI4pBG0QhKSMpIMggVTCKpBC00XTKVkVYVTTbCD4knY5M8LrBrpJVtI6zxbAZU5RaQ0xQeFS3FUGK4kwN1O6nM4JkLc1clKDaAYscov1I2F63vqef+m3hGmg4+6oKdKhdtIblcPxREt/UJbhdnbluesZdLgGkwAAeMbpxYGkGOdQY0A6EtA1I4FM48ilii/NI0suWLittpr+hC3CfsziGkvpbZHAT7OX66r5KRFOcv5Dt/xPApo5pcdUTa4Hn1f5eXP9gq7pdAJZL5kQtlQqXFSKTC6CJMQ0cw5x09lQ2HYiHipWcCQZDGbA8Jcd1Y06DWNDWgNA2AED4LKq5SDeof7eAWlhzG7Mb1IBWNYucSGQCNuQ6hEvuAAUrqW1V3jovaDvDgS0+hjX3VWUi/km8dwi+qAmoQ4D8NN3AHkQoC8dUJyu2BmDwjgV6N2i7U16DCK1MNBEd4x2ZgProCPgvNcSu9A6fFm1P5gZRL6VGphycJTS+lGBcQ7TiI+Wy5ubSSCABIBI/ULL7QTrG06eso+u1z2CNI6eSCQuk6LZknJMEtrbK6Y0Ke2Yzua1omWPGpgax8fZInA5pM8IHwCocHcGvaTwzE+40HySeo6sRzqlwWuDUotqQmfAPjx+aWXFxDyJT3D6WWiwHcN16ySVIYy6KxXanAtqaMaMoxlbDXVShK91BjiVjbXRJARF1TgrN27XTNDFskraArq/yRmMTssjdHmuK2V2jtdeKCqW5kwdExFLyEeOLXA1oGdkdSpHkqK3tKcbBG2mHtcdtEpilLPPZFBXlhFWyYYYW7Kio6lhTB2CBx/DcrWuaE5P8Ax80r7F/zMWxe2vC4pVDUdvAlcNtiQUPa0ajXjwmJTGHQSxeuSs0NBqcUlLlJr5KTGbRpoRxAUnhV4cxaSn+L3bshAadlF2rnteSWO+BS+j02WUJRaf0LS1GP8GW9otcKvKDM5qtDnAjKHatAjeNplN8Kxv7RmyDLTb+ICG9AYgnopHBbM3FVsg5QZdP5RuFcWdnUrEZh3dFmjWjTMBwj8IWhjwywwUJdiEcsMkW/9/gMwuzzgPOx16prUfAXzMGgAQABAHIJTiOIhoOqL7ULu5MDx7tAKQ31U9Y9uWOJbUqMaRtLgPikPafE8xJ3hKsB7JGvLnDzan9kLseWOMY8npFLHaNUhnesl23ibqZiBqkOPC5sHd5b1c1MH7ym8ZgAeLTuPZJ7z/8AOhu0Q4cYX2vVq933NcuhvldqRpsCeSIo+UXxY0+v6McW7Qm8ykkAifDwdzIndSNSiwPcGzAiBO3MdP3W76MOLYkEyPTouatqGbcJVkubQ9HGlyujK3b4xEiOPyTpriGukZtNtjBB2PX6rDDrTwTxOp6ogAyR/b85CWnO2Lz55A6LJIc2SAdiNQRwPrCY2cHw7O1dr/bqAlTy5ldpYPOIcOBA/XVUOG025yXAE8zqg5erEc83TsubCrnpMdzaD8dVHY4fvSrW38jY00Gyisb/AKpTuo9qMHN0JaN14yBuCm1K7z+ZJrxhHl0M6n0XNzXiIOsJKeOM/uNYJyULPmMHxgtMAJea7xsVoXl/qsKuhgpiC9Ki/ByyS3Wme20G03TA2XDrzWG6JT2Z7R06geTA9ERQqtLvCZ1lO1GPEUEcGlbG9O3zELfGKPhairdzabJcQNFKX3asVq+RnlHHmfRHg4xkmxbNGU4NRGVG2byRTLFqHoh/JEAvH4SmpZoXW4zI4Mi7iz6+xahn4ezkPgtn3BHArSxGc7bfVVeaMVdl44Jzko00EYVhbW6x/v8A0mjnBq5zBrUrvL6OKy5St2+zdhBJKMekd4hiEAqEx3HtwCisdxfQgFed43el5LG7/i6ckOtzNLBh8s+f9bbVrhrvJOjubuZ9OS9j7N2QbTbHJeIUsKJ4bmOi9N7A9oiD9mqnVvkceI/KfXkr7PKDZ8GTZZcutwUtvcHa7cJuHLh6qzOjJpnn2JdkWTLZafT9lIYpglRjgB4mzBI3APovW76mpy+tQVRzkuB+GZ1Vim3woMYP1S29owVQ1Hw2FPX1TVLyRZP5FlV2VzT1VDgWDuq+NxIaEssrcVH68FUVb5tCjlbuf1TGDEpu5eBDO23SH7CA0AclBY5dDvXDkVbUHfdNP9qg7/u21Hmq4CTonMmFT4MxY1N+on7zFhOnCfilhviSJPA/FV2G9jKVUZ84gmd1lifYbhTj01SEMuJScV/6MVtio+CeoYrlHssKuKtJ1CJvuytel+GR6FI6tMtJBEEI8YY5cpk+zotcBOpVbh500MFSmAt8Sp7TQojdTZaXRljV3Uc2C4kcp0Q/ZNma5aERirPChexr/wDvGoc/1Ikx9kj1yjSAhEd2sqe6ICrn94GC4MTag8Fk2kGyVziGMCloNSga2IFzZ5/VAx5Mbm4p8oYWOVbq4P2IYgApXE8V31XzF8U1hTtTPUzFrXOytLnZRMNG5PJGbHsOCwHF8QPDVx0A9efRB2OHaSdSZn1O89F3a25e4ufvwHIJu2nA/nHdMY4G5gwpK2D21DUnkPmumU4cSPQ766cfYomiIG3Cf9oero0/Dr69NUeqQ3Sor+y/a/vR3dYw8GGu4VBw6O+qpDcLyRrQ1u/PbiY4fJMOzvbV4bkrnMG/j4gbDNz6/VAlEw9TokncP6PQbh0pdcUNF8o3gqNlrgRwIMr866gQUvJGdW0QYj4VMXVaSUz7QYjJICnX1UHbyHvgd4SYaXczA9kVb2Lq9QZpDUmwy8EhpmBqqujetcyGpjco43zyI5snddlE5zWUwBwEKAxPs/Sq1HOe4uJPM6K0qiWe36Lz+8Lm1na6SULIsy7kZiUvkJt8OZSGVrnAcsyLbd5dnH3KSXLzEzCWnETmDdY58ED8Jz5LqEvkqql9O5nrCX1rSk8yWiUua4nymV8qsLdz81yil0W2P5GPZ/zeyqLcaqXwDzBU9DzLQye9jXg/Yq3wJP2TdF433TvEvIkfZ3S7Z1USVzizoP0yPZqZ2REoWkdkQhaj3g4dE5iFOXlcstHOYQyCeAJjXrwRd23xlGYXQ5rzuHdHPcflmrKdY0SlPsJUeS+u8NG+VhzO+Ow+aqsLw+nTpZWMDWnfSc3+RO6Z3bPAUB32SiXcgtj1Smkxd5J5FR512kwP7NXdkHgJkDlInL7Je4afz+QnvaemXUw+XBxMzM76/QKfZUzD1G4/nBa2OS9p6bSzbglLtH17oBj29UHXOn1PpyRNTb6dfQJbVremo2B/VXmMSdH6pWgEcx0gcD1/ZJ7Z0Eg/zaEVUqfP5+iAq6En+fwILYnkl5D7PHalu4uY6B+Ju4J6fsqix7Y0rgZXeB/5SdD0PFQMFw39Z9l+YwBw15KkmZ+VKbspMeqidEhfJjXivlxUGYbnbddVaniiOUaodAYx5QXht0GVPFsqeleNJAZtKh6ztVRdmKwdAnYpbLjt2YeZXJyLx7/B7LznErj713Ur0GufCei8yxF/3h6n6rQzK6FmcYhceDaeiXGoNv7fKj6LXFhcR4RxQzWNJzDiqpKDr4LW0uTbDn6sbOWeHFUbMCYeMqetmjMHcU8p13Qg5ZxvolOwvCMLcyCU9oUtZRgpCF1ZMlpTMoXKxncA3/kKnsDdF2z/ACVFf+UqXwt0XjP8lSXDRaHT+x7ZROyKaUFRdoOiKBQNT7ymPozfVbPlldtugOBXDtCdd18c6REjZVjDC0m3TCXI3fdZmkeiwpCaRA4grOrVDWamT6L7RJFLQSTsOqBKvxag7CwukTmPBtVoLRLcoEtBnPsZA2gD5qfbgmTxnZwIcDoW5dj9VZ1bYZ202kjUucR0116pV2juDO4IA1Dm6Zz6+g+qd6dpm3iyS4hH7kdc2ztgDMcNTzEAJHd03aywt5yIkc/kvRMMtWmmX5SHeKHNdMAcY6gpHjRNX82aASHDyzJDekK0pya5HPxnOTjXRAV7g+vKSI48Oa5p0C6SdeqZ4nYfeMa3d0mOUR+6MZYx+IETA9tJ+JVG2LW3KmK6dsSzRvDkh6jCHNGvD6BV1zbtpUD4mkhvPidI+ak6lbxFx2Gg+ijkEppp0YVWEvHVd1KUGeX8C5pVAXzB01X6rXkbbmd+AXOxXLLbF/YGqnVE4XXLKrY4uAPxQdV2q1w9/wB6z/IfVXirMVnrbzNP/j+igL7DiXzwVxUqwz/j+i82xDtC4OcGxod1fURm2toCKsNuKZjL+Hkge7OwCWXGK1H8Vg28fzKrDFKK5COF+SmtLSNXQPdF980cQo1948/iPxWf2l3NUlg3cs5Qo9SwXHHVahY6NlQ4e7wu6rzrCK+WtIV3hlxoQnZ1vpBGuDO/2Kk7MxeM/wAgqq+OhUhSfF2z/MJbJ2vuEx+fse2250b0CNBS63d4W9AjgUHU+4pj6NCJ3XPcN5L9K+gpRoMci2bvCExXFDRDS1oIzta7XYGduaPlTWN4oQ9zAWiCHaiTwjpxRcUVuGtND8SddnxuKvZV7x+XK4kAZYieObqlmM3OZxBbAc+ZBmCQB+iMx+9D2sYWtdDCdDHEAILGrOn3YEua/IPNq0gRrPU/JNSNbDGKcZNU3x/X+/ATd0e7oQ0jZoJ1Hm339/ilFqAKZeTJqVC0Aay3ytAPsvmP48w2uUEl5DJggjw6OPopyjjbarGtzZAyee8/63Q3bL4oyr1ccnJoOdeOLQSGgCQOQzH5lfbu4jTTTTYbnX9UFb4w6majWky52sbmQOPJfL6t9645vCNZJ4wB8VxylttswxW7LgBtOpSyszb+bLv7TnqSQVzWrAu0G3NXFW6MTTIEcSuamkLbvTJIjQcNeCyumxl1mQuYpnvZYLcuhb4FRdUr08oJhwJ9As3UswVL2Gb3RJcNXHRW3bY2jGyS2orcXaW0Hn+39F5HQpF52J9l7Hi12O7124qX+002+UNHsueq59rARyUuET9phRjVvyX66wsgaNT1+IDmh3345on511SiUV3ZL1MLf+UrE4VU/KVUuvhzWZvEJ6iT/aHUpGWHO+9Cs7Cp4vZRNifvR1VnZeZNZv1BrwFXh0KjA/8A7tn+Y+qsrvYqIqf+Uz/Nv1Qp+Ccfk9vtXeFvQJiCllmfA3oExaUDVL1IHj6NJX0Fcr6EolYYHvLtzASBoIzOIJAnhA3Kkq1xSfWnMCHEFxcYl31gRCZ3l2SMsu8zdc3PXaENYWQeHZ4eIAh7Q7eU0se02dNGOOLkA3lOm6sGB+YugAt8odvlQXbHC3g5i5pEDQ5hBE6tEwiGNdSee6dk1dpGZsAxEHX5rK7wk3DXOr1XuPehsMAY3Ll5a/Vc0+h3c4NPxRHPa5rczdjPKCUnq2x8Tx4SI05uO3VeiXvZ+mbZ7SJa3y6eJrnalwdO8gKHpXGbOxwmAdeZbsY5wuUWiJZVN7WdYQ8PY6o4AOaNvXn19Evu65cdefzXLKBZqHHXcehWbrYgF2Yn0hXoA5uKSZ3kycd1m1zY2M859V8zZhOq6fbAAbrgMnZ+F6WtMAa+6wuHkxPJMaNEdy/of0SivUmOn7rlyxTUcKgvDKozQVTYXXb3rWt4cVC5zKpuyD5qhS8fqTMjLDyWeMH7sqRfuVW4v/T91NGiJVdRKpgabFtzXyxAmULVuXCYE67Dgm13bgtJ5IHAaIrPObZpmBx6qcbTVhIo4pW7oJ1JPDkjqFhmEmZTqlbNPBaV6bWwAPmiK27LuXhH/9k="/>
          <p:cNvSpPr>
            <a:spLocks noChangeAspect="1" noChangeArrowheads="1"/>
          </p:cNvSpPr>
          <p:nvPr/>
        </p:nvSpPr>
        <p:spPr bwMode="auto">
          <a:xfrm>
            <a:off x="0" y="-1004888"/>
            <a:ext cx="2105025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www.scientificamerican.com/media/inline/passion-for-possessions-min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2638425" cy="2638426"/>
          </a:xfrm>
          <a:prstGeom prst="rect">
            <a:avLst/>
          </a:prstGeom>
          <a:noFill/>
        </p:spPr>
      </p:pic>
      <p:pic>
        <p:nvPicPr>
          <p:cNvPr id="16392" name="Picture 8" descr="http://www.thepaltrysapien.com/wp-content/uploads/2011/08/family-possessions-ordinary-chinese-living-environments-02-560x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2362200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Mahogany  wood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290" name="Picture 2" descr="10 Mahogany Color Bamboo Ti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429250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Cloth</a:t>
            </a:r>
          </a:p>
          <a:p>
            <a:r>
              <a:rPr lang="en-US" dirty="0" smtClean="0"/>
              <a:t>Bolt of fabric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Fabric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t2.gstatic.com/images?q=tbn:ANd9GcTAjD0Mi4pmZz7HZSBzmEMpZ1TJX-829SE4BbznHE5eUhTXqgfu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2590800"/>
            <a:ext cx="3858039" cy="25908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hMSERMUExQWFBMVGB0aGRgWFxgXGBcaHhgXHBobGBsdHiYgGBwjGhobHy8gIycpLiwsFyAyNTAqNSgrLSkBCQoKDgwOGg8PGiwkHyQ1LCwrLC8sMC8sLTA0Ly8vLiwsLCwsNCwpLC0sLCwpLC8sLCwsKSwqLiktLCwsLCwsLP/AABEIAIUAsAMBIgACEQEDEQH/xAAbAAABBQEBAAAAAAAAAAAAAAAFAAIDBAYBB//EAEUQAAECBAQDBQMGDAYDAQAAAAECEQADITEEEkFRBSJhBhMycZFCgaEjUrGywfAUJDNDYnJzgqLC0eElU5Kjs/EVNLQH/8QAGwEAAgMBAQEAAAAAAAAAAAAABAUCAwYBBwD/xAA6EQABAwIDBAYHBgcAAAAAAAABAAIDESEEEjFBUXGxBSIzYZGhEzJSgbLB0QYUYnLh8CMkQoKiwvH/2gAMAwEAAhEDEQA/APJZs2KxmaRLMTXpDZWAVNmBKBUj3USSXPkIrCtuTZPw2GmTFBCE5lHRvUvoAKvpWNNO4WJElSaGYUgqUHqc4YB7Af3i/wBl+HJk4easB18wzanKwAGwzVb1tHOP2masJY/i+1oHnNgB7VPIH5pjFB6OJ7z7FeFSRyCv8YQ3C8P+kE/XU32xgZR+WPkv6p/7j0XtAj/CcI26fcy5sedy0fKk6srp7Om/lAeB9V/E80Ngwfujae0tv2Y/9g9Za/hOSYkxyXy/f2z/AFiPssPxkfqTf+RJibHC3n/OICl7ZbTobskM4mj8WX5/yGAcr8qn9Qf8cH+LTSMKobqP1YAyB8rL8k/UEa77PXY/iFnftX2zOBWy7CsJc9w9EtQFqu9Q2gg9iy8jEuo5u92zGkpLhQNCRvpToCB7EodE2jkZd3rms2tPvWNBOSBKxQDOFkBkjlQEIdwnqfMk9HjQzAArzyTtCif5mV+zR9RP3eJcP4UfqH6Yif5KV+zR9RMSYc8sv9VQ+mPHJ+1dxPNeqw9g33clIqBOPlFS8ouTTa1SToAKnZoKmB3FJ4CSlN1eJXT5g2Gp3taIsDa9bTmiI81erqpZ2DoEBnbMo2CQQ7nZkMf3mvFFQGWlmH9osTcSShdaryudwKn45fSJ5A7qWJgDzCkFANcg/wAwjf5vqYnlbIbWA14KbXOjHW12cdqzfaaZlloQKKatKlhYg0DKYUu3WAOOTkBA9lk0q7Ct71D+8wV4riM05AckIAJfcArd9TQDq94B8SmgEOzAZjp1+gCnWNDhG5Ym+K4/qgkoT+DmbNKQehJoAlIKlknQCvrE8+ZmNLElXkByoGugelo5w+QcpmVCjypU/tK8RuDQEFwdDerJRHMW6JfQCiRU+cFC5S4NOp23QxWB8BNc0wJt0c+dxGpn4UDiGXwpSFM2gCD9jwLXgxLl4Vx4pneHeoLfBIjSYqS3E1hnJRN6jwzPsHxggX8H/L6rODqztp7NffmCfwCVmwtaOtR/3fhFDtDLZEzpkHpMmAfRBfs9JSrCsp2IXa/5XSKHH5by5vu/+iYPtgfEmh/vd/qnEppBL+RnNyu9oB/hWFGudPxVP/pHnuGBM8bMr38p9Y9G4+n/AAmR+uP+adHn+FI79tWVZm8ND5XgPA+o/i7mluDA+5Nr7S1vZEfjUvqmd/IYm4mKfvH6UxX7KTQMVKcgBpockCpQhh5kkRfx8grUpKQScxokEn2TYQJKP4o4LYdDuDWnMg3Hh+Lnoo/QIC4cfKS/JP1RGj7S4RUvDrCgUnMaKBBalWN6xnpHil+SY2H2eFI38Qs79qHtdMwtOw81sOxct0T2LEZNHNSoHLUMpqP10JEaGfiAJWJWnlSleWoCSOROXOS2QCrAi5Ldc52OT+WDj2bu3ttWwvc2feNInN3eJFQy6kjK3ImiQXOWlzsbEw+mGq8/k7TwV4fkZX7NH1ReH4bwy/NX80QyT8hJ/Zp+qIlwp5Zf65EeOYi0r+J5r1aC+HZwHJTQG4n4vWDMUsXLCflFAa5En21BuZQ0Qk33LDeIRsLzRExyBhquT5yTLrLSCfaQSDQNZyIr96Synqya2agA+EXpoSsqdTS5aQ6tcoAcgfOUtX8XSA2On5ZKlAVy0HUsAPizxcWOLg0GxPLapxUI0/ZWemTMy5i6uTlGahBJqKWICBZqGAfEF5nAsohI8rlurAD94e8spbSwBU1N6lzlT0PKkEGgqYFypBXMo4TLTmUXAy5jRR0FMoelxGn9UW2KqXQN3pTklKQk0KRYmy16dAA5o/iD3MQTZTsgC9gBVm06gVubxZKypTl3USsvup8rncJBJN6gtQmIDVSi5DUFtRS36P0mO1ytVDW53Ijx9DDDnqsehxI9KRoeI04ugpuQWpuiYW8yPveAvGZby8ObfLLAOzz5jfXg1jSf/K4VQdylCun5Iv77fcVMgFYxwk+ELL4kUxTfD/NP7LMMKXDhKJtN2XLYfGKHGEUUNMzf783+kFOzS8kldPCqcP4kt6NFLHSqK6H+eYftgHF2e4fjdyamkwP3eX8jPIuVrjqP8HlEVaYB/vzfu0ZD/wAF3TTCApVyHBygizi6wKtVnHWNWrjaPwSVIyGYoLUpQCSpmmzCnRgrKol9OW7wKXPPMoOFhLlKgl6ZS4pUkB3fU7iBMOHMBHeVLomAjCtzjvH1QuXNWtSJUsZlTTlSGuVMkHo27+zdre0y8PKOHVJQpzLdMwMgzsxdHeTATlQVMVhRBGV6F+XyHs/Ly4yUENSYAg2DKcoNdnSfdrBjjv8A+gz1KlhOEQjkIQtBWZgckLCSlSU3ckKCgXsdTY6Ak0UseXVaAe+iMdqpncS6EhKSppVOYGpNVFWrqevMkWIjzOaUpmgJLpDZfLR/d9sGuL9tZ5WUKlIJQWKsuVYIYkukkA5uZ8t+hIOTXiipTkAPW73rU6nzrvDnoyXLIa6FIsYKtvqt52MmnNPZOYskszvz5R5VUHNfKNUlLKnpKhzLqLlREpBbYoFyC5JIekYHsbij3swXCpdaPQKSS76f1bWNvw5TInDmQVMQ4VbKkJAYuxUCANdCGh+/rXWYnaRISr+DP4vJcv8AJipufvtEuGPKnpM+wRX4d/60obIAs1iRQaCJpB5P3xHj2KFJn8TzXqmFvhmcByVloFcUXzQXgXjpGZbOAAHUo2QkXKtgPiWGsUsaXENCJhcGuq7RdxUlaJfMkgKZj7KqPRViNb6QG7UHJIlIvNWyiL5RlGQNqoqKSdswF3g3OUUJygnmSCUm1agFNnysehMZHieIKpqL8iQr3gFTg+YSG6QzwLB6UgjTyUm5nNBr4bUPx7eH2Xy6EBKRleu936RRkoOTOQ3fKOVVRyuQWp80H084kxhNk1UyUJArzKceb3p16RzEyyklFQEcgBLkH262LAPRvyj1aHetkPI6rqJqfCpZpmfR2DfHlAFN/NmBBCQlnzOoiorcsLAs29olxdgLe4/AtzNQHSg0oIbqr4WvQED+azaVDRGTcpxihRzGozYKUoMrLPSqhdwe4V6Zir1gvjcGv8Mwaxmy5ZQJBDDlCSTsWpZ6xnsRiD+AKTsuWSDT8zINbMOVoJ8XnZZ2CVY5Zbi7kFQvuMoHxhnhgSS0fiHi0/RZLEDLKwnvPmivZ6YlPfAlLBcxq7ocXNXJirxSekJmFJSpyGDioIf33+EXuz+IPeYhTOe+mFiHqEAMfSB/aEgIVlCUklJoAAAFIBNqBjU9YXY4dd5/HzYE9wjWufkcNWDhZxWam4hazzF33Lge6zVs2kJGKyqS7DIQxFKG4LeyavqMzjUHqsIhKiCsn3Ab6qNBbc3vR4uIYYBXIVEEG9wQ2UlqOTlfZxe8UhpTMuaRQBLEymVLZhndFC6gpKlIBLWLKSQxPgBh0ntGpZUsjMt3UnNlS5Lu5rlcGj6s9ogSypTihSQo+Y5VEeaVIJGmU6ENBPkBM1bEgK1Fcr8w6mpKWr7y0XChFEqxDCRmGo5KtxPjC1Gc+Ud4XOUuDTRn+mIOJgZhlTkCUpDG5pc+d4fxTh+RjMJZRZy2ZtTl0F7sY0Hafg7oM1LDPMCZYYJUvlJIJ9sgMQpspCksxUwLhdkIISiQ5iQ5DOyk4CcCTTIqu1qjrs149A4eQlanSl1ZcqWdRUU1bRIABcuKCPNuBzVInIBISqoNASHGoamzXHSN3w6dOVmImJUwTUoNb5QpiGdmfXcUfRxTZ21GizeLho+58f8Ai0XDT8gkbZhZg4WoGmkSyfAr9YGBXDcTOMp2lq5le0tJ8RPtJtFhGLmBC3lE/qrSfpAjy/GMP3h+mp5r0nBD+WZwCNE1gXxTFFu7FEuSrdZqBm3AFAOpiU8T+dKmjyQF/UUr6IEcR4pLzEZmOykqSbbEQO1sjT1UTDGHO6w0RMzw6lzOZk5iNFKYBI8ioh20EYczgorXTmPmDXMfeEpQ4G5YaRoOOcRlmU0pTlQqAQQmwbMLgkm4fl1jMEcqB85y+rHW9WQAeldzDvAxlsZLtSVwil78OCr5My2JTyJKznLlSlMAAwdSgliKaE9I5hg5Hlm9ai2oQw1qsCrQkqdCrjvVPcZcrta7gFXkOsSS5nLmLgEub0B6pBYgNZ6g62Yt1QmpqeKhnnm0oH3Dl8t6JeprubwzDKypKq9La0rd2oSNgfOGY0lJVUEKAIKS6FJr4Vfw7uDCUGTo5oz1cs9NKMnd1RCRjmuo4KUcrXMzNNVNNnASZyKUlylVt+TSC/pBfj04j8CL1yijUdM6cB8W9TtGex4yzJ6XtIQDqzJS7/0gjxifml4UbA6Bj8rNr0Z2HmekOej2VLTvI+FyzXSJq8Af0h3MrWdl5xJnEXM+ZcPetvfA7tQs9zzGuQOdHzSjEnY9Z7uY1+9U3m1KxX44WkJzAkhCbdCjXSgv5wuxraSS90g+H9E5wvatdvYfi/VDjKWoJWAACAa5narki2hJu2sd4jh1gIUQKuMyQwY0ruMzOR9sQS8QkoTmzFQBHLmcB6ORXcV8+kWF4hK5YAdJJYZkqALigBNHzDTQdIGqUeXV/fyQuQsBRCnCVCtA+VQY7As5P7sd4jIKZSs/jQDLUGYvLIKVEUd0q+ES4lJISTXKXBPzVNyk2YEKB0dzVzEruAqhC05FhvaA5CRZ1IPqNTH3qlQf1xT3LPS5y5xUVLWSAE1IIJUoAApagJ0HnF4Y+bNEuWkpWmShSEAMTlMx+ZBuWo92ArDEqXJ8acySrMlSg45EEgZhV3Ukt0BsQYqYDuyVFyhgWfnTRKtQxF4L1WbLMpodVNJSlQzsUzns7B7BROjrdJG50ja8BxSpqUOVBdlBgcqgC5NNiDXwilIweEmhACyO8rkYmlHzUarghtiTtGiwWJ7uaAp196OcEqS4DZFrIPKsuUrG4HzoPwU/o5Mp0KXY6D0sWYahb7hw5FX8amJetmvcddWixKS6VeUVuFLBCmDOQ7OxOVILPYUZhQNF7Di8YnpNuXGSDvWx6LfmwUZ7gpEJoPKB/EJgQ5BeaoFvmyxYea+tkg71BOT4U+Q+iAPFpgClE2Hk0CQuLX2F0cxnpCQdEE7QlC5wlpAKUskFgSwFSdQSylaXTeBWJSkVAYqLDKo0N1EVsBQefq/v3CphcqXypHmz/wAqOpc6xHIWrP3qXZBKEGhCl0zUY3zEu1OXoI04FBRVvdlFBqmTpAcJF/CVJUSFXdXNYd2QkWHMP0mZjZbIJKioFwAQNnJBFSzjaqh1h8k1cV0SXDkbitVKLmri3QxWx2L5twmnQ1f0KnPlliWirFxfaqciUywmZzgXCSEG4sSkipYWi7kKl5UomFiSOZKm3J5R56CjxDw5NHIBzHU+jHTWul9BFuVNyJmTgyQoqSgP1Z2vQPfr1i0TuJq4A8UGMKxgAaSK3sUR7Ry5CZCUyk5VakGhJYMh3UtgS6j8161MBeJzqSql85fYfKFvff4+UE8LweVMmlc2YmQzkrnTQo+IAmXLAdSibEumtHpAjtHlExIllZl5uQrLkpzO5oLqKtBrDyIGJzGOpmJzUGwU081nw9kubJWjRSp2ku28d3ctV2Imckz9qn45hEXaBxh7g7Ku4zFiANWT5CIuw85kT+i5R/iXC7QgDDlINEqCfQqoPWFWMb/Fn/NGfIp3h7eiO9rx5hZ/h82hCT1JrU2vqfuLl7yJywhQB00JDsQd6wM4YkFXN4ToLnZoJyMOhyOZLg1o1hSw1669Kr3NNapnC5uQW3pSqhSSQUu1RzAKBKS1SUghjdqbsa8tdWU53r4gKivk4pYgbGI5aVApGYJKhlVVw4NHyu1QNC12iyp05ZqWrdNDlLVKWJcAlwXoWIeLBoqdLBc4hhc6HBqkGo+atnLOztWmuYOaMB7xLzV+JHhYOkVoG65QbxqpM4KUkIDv+TAFSCapAdrOoI0KlAUaAXGeHqlgLleBZctYFqA6NdveNInE6+VA42HM30oHH6qnwxaQSzBRBKCpjkUWD7FxToWMWsNKKc0tSymYQVsXdBTzEL3UrL4egeBMjEFCsxDsbEUJer+5/WC8ybmSJiATNLssmpart/nXD6hJIrF5rVKGm1FtuxHG0zApBKTMoSwIdqOHvRrRrJBjBz8NKkIlrUCZpIaWkkcxq6ct83SzaBhBbs52nXNmmVNllCwkqcnQECvm49DCPpLCvc4z79U86PnYxgh3aLWyTyj76xku1Cy+TVfMdOStSNiWFdSNw5rG8ZlyEErO5CRVR921blhGE4lxRU1S5hoFFkgF+jufEaMNLsK1GwEBLs7hwTLPkJVWdPJ8AJPgQGqVF/jUq9OjdmhKWQguAGBZiac6tbAsDXxXowbhkDmUWOV0I5rTCxUoi5SEunTwnZoYiZ7VTondr30JJzPuoe94g8+Y13qwqeEg1bSj03IrtY3cJfaBWVUxSUJBqXIAdqfYkN7odjMRp9+vqW9yYfgyJaM+YibMHLkIOVLqSvPWhIFBqFdQ/KL5zx6qvhBUEy5aU5ye7QoF8xUAVGvzEUYb2d4G8VnjlQlgE3axPTemtbxamLCJeY5CAMqQXKhVyR0UWD1p5mAyluSd/vXrHQFW55JPetFxVBl8yCCVufCkACwIoQGdq1YGBmUzgCo5jVi9MwS4oxYMHYXPlBDGjMQSasAE1UkfpV8SvN+nTuHmyUZyVKVMNHVLCnz0NHYEU2fR6g6TAyxNhNLv4X18Vm8aZ9tabAPorXZBXyeJ/cI9xW0W+NYoTJc0tTvDTrUud4i7I8MmiVOJSRmISkKLHlKiSegBAcagw3iJJ72W2VSSkVa/O7aW23hPPKx8mIv7HknrBSOA0v1/A0WbwyyF2c/R/aD3cLStJC00UASU7gs5FWfazjcOAlsDSg3N4JqxPKhXdggWJKHLWLOCNdGuamA3ImJ9AQmzMOCqaknKpJcXoXF9WtWttYmwE1RJTcK5mBoVCqntlLAnTqYlnqSZgOUgENUVSWN/gA9GNHYkCyWJynqOnr7txSOUVhINiryUODlJpUXdJFlJa1ip6BgDWJZOIzBQUkLZytKjRQzAkgOOrsadAAqIZOMStQPgXuAAx5nct4XPkEv0ERTZLEVtYipS2/pe9djHDvXGk6D99xVLGdmyoFWHJmJuUFhMSTYZXdYvzDYuBR+ysEoBKglT0zIIuzEUIDEabuNzFozB+c5TotIpQkjw1TfS9NniyrHT2OXEFQ/aJJqC4ckKD5lUHvrBMWIyghwql03R7XPq0lvdSqbw2VPOJEwylKQfCpRCQAHYJzEBmeg2OxgxxDjMtK0rSWWnVJILUe4qCLAirdHjN4qYsv3s0BizEgmhLslJ0c7CpDxFh5PelkulA8SyLWsBQkmwuXFooeDIalXxNjh0qT3/AE+qvKxSpxJJOV+Y3JNaA3dtyWFaCkOyqWQEsFHlRXKBR3LtRKQ/+nWkRqWAAlPKhI1qwcOVH2iSxPUgfNacKyoeoUsbnlluGSQwdala7kN4a/Uy2CILiddVFip75EDwpTlS7BkPzE0GZzyvchJisud8P7ivvenQxFOmMC+t2YgbADpb3RDi1Ny+0bjY6j3eH/VEqbFSX0ulLTnJUfAlnL/6UjVyx+J3i1LWqasrJZagS9BlQkaAUFKM21IqkUCbJS79Ve0VejdAB5w+bOCZdA6lioKfCARlymxcX1+BjpCqzbSouI4gKWUpJUhNElVDlFEuLBho5ZzEERyxD3j4jYpM3lHZq8zgmhuAb+lIn4OiV36VTi0sVqeV0imYNUaAbqrDZWHUtaUJBmLWWQhNSonRI1P9DtGg4ZwtMrDzJ82UiZMBTklTJqkZQoOhRSgFytiOYpASkscxYczODSGuoDrRDZg05qVpdTy+NJLd2oqVTOpxyvVh1pSjAAsSS0B+KzwqWcz3HKNyCT+ksvlcnbzasvD4iSQlUvJMVlWB3dK2ypdnZr1bSJDwyaqVlQhSiAZi1USgBAXnLlnAKjRIDEsHgERMYQWm3NMZekG+h6wNSd1he3u3rNzF8wJa9Bt57mLYWTLLkve5+73qYHm9PUm0EuGgVGXM4ur4sAdtf+4NIqFCM9YhSqnK7pJBBysQ/R2GwN9BrWHmZmAWAZa0VzbbMRexq0dlSQUEAZFBwQ5Yip35T5nTrFPDzCg7guP7gWfaIi1ldICaEK2uaK0SEqNQByPWoGhFgUl2jiVEDlU6fmrPKfJQYV2OXzMRy5iA7Gh0JG5bRiwCXc1JpCYA0Jb4p9x08oke5RYAU2ZOyUIKdgaPexq+m4bVzHFSpS75QetPfXTyiwkKAa4I0sfMEMddDES8Kk+w3kD00Bb4RXVvBXFkoFLELisFhpbusTDoJbgO6hUtqwI6Ee5sziQUyQyUCwH0nrX47kuxWA2KvjT+GkTSeGrLlUwoQLqUxu4olsy9mANK2iYI3odwkFw2nBSYSUFBS1BpSHoXBmLoGDC6cwLFrgO6ohxuLK1KUsuSXJOpa9LgW2qTCxvEApgkBCEhkjVnNzQqVVs1y5tZNOXJM0gDlF96XJPkGp1ETA2lVOcdNSnyl3mGyfC+q/ne6/3MMwySBnPiU4Q+g9pX2DqTtEndiavKOWTLFT06bqUbdejw6cSpbABzRKaskAUG7AerE7R0XVbre7muYaWHdQeWjxVCXbQHfVth1hq5ZMta1l1FkpGtwXJ+5PlF1eCBDJU8tBLE/nVOwUlGjhvJm0aFxPClEpiGJXUG9Br1itz6Ed6+bHnBvogkKOkRyJqylF7US/FuGyRyoRhsQkAUAIRMRmYUej+ZMVpPCUKXiJNQBIUoGjhUlaSklgHBDhqXjkKA4b4FpPf80Nh7GYDcOasTeCJnLWQSjJ4ct2UgLIJua6wB7ezO6xyQgJBn4cZyzk5nQX3oARsawoUL+ihnxQa64oVx3WF154sVI0B9esEOEyM7OSxeg+9YUKHjtEZH6yKTcNkClAki+U11ALHS/wD3oKxsnKsV8X9WrvChRBEP9ULqV5kuoA5eV7KajVDO3V4uYeUlSA4JGUkOQ6QAoAZgA8KFHalV5QC0jbWqZiMIZZ5FEB7Go0097e6GYLFmZozNt8GAaFCip2hKIhcRIGg2Us/iJQNSWJdwPsffWBOJ4iqaasBsHawHqdTrChRNgFKqjEyvL8tbJLkgMS6vhtFjiB7qXlF1jMpVneoAGgH0woUS1oqBbMRuU+IQJSDLTZJqdVKypJUetWGwG5eKsiYUyisNmmFnDhSAK8hBo+u8KFEjouOADqIxgMPlSgi7prtWIOPn5KVuSa7vmNdz1hQoWxuJlvvRsjQIwQgCoYY5ChghnL//2Q=="/>
          <p:cNvSpPr>
            <a:spLocks noChangeAspect="1" noChangeArrowheads="1"/>
          </p:cNvSpPr>
          <p:nvPr/>
        </p:nvSpPr>
        <p:spPr bwMode="auto">
          <a:xfrm>
            <a:off x="0" y="-601663"/>
            <a:ext cx="1676400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MSERMUExQWFBMVGB0aGRgWFxgXGBcaHhgXHBobGBsdHiYgGBwjGhobHy8gIycpLiwsFyAyNTAqNSgrLSkBCQoKDgwOGg8PGiwkHyQ1LCwrLC8sMC8sLTA0Ly8vLiwsLCwsNCwpLC0sLCwpLC8sLCwsKSwqLiktLCwsLCwsLP/AABEIAIUAsAMBIgACEQEDEQH/xAAbAAABBQEBAAAAAAAAAAAAAAAFAAIDBAYBB//EAEUQAAECBAQDBQMGDAYDAQAAAAECEQADITEEEkFRBSJhBhMycZFCgaEjUrGywfAUJDNDYnJzgqLC0eElU5Kjs/EVNLQH/8QAGwEAAgMBAQEAAAAAAAAAAAAABAUCAwYBBwD/xAA6EQABAwIDBAYHBgcAAAAAAAABAAIDESEEEjFBUXGxBSIzYZGhEzJSgbLB0QYUYnLh8CMkQoKiwvH/2gAMAwEAAhEDEQA/APJZs2KxmaRLMTXpDZWAVNmBKBUj3USSXPkIrCtuTZPw2GmTFBCE5lHRvUvoAKvpWNNO4WJElSaGYUgqUHqc4YB7Af3i/wBl+HJk4easB18wzanKwAGwzVb1tHOP2masJY/i+1oHnNgB7VPIH5pjFB6OJ7z7FeFSRyCv8YQ3C8P+kE/XU32xgZR+WPkv6p/7j0XtAj/CcI26fcy5sedy0fKk6srp7Om/lAeB9V/E80Ngwfujae0tv2Y/9g9Za/hOSYkxyXy/f2z/AFiPssPxkfqTf+RJibHC3n/OICl7ZbTobskM4mj8WX5/yGAcr8qn9Qf8cH+LTSMKobqP1YAyB8rL8k/UEa77PXY/iFnftX2zOBWy7CsJc9w9EtQFqu9Q2gg9iy8jEuo5u92zGkpLhQNCRvpToCB7EodE2jkZd3rms2tPvWNBOSBKxQDOFkBkjlQEIdwnqfMk9HjQzAArzyTtCif5mV+zR9RP3eJcP4UfqH6Yif5KV+zR9RMSYc8sv9VQ+mPHJ+1dxPNeqw9g33clIqBOPlFS8ouTTa1SToAKnZoKmB3FJ4CSlN1eJXT5g2Gp3taIsDa9bTmiI81erqpZ2DoEBnbMo2CQQ7nZkMf3mvFFQGWlmH9osTcSShdaryudwKn45fSJ5A7qWJgDzCkFANcg/wAwjf5vqYnlbIbWA14KbXOjHW12cdqzfaaZlloQKKatKlhYg0DKYUu3WAOOTkBA9lk0q7Ct71D+8wV4riM05AckIAJfcArd9TQDq94B8SmgEOzAZjp1+gCnWNDhG5Ym+K4/qgkoT+DmbNKQehJoAlIKlknQCvrE8+ZmNLElXkByoGugelo5w+QcpmVCjypU/tK8RuDQEFwdDerJRHMW6JfQCiRU+cFC5S4NOp23QxWB8BNc0wJt0c+dxGpn4UDiGXwpSFM2gCD9jwLXgxLl4Vx4pneHeoLfBIjSYqS3E1hnJRN6jwzPsHxggX8H/L6rODqztp7NffmCfwCVmwtaOtR/3fhFDtDLZEzpkHpMmAfRBfs9JSrCsp2IXa/5XSKHH5by5vu/+iYPtgfEmh/vd/qnEppBL+RnNyu9oB/hWFGudPxVP/pHnuGBM8bMr38p9Y9G4+n/AAmR+uP+adHn+FI79tWVZm8ND5XgPA+o/i7mluDA+5Nr7S1vZEfjUvqmd/IYm4mKfvH6UxX7KTQMVKcgBpockCpQhh5kkRfx8grUpKQScxokEn2TYQJKP4o4LYdDuDWnMg3Hh+Lnoo/QIC4cfKS/JP1RGj7S4RUvDrCgUnMaKBBalWN6xnpHil+SY2H2eFI38Qs79qHtdMwtOw81sOxct0T2LEZNHNSoHLUMpqP10JEaGfiAJWJWnlSleWoCSOROXOS2QCrAi5Ldc52OT+WDj2bu3ttWwvc2feNInN3eJFQy6kjK3ImiQXOWlzsbEw+mGq8/k7TwV4fkZX7NH1ReH4bwy/NX80QyT8hJ/Zp+qIlwp5Zf65EeOYi0r+J5r1aC+HZwHJTQG4n4vWDMUsXLCflFAa5En21BuZQ0Qk33LDeIRsLzRExyBhquT5yTLrLSCfaQSDQNZyIr96Synqya2agA+EXpoSsqdTS5aQ6tcoAcgfOUtX8XSA2On5ZKlAVy0HUsAPizxcWOLg0GxPLapxUI0/ZWemTMy5i6uTlGahBJqKWICBZqGAfEF5nAsohI8rlurAD94e8spbSwBU1N6lzlT0PKkEGgqYFypBXMo4TLTmUXAy5jRR0FMoelxGn9UW2KqXQN3pTklKQk0KRYmy16dAA5o/iD3MQTZTsgC9gBVm06gVubxZKypTl3USsvup8rncJBJN6gtQmIDVSi5DUFtRS36P0mO1ytVDW53Ijx9DDDnqsehxI9KRoeI04ugpuQWpuiYW8yPveAvGZby8ObfLLAOzz5jfXg1jSf/K4VQdylCun5Iv77fcVMgFYxwk+ELL4kUxTfD/NP7LMMKXDhKJtN2XLYfGKHGEUUNMzf783+kFOzS8kldPCqcP4kt6NFLHSqK6H+eYftgHF2e4fjdyamkwP3eX8jPIuVrjqP8HlEVaYB/vzfu0ZD/wAF3TTCApVyHBygizi6wKtVnHWNWrjaPwSVIyGYoLUpQCSpmmzCnRgrKol9OW7wKXPPMoOFhLlKgl6ZS4pUkB3fU7iBMOHMBHeVLomAjCtzjvH1QuXNWtSJUsZlTTlSGuVMkHo27+zdre0y8PKOHVJQpzLdMwMgzsxdHeTATlQVMVhRBGV6F+XyHs/Ly4yUENSYAg2DKcoNdnSfdrBjjv8A+gz1KlhOEQjkIQtBWZgckLCSlSU3ckKCgXsdTY6Ak0UseXVaAe+iMdqpncS6EhKSppVOYGpNVFWrqevMkWIjzOaUpmgJLpDZfLR/d9sGuL9tZ5WUKlIJQWKsuVYIYkukkA5uZ8t+hIOTXiipTkAPW73rU6nzrvDnoyXLIa6FIsYKtvqt52MmnNPZOYskszvz5R5VUHNfKNUlLKnpKhzLqLlREpBbYoFyC5JIekYHsbij3swXCpdaPQKSS76f1bWNvw5TInDmQVMQ4VbKkJAYuxUCANdCGh+/rXWYnaRISr+DP4vJcv8AJipufvtEuGPKnpM+wRX4d/60obIAs1iRQaCJpB5P3xHj2KFJn8TzXqmFvhmcByVloFcUXzQXgXjpGZbOAAHUo2QkXKtgPiWGsUsaXENCJhcGuq7RdxUlaJfMkgKZj7KqPRViNb6QG7UHJIlIvNWyiL5RlGQNqoqKSdswF3g3OUUJygnmSCUm1agFNnysehMZHieIKpqL8iQr3gFTg+YSG6QzwLB6UgjTyUm5nNBr4bUPx7eH2Xy6EBKRleu936RRkoOTOQ3fKOVVRyuQWp80H084kxhNk1UyUJArzKceb3p16RzEyyklFQEcgBLkH262LAPRvyj1aHetkPI6rqJqfCpZpmfR2DfHlAFN/NmBBCQlnzOoiorcsLAs29olxdgLe4/AtzNQHSg0oIbqr4WvQED+azaVDRGTcpxihRzGozYKUoMrLPSqhdwe4V6Zir1gvjcGv8Mwaxmy5ZQJBDDlCSTsWpZ6xnsRiD+AKTsuWSDT8zINbMOVoJ8XnZZ2CVY5Zbi7kFQvuMoHxhnhgSS0fiHi0/RZLEDLKwnvPmivZ6YlPfAlLBcxq7ocXNXJirxSekJmFJSpyGDioIf33+EXuz+IPeYhTOe+mFiHqEAMfSB/aEgIVlCUklJoAAAFIBNqBjU9YXY4dd5/HzYE9wjWufkcNWDhZxWam4hazzF33Lge6zVs2kJGKyqS7DIQxFKG4LeyavqMzjUHqsIhKiCsn3Ab6qNBbc3vR4uIYYBXIVEEG9wQ2UlqOTlfZxe8UhpTMuaRQBLEymVLZhndFC6gpKlIBLWLKSQxPgBh0ntGpZUsjMt3UnNlS5Lu5rlcGj6s9ogSypTihSQo+Y5VEeaVIJGmU6ENBPkBM1bEgK1Fcr8w6mpKWr7y0XChFEqxDCRmGo5KtxPjC1Gc+Ud4XOUuDTRn+mIOJgZhlTkCUpDG5pc+d4fxTh+RjMJZRZy2ZtTl0F7sY0Hafg7oM1LDPMCZYYJUvlJIJ9sgMQpspCksxUwLhdkIISiQ5iQ5DOyk4CcCTTIqu1qjrs149A4eQlanSl1ZcqWdRUU1bRIABcuKCPNuBzVInIBISqoNASHGoamzXHSN3w6dOVmImJUwTUoNb5QpiGdmfXcUfRxTZ21GizeLho+58f8Ai0XDT8gkbZhZg4WoGmkSyfAr9YGBXDcTOMp2lq5le0tJ8RPtJtFhGLmBC3lE/qrSfpAjy/GMP3h+mp5r0nBD+WZwCNE1gXxTFFu7FEuSrdZqBm3AFAOpiU8T+dKmjyQF/UUr6IEcR4pLzEZmOykqSbbEQO1sjT1UTDGHO6w0RMzw6lzOZk5iNFKYBI8ioh20EYczgorXTmPmDXMfeEpQ4G5YaRoOOcRlmU0pTlQqAQQmwbMLgkm4fl1jMEcqB85y+rHW9WQAeldzDvAxlsZLtSVwil78OCr5My2JTyJKznLlSlMAAwdSgliKaE9I5hg5Hlm9ai2oQw1qsCrQkqdCrjvVPcZcrta7gFXkOsSS5nLmLgEub0B6pBYgNZ6g62Yt1QmpqeKhnnm0oH3Dl8t6JeprubwzDKypKq9La0rd2oSNgfOGY0lJVUEKAIKS6FJr4Vfw7uDCUGTo5oz1cs9NKMnd1RCRjmuo4KUcrXMzNNVNNnASZyKUlylVt+TSC/pBfj04j8CL1yijUdM6cB8W9TtGex4yzJ6XtIQDqzJS7/0gjxifml4UbA6Bj8rNr0Z2HmekOej2VLTvI+FyzXSJq8Af0h3MrWdl5xJnEXM+ZcPetvfA7tQs9zzGuQOdHzSjEnY9Z7uY1+9U3m1KxX44WkJzAkhCbdCjXSgv5wuxraSS90g+H9E5wvatdvYfi/VDjKWoJWAACAa5narki2hJu2sd4jh1gIUQKuMyQwY0ruMzOR9sQS8QkoTmzFQBHLmcB6ORXcV8+kWF4hK5YAdJJYZkqALigBNHzDTQdIGqUeXV/fyQuQsBRCnCVCtA+VQY7As5P7sd4jIKZSs/jQDLUGYvLIKVEUd0q+ES4lJISTXKXBPzVNyk2YEKB0dzVzEruAqhC05FhvaA5CRZ1IPqNTH3qlQf1xT3LPS5y5xUVLWSAE1IIJUoAApagJ0HnF4Y+bNEuWkpWmShSEAMTlMx+ZBuWo92ArDEqXJ8acySrMlSg45EEgZhV3Ukt0BsQYqYDuyVFyhgWfnTRKtQxF4L1WbLMpodVNJSlQzsUzns7B7BROjrdJG50ja8BxSpqUOVBdlBgcqgC5NNiDXwilIweEmhACyO8rkYmlHzUarghtiTtGiwWJ7uaAp196OcEqS4DZFrIPKsuUrG4HzoPwU/o5Mp0KXY6D0sWYahb7hw5FX8amJetmvcddWixKS6VeUVuFLBCmDOQ7OxOVILPYUZhQNF7Di8YnpNuXGSDvWx6LfmwUZ7gpEJoPKB/EJgQ5BeaoFvmyxYea+tkg71BOT4U+Q+iAPFpgClE2Hk0CQuLX2F0cxnpCQdEE7QlC5wlpAKUskFgSwFSdQSylaXTeBWJSkVAYqLDKo0N1EVsBQefq/v3CphcqXypHmz/wAqOpc6xHIWrP3qXZBKEGhCl0zUY3zEu1OXoI04FBRVvdlFBqmTpAcJF/CVJUSFXdXNYd2QkWHMP0mZjZbIJKioFwAQNnJBFSzjaqh1h8k1cV0SXDkbitVKLmri3QxWx2L5twmnQ1f0KnPlliWirFxfaqciUywmZzgXCSEG4sSkipYWi7kKl5UomFiSOZKm3J5R56CjxDw5NHIBzHU+jHTWul9BFuVNyJmTgyQoqSgP1Z2vQPfr1i0TuJq4A8UGMKxgAaSK3sUR7Ry5CZCUyk5VakGhJYMh3UtgS6j8161MBeJzqSql85fYfKFvff4+UE8LweVMmlc2YmQzkrnTQo+IAmXLAdSibEumtHpAjtHlExIllZl5uQrLkpzO5oLqKtBrDyIGJzGOpmJzUGwU081nw9kubJWjRSp2ku28d3ctV2Imckz9qn45hEXaBxh7g7Ku4zFiANWT5CIuw85kT+i5R/iXC7QgDDlINEqCfQqoPWFWMb/Fn/NGfIp3h7eiO9rx5hZ/h82hCT1JrU2vqfuLl7yJywhQB00JDsQd6wM4YkFXN4ToLnZoJyMOhyOZLg1o1hSw1669Kr3NNapnC5uQW3pSqhSSQUu1RzAKBKS1SUghjdqbsa8tdWU53r4gKivk4pYgbGI5aVApGYJKhlVVw4NHyu1QNC12iyp05ZqWrdNDlLVKWJcAlwXoWIeLBoqdLBc4hhc6HBqkGo+atnLOztWmuYOaMB7xLzV+JHhYOkVoG65QbxqpM4KUkIDv+TAFSCapAdrOoI0KlAUaAXGeHqlgLleBZctYFqA6NdveNInE6+VA42HM30oHH6qnwxaQSzBRBKCpjkUWD7FxToWMWsNKKc0tSymYQVsXdBTzEL3UrL4egeBMjEFCsxDsbEUJer+5/WC8ybmSJiATNLssmpart/nXD6hJIrF5rVKGm1FtuxHG0zApBKTMoSwIdqOHvRrRrJBjBz8NKkIlrUCZpIaWkkcxq6ct83SzaBhBbs52nXNmmVNllCwkqcnQECvm49DCPpLCvc4z79U86PnYxgh3aLWyTyj76xku1Cy+TVfMdOStSNiWFdSNw5rG8ZlyEErO5CRVR921blhGE4lxRU1S5hoFFkgF+jufEaMNLsK1GwEBLs7hwTLPkJVWdPJ8AJPgQGqVF/jUq9OjdmhKWQguAGBZiac6tbAsDXxXowbhkDmUWOV0I5rTCxUoi5SEunTwnZoYiZ7VTondr30JJzPuoe94g8+Y13qwqeEg1bSj03IrtY3cJfaBWVUxSUJBqXIAdqfYkN7odjMRp9+vqW9yYfgyJaM+YibMHLkIOVLqSvPWhIFBqFdQ/KL5zx6qvhBUEy5aU5ye7QoF8xUAVGvzEUYb2d4G8VnjlQlgE3axPTemtbxamLCJeY5CAMqQXKhVyR0UWD1p5mAyluSd/vXrHQFW55JPetFxVBl8yCCVufCkACwIoQGdq1YGBmUzgCo5jVi9MwS4oxYMHYXPlBDGjMQSasAE1UkfpV8SvN+nTuHmyUZyVKVMNHVLCnz0NHYEU2fR6g6TAyxNhNLv4X18Vm8aZ9tabAPorXZBXyeJ/cI9xW0W+NYoTJc0tTvDTrUud4i7I8MmiVOJSRmISkKLHlKiSegBAcagw3iJJ72W2VSSkVa/O7aW23hPPKx8mIv7HknrBSOA0v1/A0WbwyyF2c/R/aD3cLStJC00UASU7gs5FWfazjcOAlsDSg3N4JqxPKhXdggWJKHLWLOCNdGuamA3ImJ9AQmzMOCqaknKpJcXoXF9WtWttYmwE1RJTcK5mBoVCqntlLAnTqYlnqSZgOUgENUVSWN/gA9GNHYkCyWJynqOnr7txSOUVhINiryUODlJpUXdJFlJa1ip6BgDWJZOIzBQUkLZytKjRQzAkgOOrsadAAqIZOMStQPgXuAAx5nct4XPkEv0ERTZLEVtYipS2/pe9djHDvXGk6D99xVLGdmyoFWHJmJuUFhMSTYZXdYvzDYuBR+ysEoBKglT0zIIuzEUIDEabuNzFozB+c5TotIpQkjw1TfS9NniyrHT2OXEFQ/aJJqC4ckKD5lUHvrBMWIyghwql03R7XPq0lvdSqbw2VPOJEwylKQfCpRCQAHYJzEBmeg2OxgxxDjMtK0rSWWnVJILUe4qCLAirdHjN4qYsv3s0BizEgmhLslJ0c7CpDxFh5PelkulA8SyLWsBQkmwuXFooeDIalXxNjh0qT3/AE+qvKxSpxJJOV+Y3JNaA3dtyWFaCkOyqWQEsFHlRXKBR3LtRKQ/+nWkRqWAAlPKhI1qwcOVH2iSxPUgfNacKyoeoUsbnlluGSQwdala7kN4a/Uy2CILiddVFip75EDwpTlS7BkPzE0GZzyvchJisud8P7ivvenQxFOmMC+t2YgbADpb3RDi1Ny+0bjY6j3eH/VEqbFSX0ulLTnJUfAlnL/6UjVyx+J3i1LWqasrJZagS9BlQkaAUFKM21IqkUCbJS79Ve0VejdAB5w+bOCZdA6lioKfCARlymxcX1+BjpCqzbSouI4gKWUpJUhNElVDlFEuLBho5ZzEERyxD3j4jYpM3lHZq8zgmhuAb+lIn4OiV36VTi0sVqeV0imYNUaAbqrDZWHUtaUJBmLWWQhNSonRI1P9DtGg4ZwtMrDzJ82UiZMBTklTJqkZQoOhRSgFytiOYpASkscxYczODSGuoDrRDZg05qVpdTy+NJLd2oqVTOpxyvVh1pSjAAsSS0B+KzwqWcz3HKNyCT+ksvlcnbzasvD4iSQlUvJMVlWB3dK2ypdnZr1bSJDwyaqVlQhSiAZi1USgBAXnLlnAKjRIDEsHgERMYQWm3NMZekG+h6wNSd1he3u3rNzF8wJa9Bt57mLYWTLLkve5+73qYHm9PUm0EuGgVGXM4ur4sAdtf+4NIqFCM9YhSqnK7pJBBysQ/R2GwN9BrWHmZmAWAZa0VzbbMRexq0dlSQUEAZFBwQ5Yip35T5nTrFPDzCg7guP7gWfaIi1ldICaEK2uaK0SEqNQByPWoGhFgUl2jiVEDlU6fmrPKfJQYV2OXzMRy5iA7Gh0JG5bRiwCXc1JpCYA0Jb4p9x08oke5RYAU2ZOyUIKdgaPexq+m4bVzHFSpS75QetPfXTyiwkKAa4I0sfMEMddDES8Kk+w3kD00Bb4RXVvBXFkoFLELisFhpbusTDoJbgO6hUtqwI6Ee5sziQUyQyUCwH0nrX47kuxWA2KvjT+GkTSeGrLlUwoQLqUxu4olsy9mANK2iYI3odwkFw2nBSYSUFBS1BpSHoXBmLoGDC6cwLFrgO6ohxuLK1KUsuSXJOpa9LgW2qTCxvEApgkBCEhkjVnNzQqVVs1y5tZNOXJM0gDlF96XJPkGp1ETA2lVOcdNSnyl3mGyfC+q/ne6/3MMwySBnPiU4Q+g9pX2DqTtEndiavKOWTLFT06bqUbdejw6cSpbABzRKaskAUG7AerE7R0XVbre7muYaWHdQeWjxVCXbQHfVth1hq5ZMta1l1FkpGtwXJ+5PlF1eCBDJU8tBLE/nVOwUlGjhvJm0aFxPClEpiGJXUG9Br1itz6Ed6+bHnBvogkKOkRyJqylF7US/FuGyRyoRhsQkAUAIRMRmYUej+ZMVpPCUKXiJNQBIUoGjhUlaSklgHBDhqXjkKA4b4FpPf80Nh7GYDcOasTeCJnLWQSjJ4ct2UgLIJua6wB7ezO6xyQgJBn4cZyzk5nQX3oARsawoUL+ihnxQa64oVx3WF154sVI0B9esEOEyM7OSxeg+9YUKHjtEZH6yKTcNkClAki+U11ALHS/wD3oKxsnKsV8X9WrvChRBEP9ULqV5kuoA5eV7KajVDO3V4uYeUlSA4JGUkOQ6QAoAZgA8KFHalV5QC0jbWqZiMIZZ5FEB7Go0097e6GYLFmZozNt8GAaFCip2hKIhcRIGg2Us/iJQNSWJdwPsffWBOJ4iqaasBsHawHqdTrChRNgFKqjEyvL8tbJLkgMS6vhtFjiB7qXlF1jMpVneoAGgH0woUS1oqBbMRuU+IQJSDLTZJqdVKypJUetWGwG5eKsiYUyisNmmFnDhSAK8hBo+u8KFEjouOADqIxgMPlSgi7prtWIOPn5KVuSa7vmNdz1hQoWxuJlvvRsjQIwQgCoYY5ChghnL//2Q=="/>
          <p:cNvSpPr>
            <a:spLocks noChangeAspect="1" noChangeArrowheads="1"/>
          </p:cNvSpPr>
          <p:nvPr/>
        </p:nvSpPr>
        <p:spPr bwMode="auto">
          <a:xfrm>
            <a:off x="0" y="-601663"/>
            <a:ext cx="1676400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http://upload.wikimedia.org/wikipedia/commons/thumb/c/c5/Karachi_-_Pakistan-market.jpg/220px-Karachi_-_Pakistan-mar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3613796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164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Seven Spools of Thread 2.4.2</vt:lpstr>
      <vt:lpstr>Spools  of thread</vt:lpstr>
      <vt:lpstr>1.Beamed</vt:lpstr>
      <vt:lpstr>2. Beam (beaming smile)</vt:lpstr>
      <vt:lpstr>Beam (noun)</vt:lpstr>
      <vt:lpstr>Argued</vt:lpstr>
      <vt:lpstr>Possessions</vt:lpstr>
      <vt:lpstr>Mahogany  wood</vt:lpstr>
      <vt:lpstr>Fabric</vt:lpstr>
      <vt:lpstr>Purchased</vt:lpstr>
      <vt:lpstr>Quarrelling</vt:lpstr>
      <vt:lpstr>disappointment</vt:lpstr>
      <vt:lpstr>Starve</vt:lpstr>
      <vt:lpstr>Greedy</vt:lpstr>
      <vt:lpstr>Inheritance</vt:lpstr>
      <vt:lpstr>Beggars</vt:lpstr>
      <vt:lpstr>Loom</vt:lpstr>
      <vt:lpstr>Multi-colored</vt:lpstr>
      <vt:lpstr>Prosper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Spools of Thread 2.4.2</dc:title>
  <dc:creator>OKCPS</dc:creator>
  <cp:lastModifiedBy>OKCPS</cp:lastModifiedBy>
  <cp:revision>18</cp:revision>
  <dcterms:created xsi:type="dcterms:W3CDTF">2012-12-09T23:04:23Z</dcterms:created>
  <dcterms:modified xsi:type="dcterms:W3CDTF">2012-12-10T15:46:13Z</dcterms:modified>
</cp:coreProperties>
</file>