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5542AB-8264-4FC0-B00E-D751B63D7E4E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6E769-EC95-488A-B6B5-79DC86C8A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Washington Weed Whackers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Genre:</a:t>
            </a:r>
            <a:r>
              <a:rPr lang="en-US" dirty="0" smtClean="0"/>
              <a:t> Nonfiction article-gives information about real people, places, or things.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338" t="23959" r="28551" b="8333"/>
          <a:stretch>
            <a:fillRect/>
          </a:stretch>
        </p:blipFill>
        <p:spPr bwMode="auto">
          <a:xfrm>
            <a:off x="3581400" y="2165350"/>
            <a:ext cx="3124200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3.gstatic.com/images?q=tbn:ANd9GcSPLLpSZOzQJnbXo8up-dLSTaDqgoC7geWdFLmjuLwau3DjmR_V:wibiti.com/images/hpmain/187/275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4267201" cy="2389632"/>
          </a:xfrm>
          <a:prstGeom prst="rect">
            <a:avLst/>
          </a:prstGeom>
          <a:noFill/>
        </p:spPr>
      </p:pic>
      <p:pic>
        <p:nvPicPr>
          <p:cNvPr id="5124" name="Picture 4" descr="http://t0.gstatic.com/images?q=tbn:ANd9GcRCak_WG9C7ikVfATbMSpmqXJeSDMQGCgjGCyQjnRYKR3-0_sjM:www.carhire.org/wp-content/uploads/2010/10/Oahu-Hawaii-North-Sh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971800"/>
            <a:ext cx="4218856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Alien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Kinds of plants that normally do not belong </a:t>
            </a:r>
            <a:r>
              <a:rPr lang="en-US" smtClean="0"/>
              <a:t>to this area</a:t>
            </a:r>
            <a:endParaRPr lang="en-US"/>
          </a:p>
        </p:txBody>
      </p:sp>
      <p:pic>
        <p:nvPicPr>
          <p:cNvPr id="4098" name="Picture 2" descr="http://t1.gstatic.com/images?q=tbn:ANd9GcRqe9q2t-6aAga8Cm8rM_sN4ZvCpSX1eXsZGQO46MyG_ILCMOAS:www.sudburyvalleytrustees.org/sites/default/files/20110514_Marge_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4069235" cy="3048000"/>
          </a:xfrm>
          <a:prstGeom prst="rect">
            <a:avLst/>
          </a:prstGeom>
          <a:noFill/>
        </p:spPr>
      </p:pic>
      <p:pic>
        <p:nvPicPr>
          <p:cNvPr id="4100" name="Picture 4" descr="http://t0.gstatic.com/images?q=tbn:ANd9GcQpuBYiUQ_ltk3oPebE8e-WySc2IBUzVNaVaiYLXp-zIyq4hsff:farm4.staticflickr.com/3423/3271445815_1dc381a052_z.jpg%3Fzz%3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4038600" cy="268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Crab, snail, salmon, shorebirds, oysters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crab                            snail                       salmon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Shorebirds                             oysters</a:t>
            </a:r>
          </a:p>
          <a:p>
            <a:endParaRPr lang="en-US" dirty="0"/>
          </a:p>
        </p:txBody>
      </p:sp>
      <p:pic>
        <p:nvPicPr>
          <p:cNvPr id="3074" name="Picture 2" descr="http://t2.gstatic.com/images?q=tbn:ANd9GcTAUMhCS9XO8oALlFxqpLOZp9FHMk4ORNnhdLId95QzoQpY7nKf:images.nationalgeographic.com/wpf/media-live/photos/000/246/cache/christmas-island-red-crab_24694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2466975" cy="184785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QMIa0XsaQmL6xqYoMcMFVvHRM-FsIb27F9a1peVJchC3fLqMQr:www.hdwallpapersdepot.com/wp-content/uploads/2012/08/snail-wallpaper-8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752600"/>
            <a:ext cx="2466975" cy="1847851"/>
          </a:xfrm>
          <a:prstGeom prst="rect">
            <a:avLst/>
          </a:prstGeom>
          <a:noFill/>
        </p:spPr>
      </p:pic>
      <p:pic>
        <p:nvPicPr>
          <p:cNvPr id="3078" name="Picture 6" descr="http://t0.gstatic.com/images?q=tbn:ANd9GcQbXTvlPRWzWrtZEROMNtaG0-NJp4q9tebokfxLbqZOUuqLnAAAkA:www.sustainablesushi.net/wp-content/uploads/2008/12/salmon-atlant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81200"/>
            <a:ext cx="2618510" cy="1028701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Z-v9zPRdMYwu4Iuo6_uUg8-OyYVpyTdAEJRezF8zcVfw90P7E9A:www.streamteam.info/images/banner-shorebi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800600"/>
            <a:ext cx="3305175" cy="1381126"/>
          </a:xfrm>
          <a:prstGeom prst="rect">
            <a:avLst/>
          </a:prstGeom>
          <a:noFill/>
        </p:spPr>
      </p:pic>
      <p:pic>
        <p:nvPicPr>
          <p:cNvPr id="3082" name="Picture 10" descr="http://t1.gstatic.com/images?q=tbn:ANd9GcT8eplXT4snsoyFSVF31DdEUHXlJM1HYNJNpQMqXCRHrnVxi6uZ:cdn.thenextweb.com/files/2011/01/Oyster-plateau-Lyon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1910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person who is very knowledgeable in a certain area: computer </a:t>
            </a:r>
            <a:r>
              <a:rPr lang="en-US" smtClean="0"/>
              <a:t>expert,  </a:t>
            </a:r>
            <a:r>
              <a:rPr lang="en-US" dirty="0" smtClean="0"/>
              <a:t>animal expert</a:t>
            </a:r>
            <a:endParaRPr lang="en-US" dirty="0"/>
          </a:p>
        </p:txBody>
      </p:sp>
      <p:pic>
        <p:nvPicPr>
          <p:cNvPr id="2050" name="Picture 2" descr="http://t2.gstatic.com/images?q=tbn:ANd9GcRcenWXykkfsA1vsJe-xxKwRRtlOWZ3Ce6xxXi1S4Xs9nK-y7uM4Q:rmecs.com/wp-content/uploads/2011/11/pc-repai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3072384" cy="2438400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Qwe-1bVE4tf_fYCd0xhHALkGvMb2WG661J7IvM81a3G3M0RSeY:www.bestoforlando.com/articles/Jack-Hanna-Returns-to-Busch-Gardens-Tampa-Bay/images/BOO__IS_L_JackHanna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438400"/>
            <a:ext cx="329752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Native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belonging to the place where you were born</a:t>
            </a:r>
          </a:p>
          <a:p>
            <a:r>
              <a:rPr lang="en-US" sz="2000" dirty="0" smtClean="0"/>
              <a:t>                                                               Native Antarctic birds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t0.gstatic.com/images?q=tbn:ANd9GcSIqOgG_6OGVqEvzlS5fml5pc9ZhNsuLxdUfqNRy--IJF_pG1_d_w:www.ancestor.com/wp-content/uploads/2008/07/na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2257200" cy="2895600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ANd9GcRpCcKKM4iaIpS9oEBDtSFt61K0M1qE9fLtZulaOD-dixbWirqLsw:www.destination-antarctica.com/wp-content/uploads/2010/02/304805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3617843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Shouldn’t (should not)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a good idea</a:t>
            </a:r>
          </a:p>
          <a:p>
            <a:r>
              <a:rPr lang="en-US" sz="2000" dirty="0" smtClean="0"/>
              <a:t> He shouldn’t wake him up</a:t>
            </a:r>
            <a:endParaRPr lang="en-US" sz="2000" dirty="0"/>
          </a:p>
        </p:txBody>
      </p:sp>
      <p:pic>
        <p:nvPicPr>
          <p:cNvPr id="14338" name="Picture 2" descr="http://t1.gstatic.com/images?q=tbn:ANd9GcR6rrWx75g7FtI5Qm3jA-eXQdTCZMAlmu7-yM4zN0_logevFz-O:maxdemarzidotcom.files.wordpress.com/2012/01/bad_i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810000" cy="3051035"/>
          </a:xfrm>
          <a:prstGeom prst="rect">
            <a:avLst/>
          </a:prstGeom>
          <a:noFill/>
        </p:spPr>
      </p:pic>
      <p:pic>
        <p:nvPicPr>
          <p:cNvPr id="14340" name="Picture 4" descr="http://t0.gstatic.com/images?q=tbn:ANd9GcSglPGf63LSBAxhROA0R38E9AUJhJXAu8XvPixJkqB9KBCLy3fz:images.sodahead.com/polls/001786907/465113929_bad_idea_answer_2_xlar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256287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Do research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Investigate, study, explore</a:t>
            </a:r>
            <a:endParaRPr lang="en-US" dirty="0"/>
          </a:p>
        </p:txBody>
      </p:sp>
      <p:pic>
        <p:nvPicPr>
          <p:cNvPr id="13314" name="Picture 2" descr="http://t0.gstatic.com/images?q=tbn:ANd9GcRJxCNLOpoRBJowU78rj696IwANvqkWghwWa35XwOXCR6B72DwXLA:www.arthritis.org/media/research/scienti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3664260" cy="2438400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TgZ8KnMwYd1tkni1focla-DPstQAbIeCQgUVUs90xpQgjfCd06:serc.carleton.edu/images/introgeo/studentresearch/undergraduate_research_bio_3_12682358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5456" y="1524000"/>
            <a:ext cx="3091720" cy="2057400"/>
          </a:xfrm>
          <a:prstGeom prst="rect">
            <a:avLst/>
          </a:prstGeom>
          <a:noFill/>
        </p:spPr>
      </p:pic>
      <p:pic>
        <p:nvPicPr>
          <p:cNvPr id="13318" name="Picture 6" descr="http://t1.gstatic.com/images?q=tbn:ANd9GcQ6keNJCab7ug_cJc3OU454UQHzzQUkH5NvpLW6cnz61z50PozP:www.serenityfc.com/wp-content/uploads/2012/08/resear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399" y="3886200"/>
            <a:ext cx="3150139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Sprout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little plant that has just come out of the seed</a:t>
            </a:r>
            <a:endParaRPr lang="en-US" dirty="0"/>
          </a:p>
        </p:txBody>
      </p:sp>
      <p:pic>
        <p:nvPicPr>
          <p:cNvPr id="10242" name="Picture 2" descr="http://t0.gstatic.com/images?q=tbn:ANd9GcQZHcmcLN_5WAuTWn8WcJ1MU4VgsuBqidNZAjp0CugWc0Bn2jhrDQ:1.bp.blogspot.com/-UV3zVMCDfSg/TxvfGtpvfzI/AAAAAAAAAac/g9sStlkHwPU/s1600/Sprout%252525201%25255B1%25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2794704" cy="2590800"/>
          </a:xfrm>
          <a:prstGeom prst="rect">
            <a:avLst/>
          </a:prstGeom>
          <a:noFill/>
        </p:spPr>
      </p:pic>
      <p:pic>
        <p:nvPicPr>
          <p:cNvPr id="10244" name="Picture 4" descr="http://t3.gstatic.com/images?q=tbn:ANd9GcRHuCpXoYQohonJtWusCF4zjd5wMjR-rxd4TrLPGUsMEb_LsWGeKA:www.photo-dictionary.com/photofiles/list/2426/3987spr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2514600"/>
            <a:ext cx="3177209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small, close group of things, mass</a:t>
            </a:r>
          </a:p>
          <a:p>
            <a:r>
              <a:rPr lang="en-US" sz="2000" dirty="0" smtClean="0"/>
              <a:t>                                                                            a clump of  hair                                                 </a:t>
            </a:r>
          </a:p>
          <a:p>
            <a:r>
              <a:rPr lang="en-US" sz="2000" dirty="0" smtClean="0"/>
              <a:t>A clump of dirt</a:t>
            </a:r>
            <a:endParaRPr lang="en-US" sz="2000" dirty="0"/>
          </a:p>
        </p:txBody>
      </p:sp>
      <p:pic>
        <p:nvPicPr>
          <p:cNvPr id="9218" name="Picture 2" descr="http://t0.gstatic.com/images?q=tbn:ANd9GcQHVTR0WSVUVmOaKh196bV3PrClfBTtGpbbpiTJnMryn57f_iLD:faerydae.com/images/grassclum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76600"/>
            <a:ext cx="2743200" cy="2743200"/>
          </a:xfrm>
          <a:prstGeom prst="rect">
            <a:avLst/>
          </a:prstGeom>
          <a:noFill/>
        </p:spPr>
      </p:pic>
      <p:pic>
        <p:nvPicPr>
          <p:cNvPr id="9220" name="Picture 4" descr="http://t1.gstatic.com/images?q=tbn:ANd9GcToUxqu2E1hqFIwskmvjr2B83cPAa3xX9ZnMfdX4567yu3ifwD-vw:www.kgs.ku.edu/Extension/fieldtrips/guidebooks/SCKS/figs/lamproite_s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2543175" cy="1790701"/>
          </a:xfrm>
          <a:prstGeom prst="rect">
            <a:avLst/>
          </a:prstGeom>
          <a:noFill/>
        </p:spPr>
      </p:pic>
      <p:pic>
        <p:nvPicPr>
          <p:cNvPr id="9222" name="Picture 6" descr="http://t1.gstatic.com/images?q=tbn:ANd9GcTfuWQNdtnPBpgiMXjVtuAtv8CsZp7X-fzZETxd9C6tQl2yozyGSQ:lh3.ggpht.com/_JJSSYf9As3g/Si7iUo7uzdI/AAAAAAAAAts/tcHYxcZZFg4/DSC0642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860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rid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throw away, eliminate, discard</a:t>
            </a:r>
            <a:endParaRPr lang="en-US" dirty="0"/>
          </a:p>
        </p:txBody>
      </p:sp>
      <p:pic>
        <p:nvPicPr>
          <p:cNvPr id="8194" name="Picture 2" descr="http://t1.gstatic.com/images?q=tbn:ANd9GcQDWgqfpNU_54qT1jdZUXFnMzCPWrV7UadEeo4O7hGdWjPr5mrLeQ:images.clipartof.com/small/438538-Royalty-Free-RF-Clip-Art-Illustration-Of-A-Cartoon-Businessman-Throwing-Away-A-Broken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3235722" cy="2362200"/>
          </a:xfrm>
          <a:prstGeom prst="rect">
            <a:avLst/>
          </a:prstGeom>
          <a:noFill/>
        </p:spPr>
      </p:pic>
      <p:pic>
        <p:nvPicPr>
          <p:cNvPr id="8196" name="Picture 4" descr="http://t1.gstatic.com/images?q=tbn:ANd9GcTsFAsej7hC6G0GIkLy4bfnLMSQ1KRkPcbwSyxIsdWzYZkefT9RmA:www.instablogsimages.com/images/2009/01/14/14_iSXlq_1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048000"/>
            <a:ext cx="3255387" cy="243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weed (life-choking)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useless plant that overtakes all good plants.</a:t>
            </a:r>
            <a:endParaRPr lang="en-US" dirty="0"/>
          </a:p>
        </p:txBody>
      </p:sp>
      <p:pic>
        <p:nvPicPr>
          <p:cNvPr id="7170" name="Picture 2" descr="http://t0.gstatic.com/images?q=tbn:ANd9GcQkNJmGrqGTlcrybZLDtbU9BOXiL4uS_mmkJ2VaXcSBwte2g9aB:alishagratehouse.com/wp-content/uploads/2012/10/GetRidoftheWee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662311" cy="2743200"/>
          </a:xfrm>
          <a:prstGeom prst="rect">
            <a:avLst/>
          </a:prstGeom>
          <a:noFill/>
        </p:spPr>
      </p:pic>
      <p:pic>
        <p:nvPicPr>
          <p:cNvPr id="7172" name="Picture 4" descr="http://t2.gstatic.com/images?q=tbn:ANd9GcS_qwwP1M7zK9vCAchdNNZYKUucDwXktyU8C_OhsWvV9IS5tEQb:uglyhousephotos.com/wordpress/wp-content/uploads/2011/06/110601pensacolaf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09800"/>
            <a:ext cx="345885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Wetland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area that has a lot of water and soft, wet soil</a:t>
            </a:r>
            <a:endParaRPr lang="en-US" dirty="0"/>
          </a:p>
        </p:txBody>
      </p:sp>
      <p:pic>
        <p:nvPicPr>
          <p:cNvPr id="6146" name="Picture 2" descr="http://t2.gstatic.com/images?q=tbn:ANd9GcSvV5f8vpf_cLqGo3b2zGzBpRwXlyR9CpwIg2XzlgAU4NXDexcE:www.sccwrp.org/images/ResearchAreas/Wetlands/WetlandEcologyandBiogeochemistry/UrbanWetlands/UrbanWetlandHabitatLitReview/UrbanWetlandHabitatLit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3673992" cy="2156746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ResHvRU0EeM_6xM9cFIaP4g0YmUUjnNDIzkHSQB4qaYWLIK31m:pubs.usgs.gov/of/2003/of03-405/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6753" y="2362200"/>
            <a:ext cx="3813347" cy="2514600"/>
          </a:xfrm>
          <a:prstGeom prst="rect">
            <a:avLst/>
          </a:prstGeom>
          <a:noFill/>
        </p:spPr>
      </p:pic>
      <p:pic>
        <p:nvPicPr>
          <p:cNvPr id="6150" name="Picture 6" descr="http://t1.gstatic.com/images?q=tbn:ANd9GcTkdnkmEJJ7plKmK9-eDB58qo0qHJOEBK9FA1iZJEnwVM17EQyx:cdn1.arkive.org/media/5A/5A2CB9F5-B874-4F22-A4DA-584574B696B5/Presentation.Large/White-ibis-in-wetland-habit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67317"/>
            <a:ext cx="2914650" cy="1957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</TotalTime>
  <Words>167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Washington Weed Whackers</vt:lpstr>
      <vt:lpstr>Native</vt:lpstr>
      <vt:lpstr>Shouldn’t (should not)</vt:lpstr>
      <vt:lpstr>Do research</vt:lpstr>
      <vt:lpstr>Sprout</vt:lpstr>
      <vt:lpstr>Clumps</vt:lpstr>
      <vt:lpstr>Get rid of</vt:lpstr>
      <vt:lpstr> weed (life-choking)</vt:lpstr>
      <vt:lpstr>Wetland habitat</vt:lpstr>
      <vt:lpstr>Shore</vt:lpstr>
      <vt:lpstr>Alien species</vt:lpstr>
      <vt:lpstr>Crab, snail, salmon, shorebirds, oysters</vt:lpstr>
      <vt:lpstr>expert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Weed Whackers</dc:title>
  <dc:creator>OKCPS</dc:creator>
  <cp:lastModifiedBy>OKCPS</cp:lastModifiedBy>
  <cp:revision>16</cp:revision>
  <dcterms:created xsi:type="dcterms:W3CDTF">2012-12-10T20:55:04Z</dcterms:created>
  <dcterms:modified xsi:type="dcterms:W3CDTF">2012-12-13T20:20:43Z</dcterms:modified>
</cp:coreProperties>
</file>