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7" r:id="rId11"/>
    <p:sldId id="258" r:id="rId12"/>
    <p:sldId id="259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C3C6013-5866-4784-9986-BC4AC5AE146F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6434E-DCD9-4BCB-A40C-828920FE8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6013-5866-4784-9986-BC4AC5AE146F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434E-DCD9-4BCB-A40C-828920FE8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C3C6013-5866-4784-9986-BC4AC5AE146F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436434E-DCD9-4BCB-A40C-828920FE8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6013-5866-4784-9986-BC4AC5AE146F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36434E-DCD9-4BCB-A40C-828920FE8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6013-5866-4784-9986-BC4AC5AE146F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436434E-DCD9-4BCB-A40C-828920FE8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3C6013-5866-4784-9986-BC4AC5AE146F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36434E-DCD9-4BCB-A40C-828920FE8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3C6013-5866-4784-9986-BC4AC5AE146F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36434E-DCD9-4BCB-A40C-828920FE8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6013-5866-4784-9986-BC4AC5AE146F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36434E-DCD9-4BCB-A40C-828920FE8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6013-5866-4784-9986-BC4AC5AE146F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6434E-DCD9-4BCB-A40C-828920FE8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6013-5866-4784-9986-BC4AC5AE146F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36434E-DCD9-4BCB-A40C-828920FE8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3C6013-5866-4784-9986-BC4AC5AE146F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436434E-DCD9-4BCB-A40C-828920FE8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3C6013-5866-4784-9986-BC4AC5AE146F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36434E-DCD9-4BCB-A40C-828920FE8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Here is my dollar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Nonfiction-gives information about real people, places and things.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3338" t="23958" r="28551" b="8333"/>
          <a:stretch>
            <a:fillRect/>
          </a:stretch>
        </p:blipFill>
        <p:spPr bwMode="auto">
          <a:xfrm>
            <a:off x="304800" y="228600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Boa constrictor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t0.gstatic.com/images?q=tbn:ANd9GcRYNEzYwRMa7wIulu2dPbOJ5iPmoahVSAgRN2WfZlE7avIjU5qgrw:www.boa-constrictors.com/sites/default/files/BigBo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2743200" cy="3662313"/>
          </a:xfrm>
          <a:prstGeom prst="rect">
            <a:avLst/>
          </a:prstGeom>
          <a:noFill/>
        </p:spPr>
      </p:pic>
      <p:pic>
        <p:nvPicPr>
          <p:cNvPr id="5124" name="Picture 4" descr="http://www.boa-constrictors.com/sites/default/files/5_BoaArub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438400"/>
            <a:ext cx="4495800" cy="3364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zoo</a:t>
            </a:r>
            <a:r>
              <a:rPr lang="en-US" dirty="0" smtClean="0">
                <a:solidFill>
                  <a:srgbClr val="FF0000"/>
                </a:solidFill>
              </a:rPr>
              <a:t>log</a:t>
            </a:r>
            <a:r>
              <a:rPr lang="en-US" dirty="0" smtClean="0">
                <a:solidFill>
                  <a:srgbClr val="00B050"/>
                </a:solidFill>
              </a:rPr>
              <a:t>ist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person studying animals</a:t>
            </a:r>
            <a:endParaRPr lang="en-US" dirty="0"/>
          </a:p>
        </p:txBody>
      </p:sp>
      <p:pic>
        <p:nvPicPr>
          <p:cNvPr id="4098" name="Picture 2" descr="http://t1.gstatic.com/images?q=tbn:ANd9GcSKbcAxMkWohw_dUCVPQn9YC1Yu0U6TmGQi5WDAJMq-mu6qrukl:teacher.scholastic.com/scholasticnews/indepth/endangered_species/background/images/zoologis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3011497" cy="2514600"/>
          </a:xfrm>
          <a:prstGeom prst="rect">
            <a:avLst/>
          </a:prstGeom>
          <a:noFill/>
        </p:spPr>
      </p:pic>
      <p:pic>
        <p:nvPicPr>
          <p:cNvPr id="4100" name="Picture 4" descr="http://t0.gstatic.com/images?q=tbn:ANd9GcQ-ZVuN5i-HdVvaSuSmW0XMQu1sCyX07TwFHf4EmiSPBG2ZwOIN:work.chron.com/DM-Resize/photos.demandstudios.com/getty/article/178/205/87728516.jpg%3Fw%3D600%26h%3D600%26keep_ratio%3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199" y="1905000"/>
            <a:ext cx="3217887" cy="2133600"/>
          </a:xfrm>
          <a:prstGeom prst="rect">
            <a:avLst/>
          </a:prstGeom>
          <a:noFill/>
        </p:spPr>
      </p:pic>
      <p:pic>
        <p:nvPicPr>
          <p:cNvPr id="4102" name="Picture 6" descr="http://t2.gstatic.com/images?q=tbn:ANd9GcST5sq0lYZhxZyar0CksZHBzYrEMstyDF0ujvWUBhaZqflcQRm_:www.macmillanmh.com/science/2010/student/na/images/ecareers/g4_ecareer_life1_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267200"/>
            <a:ext cx="2819400" cy="2243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station</a:t>
            </a:r>
            <a:r>
              <a:rPr lang="en-US" dirty="0" smtClean="0">
                <a:solidFill>
                  <a:srgbClr val="00B050"/>
                </a:solidFill>
              </a:rPr>
              <a:t>ery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Supplies for writing-pretty paper and envelopes, pens, pencils, etc.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6" name="Picture 4" descr="http://t1.gstatic.com/images?q=tbn:ANd9GcRWG3wZqzqBHmpF1Ur4Srp3eCFy5jQnfIk0qOzLhE9SwRDd8I9qXA:www.williamarthur.com/images/category/91-00000_green_bordered_note-web_1352391641.jpg%3F13523916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971800"/>
            <a:ext cx="2619375" cy="1743076"/>
          </a:xfrm>
          <a:prstGeom prst="rect">
            <a:avLst/>
          </a:prstGeom>
          <a:noFill/>
        </p:spPr>
      </p:pic>
      <p:pic>
        <p:nvPicPr>
          <p:cNvPr id="3078" name="Picture 6" descr="http://t3.gstatic.com/images?q=tbn:ANd9GcSn5Tuv8Xel4sQIALS7-RPsoZhXTE6zZziPUo5aYINVoyvHPPoiXw:www.currentcatalog.com/Images/us/local/gateways/S1301/Stationer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667000"/>
            <a:ext cx="257672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dona</a:t>
            </a:r>
            <a:r>
              <a:rPr lang="en-US" dirty="0" smtClean="0">
                <a:solidFill>
                  <a:srgbClr val="00B050"/>
                </a:solidFill>
              </a:rPr>
              <a:t>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Something </a:t>
            </a:r>
            <a:r>
              <a:rPr lang="en-US" dirty="0" smtClean="0"/>
              <a:t>(such as money, food, </a:t>
            </a:r>
            <a:r>
              <a:rPr lang="en-US" dirty="0" smtClean="0"/>
              <a:t>clothes, blood </a:t>
            </a:r>
            <a:r>
              <a:rPr lang="en-US" dirty="0" smtClean="0"/>
              <a:t>etc.) that you give in order to help a </a:t>
            </a:r>
            <a:r>
              <a:rPr lang="en-US" dirty="0" smtClean="0"/>
              <a:t>person.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2" name="Picture 4" descr="http://t0.gstatic.com/images?q=tbn:ANd9GcTIN0mXM50x4nQuIraOjeylbk_IKEey_5qaPt-yOndTozjA3dzQHw:us.123rf.com/400wm/400/400/belchonock/belchonock1208/belchonock120800556/14707063-donation-box-with-children-toys-isolated-on-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3631045" cy="2819400"/>
          </a:xfrm>
          <a:prstGeom prst="rect">
            <a:avLst/>
          </a:prstGeom>
          <a:noFill/>
        </p:spPr>
      </p:pic>
      <p:pic>
        <p:nvPicPr>
          <p:cNvPr id="2054" name="Picture 6" descr="http://t3.gstatic.com/images?q=tbn:ANd9GcS_3SjYT2dFlXicnEJcaV8BrRiEcfh9rgaFmJB41QUEMQonC3qJ:us.123rf.com/400wm/400/400/belchonock/belchonock1210/belchonock121000191/15536584-donation-box-with-clothing-isolated-on-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2275" y="2590800"/>
            <a:ext cx="2371725" cy="1933576"/>
          </a:xfrm>
          <a:prstGeom prst="rect">
            <a:avLst/>
          </a:prstGeom>
          <a:noFill/>
        </p:spPr>
      </p:pic>
      <p:pic>
        <p:nvPicPr>
          <p:cNvPr id="2056" name="Picture 8" descr="http://t0.gstatic.com/images?q=tbn:ANd9GcRNpFwvMuSuAIFLrj-f5MQ6lLaQu6Ms4G6inDmLpr1kiwxhmNQSlQ:cleardisplays.com/images/P/8756-8758-donation-box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191000"/>
            <a:ext cx="2314575" cy="1981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concern</a:t>
            </a:r>
            <a:r>
              <a:rPr lang="en-US" dirty="0" smtClean="0">
                <a:solidFill>
                  <a:srgbClr val="00B050"/>
                </a:solidFill>
              </a:rPr>
              <a:t>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Worried</a:t>
            </a:r>
            <a:endParaRPr lang="en-US" dirty="0"/>
          </a:p>
        </p:txBody>
      </p:sp>
      <p:pic>
        <p:nvPicPr>
          <p:cNvPr id="1028" name="Picture 4" descr="http://t1.gstatic.com/images?q=tbn:ANd9GcQoywSLlhm6nZGVZ-QBB2NoyS6QN_lnZfTLf4YeEMxCqXZPZtaC-w:thumbs.dreamstime.com/thumblarge_532/12826236043i6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667000"/>
            <a:ext cx="2517310" cy="3200400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RPDyGyUAkwVKAWaJEMb2dhAT6SwNLw7sPnQRq2QXJUuU5p_NJGEQ:s3.babyexpert.com/uploads/images/medium/317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514600"/>
            <a:ext cx="4000497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Going on a trip to see something fun or interesting</a:t>
            </a:r>
            <a:endParaRPr lang="en-US" dirty="0"/>
          </a:p>
        </p:txBody>
      </p:sp>
      <p:pic>
        <p:nvPicPr>
          <p:cNvPr id="11266" name="Picture 2" descr="http://t0.gstatic.com/images?q=tbn:ANd9GcQUwyiYj5p8H9hn_t0KlQ0puUhPGqKca29YYoXJGfgzLW0NfAAv:www.go-telaviv.com/images/israel-zoo-and-safari-t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3993554" cy="2590800"/>
          </a:xfrm>
          <a:prstGeom prst="rect">
            <a:avLst/>
          </a:prstGeom>
          <a:noFill/>
        </p:spPr>
      </p:pic>
      <p:pic>
        <p:nvPicPr>
          <p:cNvPr id="11268" name="Picture 4" descr="http://t3.gstatic.com/images?q=tbn:ANd9GcT3uCw8I6Sh-nhZSRGpZspjJwdJVBJMK6LoVWnRkwQtJQfz3xH8_A:www.riversideartmuseum.org/files/1213/3900/2686/WW%2520Tour%2520La%2520Petite%2520Academy%252002%2520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133600"/>
            <a:ext cx="3024932" cy="2057400"/>
          </a:xfrm>
          <a:prstGeom prst="rect">
            <a:avLst/>
          </a:prstGeom>
          <a:noFill/>
        </p:spPr>
      </p:pic>
      <p:pic>
        <p:nvPicPr>
          <p:cNvPr id="11270" name="Picture 6" descr="http://t0.gstatic.com/images?q=tbn:ANd9GcT0S_uSoB1OL8QmRxtZFZZ2mccyWI-DNbUaD_kOp4rvINSi_GSdaQ:www.grouphotels.com/portals/0/new_york_sight_see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419600"/>
            <a:ext cx="3048000" cy="2440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volunteer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who work without pay</a:t>
            </a:r>
            <a:endParaRPr lang="en-US" dirty="0"/>
          </a:p>
        </p:txBody>
      </p:sp>
      <p:pic>
        <p:nvPicPr>
          <p:cNvPr id="10242" name="Picture 2" descr="http://t1.gstatic.com/images?q=tbn:ANd9GcQPlzKMEhC7xvRfXf3jSS5jlS6q3DAtHyd9i7nRnGl2ffxcfNaI:advitamaeternam.org/wp-content/uploads/2012/03/Ill-Do-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0"/>
            <a:ext cx="2608254" cy="2667000"/>
          </a:xfrm>
          <a:prstGeom prst="rect">
            <a:avLst/>
          </a:prstGeom>
          <a:noFill/>
        </p:spPr>
      </p:pic>
      <p:pic>
        <p:nvPicPr>
          <p:cNvPr id="10244" name="Picture 4" descr="http://t0.gstatic.com/images?q=tbn:ANd9GcSt_q7bfNgswNUhdRMncFV_bM8Sn1AgIduWwkXZbCl5dNYHgXM2:static.ddmcdn.com/gif/easy-volunteer-activities-for-kids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05000"/>
            <a:ext cx="2238375" cy="2047876"/>
          </a:xfrm>
          <a:prstGeom prst="rect">
            <a:avLst/>
          </a:prstGeom>
          <a:noFill/>
        </p:spPr>
      </p:pic>
      <p:pic>
        <p:nvPicPr>
          <p:cNvPr id="10246" name="Picture 6" descr="http://t2.gstatic.com/images?q=tbn:ANd9GcQYX8EtyIJcm3hcMSwWxTS3l7WSWKATXAn_oJsVgIrHurlYlIwI:www.cchs.org/images/contentmgmt/Volunteer_with_Us_Over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4419599"/>
            <a:ext cx="3048000" cy="2028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commun</a:t>
            </a:r>
            <a:r>
              <a:rPr lang="en-US" dirty="0" smtClean="0">
                <a:solidFill>
                  <a:srgbClr val="00B050"/>
                </a:solidFill>
              </a:rPr>
              <a:t>ity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group of people who live in the same place</a:t>
            </a:r>
            <a:endParaRPr lang="en-US" dirty="0"/>
          </a:p>
        </p:txBody>
      </p:sp>
      <p:pic>
        <p:nvPicPr>
          <p:cNvPr id="9218" name="Picture 2" descr="http://t2.gstatic.com/images?q=tbn:ANd9GcTvG3YGUsT4E-GR3X3WBNGwG2oQzDQuMXyy4hACKcDsBQF5r9TNJg:https://www.niehs.nih.gov/research/supported/assets/images/h_m/justice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14600"/>
            <a:ext cx="2781798" cy="2895600"/>
          </a:xfrm>
          <a:prstGeom prst="rect">
            <a:avLst/>
          </a:prstGeom>
          <a:noFill/>
        </p:spPr>
      </p:pic>
      <p:pic>
        <p:nvPicPr>
          <p:cNvPr id="11266" name="Picture 2" descr="http://t1.gstatic.com/images?q=tbn:ANd9GcRXpyozUibxKuEkfpZylzAfzRKkwF3Y2HjIRLES9unodeApU0uHdg:communityrelations.tufts.edu/wp-content/uploads/1206_slideshow_neighbors25-468x3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667000"/>
            <a:ext cx="4137283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thrill</a:t>
            </a:r>
            <a:r>
              <a:rPr lang="en-US" dirty="0" smtClean="0">
                <a:solidFill>
                  <a:srgbClr val="00B050"/>
                </a:solidFill>
              </a:rPr>
              <a:t>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experience a sudden feeling of excitement</a:t>
            </a:r>
            <a:endParaRPr lang="en-US" dirty="0"/>
          </a:p>
        </p:txBody>
      </p:sp>
      <p:pic>
        <p:nvPicPr>
          <p:cNvPr id="10242" name="Picture 2" descr="http://t0.gstatic.com/images?q=tbn:ANd9GcTPBur19I_H5ONMqtl1t3oofBBUAW6SGcBxP9-YROZo9a6Yzp9NCFNGG2gX:www.picturesof.net/_images_300/A_Thrilled_Man_and_Scared_Man_on_a_Roller_Coaster_Royalty_Free_Clipart_Picture_090220-185639-186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667000"/>
            <a:ext cx="2290731" cy="3048000"/>
          </a:xfrm>
          <a:prstGeom prst="rect">
            <a:avLst/>
          </a:prstGeom>
          <a:noFill/>
        </p:spPr>
      </p:pic>
      <p:pic>
        <p:nvPicPr>
          <p:cNvPr id="10244" name="Picture 4" descr="http://t2.gstatic.com/images?q=tbn:ANd9GcQJ3xlP5kFhMnC-LoTycmygugBXlqjb7QoVVJTmQdwI5Qe47_YliA:grupofantasma.com/files/pres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4384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slogan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short attention-getting phrase used in advertising</a:t>
            </a:r>
          </a:p>
          <a:p>
            <a:endParaRPr lang="en-US" dirty="0"/>
          </a:p>
        </p:txBody>
      </p:sp>
      <p:pic>
        <p:nvPicPr>
          <p:cNvPr id="9218" name="Picture 2" descr="http://t3.gstatic.com/images?q=tbn:ANd9GcQBO6eytWSKIzpQnk95Ch0cVefI0tREtfrwlNhBfan7ppuANnxO:fc08.deviantart.net/fs18/i/2007/138/c/1/Google__s_Slogan_by_apb19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50" y="2362200"/>
            <a:ext cx="4523780" cy="2819400"/>
          </a:xfrm>
          <a:prstGeom prst="rect">
            <a:avLst/>
          </a:prstGeom>
          <a:noFill/>
        </p:spPr>
      </p:pic>
      <p:pic>
        <p:nvPicPr>
          <p:cNvPr id="9220" name="Picture 4" descr="http://t1.gstatic.com/images?q=tbn:ANd9GcQ_SYN9QIrVk5VcQ-JUt1OdR6CAUgYOHUTvMvDjPVAG9PgWnDev:2.bp.blogspot.com/-AMSf8fCv6uI/T1BPM3rHFjI/AAAAAAAAFZ0/JW3vgTx4gIY/s1600/mcdonal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286000"/>
            <a:ext cx="2751474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Grown</a:t>
            </a:r>
            <a:r>
              <a:rPr lang="en-US" dirty="0" smtClean="0">
                <a:solidFill>
                  <a:srgbClr val="FFC000"/>
                </a:solidFill>
              </a:rPr>
              <a:t>up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Adults, not children 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 Are these grownups?</a:t>
            </a:r>
            <a:endParaRPr lang="en-US" dirty="0"/>
          </a:p>
        </p:txBody>
      </p:sp>
      <p:pic>
        <p:nvPicPr>
          <p:cNvPr id="8194" name="Picture 2" descr="http://t2.gstatic.com/images?q=tbn:ANd9GcRvImT9CMgDFVYqkkibK78vaixzEuc1_gRgPVuDB5Mg9iDibapU:www.ymcafw.org/uploadedImages/Locations/Downtown/Adults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14600"/>
            <a:ext cx="4149299" cy="3322745"/>
          </a:xfrm>
          <a:prstGeom prst="rect">
            <a:avLst/>
          </a:prstGeom>
          <a:noFill/>
        </p:spPr>
      </p:pic>
      <p:pic>
        <p:nvPicPr>
          <p:cNvPr id="8198" name="Picture 6" descr="http://t0.gstatic.com/images?q=tbn:ANd9GcTBAzQNiiz-wIU7FOAVYL8fQWkdK_QHbMc0YFidKxjvep_Tb7o:1.bp.blogspot.com/-XibApNbe4m4/UOZGey_FDSI/AAAAAAAAFk8/fTwHDAl9378/s1600/prete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76600"/>
            <a:ext cx="3601406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deserve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 person should have something because they worked hard for it. </a:t>
            </a:r>
          </a:p>
          <a:p>
            <a:r>
              <a:rPr lang="en-US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The US gymnastics team deserved the gold medals.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7170" name="Picture 2" descr="http://t0.gstatic.com/images?q=tbn:ANd9GcTVqyMRGR84wSdi7Yj72gfYSbrv4u-q1MDdqxLjlwCS7IxOy157KQ:abcnews.go.com/images/Politics/gty_fab_five_jp_120801_wbl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05200"/>
            <a:ext cx="4611008" cy="2590800"/>
          </a:xfrm>
          <a:prstGeom prst="rect">
            <a:avLst/>
          </a:prstGeom>
          <a:noFill/>
        </p:spPr>
      </p:pic>
      <p:pic>
        <p:nvPicPr>
          <p:cNvPr id="7172" name="Picture 4" descr="http://t0.gstatic.com/images?q=tbn:ANd9GcR427IFikP3nkIgPdJIWyfUa537XhE2RVzddHRSRyhAT8CtQq7O:i1109.photobucket.com/albums/h431/grabadietcoke/pug-meme-generator-you-deserve-a-treat-87b026_zpse29072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581400"/>
            <a:ext cx="3235567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inter</a:t>
            </a:r>
            <a:r>
              <a:rPr lang="en-US" dirty="0" smtClean="0">
                <a:solidFill>
                  <a:srgbClr val="C00000"/>
                </a:solidFill>
              </a:rPr>
              <a:t>view</a:t>
            </a:r>
            <a:r>
              <a:rPr lang="en-US" dirty="0" smtClean="0">
                <a:solidFill>
                  <a:srgbClr val="00B050"/>
                </a:solidFill>
              </a:rPr>
              <a:t>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one person ask questions to another one to get information </a:t>
            </a:r>
          </a:p>
          <a:p>
            <a:r>
              <a:rPr lang="en-US" dirty="0" smtClean="0"/>
              <a:t>                                               Job interview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http://t0.gstatic.com/images?q=tbn:ANd9GcRcJUZG2M0prWp8f8Y6uY6-hLMQZxBdhEfK1Ber9gb_WonFw1NurA:upload.wikimedia.org/wikipedia/commons/3/32/Thed_Bj%25C3%25B6rk_interview_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2743200"/>
            <a:ext cx="3584641" cy="251460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SqSQp9g7KRei4nPANIlKgUXXOpXTt_4r6zPEzT_4FtSv0C-imN:www.glassdoor.com/blog/wp-content/uploads/interview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276600"/>
            <a:ext cx="3026966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207</TotalTime>
  <Words>154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Here is my dollar</vt:lpstr>
      <vt:lpstr>tour</vt:lpstr>
      <vt:lpstr>volunteers</vt:lpstr>
      <vt:lpstr>community</vt:lpstr>
      <vt:lpstr>thrilled</vt:lpstr>
      <vt:lpstr>slogan</vt:lpstr>
      <vt:lpstr>Grownups</vt:lpstr>
      <vt:lpstr>deserve</vt:lpstr>
      <vt:lpstr>interviewed</vt:lpstr>
      <vt:lpstr>Boa constrictor</vt:lpstr>
      <vt:lpstr>zoologist</vt:lpstr>
      <vt:lpstr>stationery</vt:lpstr>
      <vt:lpstr>donation</vt:lpstr>
      <vt:lpstr>concerned</vt:lpstr>
    </vt:vector>
  </TitlesOfParts>
  <Company>Oklahoma City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is my dollar</dc:title>
  <dc:creator>OKCPS</dc:creator>
  <cp:lastModifiedBy>OKCPS</cp:lastModifiedBy>
  <cp:revision>16</cp:revision>
  <dcterms:created xsi:type="dcterms:W3CDTF">2012-12-13T20:31:07Z</dcterms:created>
  <dcterms:modified xsi:type="dcterms:W3CDTF">2013-01-15T02:38:21Z</dcterms:modified>
</cp:coreProperties>
</file>