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F8D5677-35BC-4CBF-9E2A-5EEFD30D1262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EFC8CCF-9D79-4C10-BB3C-E29659EDDB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My Very Own Room</a:t>
            </a:r>
            <a:br>
              <a:rPr lang="en-US" dirty="0" smtClean="0"/>
            </a:br>
            <a:r>
              <a:rPr lang="en-US" dirty="0" smtClean="0"/>
              <a:t> Unit 4.5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2819400"/>
            <a:ext cx="6019800" cy="1752600"/>
          </a:xfrm>
        </p:spPr>
        <p:txBody>
          <a:bodyPr/>
          <a:lstStyle/>
          <a:p>
            <a:r>
              <a:rPr lang="en-US" dirty="0" smtClean="0"/>
              <a:t>Genre: </a:t>
            </a:r>
            <a:r>
              <a:rPr lang="en-US" dirty="0" smtClean="0">
                <a:solidFill>
                  <a:srgbClr val="002060"/>
                </a:solidFill>
              </a:rPr>
              <a:t>Realistic Fiction-</a:t>
            </a:r>
          </a:p>
          <a:p>
            <a:r>
              <a:rPr lang="en-US" sz="2400" dirty="0" smtClean="0"/>
              <a:t>An invented story that could have happened in real life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339" t="28125" r="27965" b="7292"/>
          <a:stretch>
            <a:fillRect/>
          </a:stretch>
        </p:blipFill>
        <p:spPr bwMode="auto">
          <a:xfrm>
            <a:off x="381000" y="2743200"/>
            <a:ext cx="3131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snore</a:t>
            </a:r>
            <a:endParaRPr lang="en-US" dirty="0"/>
          </a:p>
        </p:txBody>
      </p:sp>
      <p:pic>
        <p:nvPicPr>
          <p:cNvPr id="22530" name="Picture 2" descr="http://t3.gstatic.com/images?q=tbn:ANd9GcQccfHBQb-A3Jk6FbnNfynQzeugGOdWPm7hYQVTj8HRPzDnF5uN:www.dental-sleep-institute.com/Fruin_Images/Sno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33600"/>
            <a:ext cx="4038975" cy="3276600"/>
          </a:xfrm>
          <a:prstGeom prst="rect">
            <a:avLst/>
          </a:prstGeom>
          <a:noFill/>
        </p:spPr>
      </p:pic>
      <p:pic>
        <p:nvPicPr>
          <p:cNvPr id="11" name="MS900069745[1]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MS900069745[1].wav"/>
          </p:nvPr>
        </p:nvPicPr>
        <p:blipFill>
          <a:blip r:embed="rId4" cstate="print"/>
          <a:stretch>
            <a:fillRect/>
          </a:stretch>
        </p:blipFill>
        <p:spPr>
          <a:xfrm>
            <a:off x="6858000" y="228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t2.gstatic.com/images?q=tbn:ANd9GcT1MXbl2v8rTyd0n3q0o5misj8bvnjA8a_jVu8hiXUNSMF5eW4vMg:www.kreiderscanvas.com/nss-folder/pictures/porch%25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764042" cy="2819400"/>
          </a:xfrm>
          <a:prstGeom prst="rect">
            <a:avLst/>
          </a:prstGeom>
          <a:noFill/>
        </p:spPr>
      </p:pic>
      <p:pic>
        <p:nvPicPr>
          <p:cNvPr id="23556" name="Picture 4" descr="http://t3.gstatic.com/images?q=tbn:ANd9GcRkeJgJVmikdDGACINJxHIRwaA1v8s11IrvEbaL05zrbuj8I5hwvw:www.vadeck.com/images/kurcinik-front-porch-sid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507203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Sewing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0" name="Picture 4" descr="http://t3.gstatic.com/images?q=tbn:ANd9GcQE7UrhcobdTtOYZ5m3ZOWVlrO0ZsyNdRi03c6d1fRNfBUGWzQljg:upload.wikimedia.org/wikipedia/commons/thumb/8/81/Woman_with_Singer.jpg/220px-Woman_with_Si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3209922" cy="2334491"/>
          </a:xfrm>
          <a:prstGeom prst="rect">
            <a:avLst/>
          </a:prstGeom>
          <a:noFill/>
        </p:spPr>
      </p:pic>
      <p:pic>
        <p:nvPicPr>
          <p:cNvPr id="24582" name="Picture 6" descr="http://t3.gstatic.com/images?q=tbn:ANd9GcQDhYZaRIWYQhPGyqxSw7Br6jvucLBoEFTTyKROgknc0dId2Szxtg:upload.wikimedia.org/wikipedia/commons/5/56/Pfaff_sewing_machine_-_Chalon_sur_Sa%25C3%25B4ne_-_DSC06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2466975" cy="1847851"/>
          </a:xfrm>
          <a:prstGeom prst="rect">
            <a:avLst/>
          </a:prstGeom>
          <a:noFill/>
        </p:spPr>
      </p:pic>
      <p:pic>
        <p:nvPicPr>
          <p:cNvPr id="24584" name="Picture 8" descr="http://t3.gstatic.com/images?q=tbn:ANd9GcQiB1HyfM-A8DtYx5R_qTtr_OEstZDzIlJ_Tir0_gYQPrAa2scFww:ak1.ostkcdn.com/images/products/P12518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Mighty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Strong, powerful, forceful, potent</a:t>
            </a:r>
            <a:endParaRPr lang="en-US" dirty="0"/>
          </a:p>
        </p:txBody>
      </p:sp>
      <p:pic>
        <p:nvPicPr>
          <p:cNvPr id="25604" name="Picture 4" descr="http://t2.gstatic.com/images?q=tbn:ANd9GcQXBSZbhIcs3ieI4qZvfJgZFdB0BJVcYBdX_3JXa6xpGpsosF3P:cmro.travis-starnes.com/blog/wp-content/uploads/2012/06/avengers_box_off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3836484" cy="2667000"/>
          </a:xfrm>
          <a:prstGeom prst="rect">
            <a:avLst/>
          </a:prstGeom>
          <a:noFill/>
        </p:spPr>
      </p:pic>
      <p:pic>
        <p:nvPicPr>
          <p:cNvPr id="25606" name="Picture 6" descr="http://t1.gstatic.com/images?q=tbn:ANd9GcTZ-yZz8Qv5ZblOjo03e887OU0KPABtv07PauISC9OfCR-FMAqv:chipstreet.com/wp-content/uploads/2009/07/strong_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1905000" cy="2400301"/>
          </a:xfrm>
          <a:prstGeom prst="rect">
            <a:avLst/>
          </a:prstGeom>
          <a:noFill/>
        </p:spPr>
      </p:pic>
      <p:pic>
        <p:nvPicPr>
          <p:cNvPr id="25608" name="Picture 8" descr="http://t0.gstatic.com/images?q=tbn:ANd9GcQVde8Sdc_iQ8zhUjjTJUQH_I1iEhxZXSoimasoD6mv5gmtU-Uw:static.guim.co.uk/sys-images/Guardian/Pix/pictures/2009/3/8/1236554201646/Leaf-cutter-ants-Atta-cep-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953000"/>
            <a:ext cx="2762250" cy="165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t2.gstatic.com/images?q=tbn:ANd9GcT7YUdQmV1FhsCrOvNRlwniFNbV2xubEsQwKWwAiIDcD6Ux9q7z:www.arapahoecoin-stamp.com/MPj03093820000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4351309" cy="2895600"/>
          </a:xfrm>
          <a:prstGeom prst="rect">
            <a:avLst/>
          </a:prstGeom>
          <a:noFill/>
        </p:spPr>
      </p:pic>
      <p:pic>
        <p:nvPicPr>
          <p:cNvPr id="26628" name="Picture 4" descr="http://t0.gstatic.com/images?q=tbn:ANd9GcQH9mlV5qebtnpARE4D0jQZKYUyOQ96OQ5H3DHmcxzb3y7KRWrd:about.usps.com/corporate-social-responsibility/images/pr11_1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981200"/>
            <a:ext cx="1904999" cy="1905000"/>
          </a:xfrm>
          <a:prstGeom prst="rect">
            <a:avLst/>
          </a:prstGeom>
          <a:noFill/>
        </p:spPr>
      </p:pic>
      <p:pic>
        <p:nvPicPr>
          <p:cNvPr id="26630" name="Picture 6" descr="http://t3.gstatic.com/images?q=tbn:ANd9GcQvfUHn9xNOsQY5Zal8bz4mtTgwzp69w0tMZtnrScJaGBvOFY4k:www.2-clicks-stamps.com/images/image/stamp%2520pr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91000"/>
            <a:ext cx="2295525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Cuddle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t2.gstatic.com/images?q=tbn:ANd9GcSN5uegUmVuUb5rSgf9eiQbUpgB6AnO88jmBQ3NQ947KGanR0wp:www.ultimateecards.com/images/939afb7c3f4f0ab07483ddfecb8d21d00c3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470029" cy="2200195"/>
          </a:xfrm>
          <a:prstGeom prst="rect">
            <a:avLst/>
          </a:prstGeom>
          <a:noFill/>
        </p:spPr>
      </p:pic>
      <p:pic>
        <p:nvPicPr>
          <p:cNvPr id="27652" name="Picture 4" descr="http://t1.gstatic.com/images?q=tbn:ANd9GcSp97tFrwju2seV9Rth7Mtk-DJY5lNp_ue-vzASGetZClzfGQtH:cdn02.wpcdn.celebuzz.com/wp-content/uploads/2012/01/Whitney-Port-Cuddle-Up-Day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2466975" cy="1847851"/>
          </a:xfrm>
          <a:prstGeom prst="rect">
            <a:avLst/>
          </a:prstGeom>
          <a:noFill/>
        </p:spPr>
      </p:pic>
      <p:pic>
        <p:nvPicPr>
          <p:cNvPr id="27654" name="Picture 6" descr="http://t2.gstatic.com/images?q=tbn:ANd9GcQAcWT0IWQX5zsi7ZxMOdDMzxum_ED2gMazPLOUa25ELxIE4VmI:oddlovescompany.com/wp-content/uploads/2013/01/tumblr_mcf1enBpgf1rdvzeho1_12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14800"/>
            <a:ext cx="3056608" cy="1905000"/>
          </a:xfrm>
          <a:prstGeom prst="rect">
            <a:avLst/>
          </a:prstGeom>
          <a:noFill/>
        </p:spPr>
      </p:pic>
      <p:pic>
        <p:nvPicPr>
          <p:cNvPr id="27656" name="Picture 8" descr="http://www.pbs.org/parents/whenfamiliesgrieve/images/comfort.mother-daughter-cudd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429000"/>
            <a:ext cx="205740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Treasure                            Junk</a:t>
            </a:r>
          </a:p>
          <a:p>
            <a:pPr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                                     </a:t>
            </a:r>
            <a:r>
              <a:rPr lang="en-US" sz="2400" dirty="0" smtClean="0">
                <a:solidFill>
                  <a:srgbClr val="FFC000"/>
                </a:solidFill>
              </a:rPr>
              <a:t>garbage, trash, rubbish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28674" name="Picture 2" descr="http://t0.gstatic.com/images?q=tbn:ANd9GcRuLJpFkGbR9sIMk06cwcAV9wcdodEa0oG8AeXqkImhKaE8RzOS:www.shebusiness.com/wp-content/uploads/2012/01/TreasureCh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2362200" cy="2723878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SH2EWKwuNH69YNSCeXT9RUP6GXw94It4-7rKMAEWXFmtOocQTIOQ:us.123rf.com/400wm/400/400/jackf/jackf1110/jackf111000422/10885579-old-treasure-chests-with-vintage-gems-and-jewe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2619375" cy="1743076"/>
          </a:xfrm>
          <a:prstGeom prst="rect">
            <a:avLst/>
          </a:prstGeom>
          <a:noFill/>
        </p:spPr>
      </p:pic>
      <p:pic>
        <p:nvPicPr>
          <p:cNvPr id="28678" name="Picture 6" descr="http://t2.gstatic.com/images?q=tbn:ANd9GcT2jU4j3J3wI-vw2TTHXpTPcXCUpnpQB4SdpI2bpBtjxBUJGzUw:2.bp.blogspot.com/_YYe9xXReiRs/THx0N2IQiuI/AAAAAAAABGA/Mv_qW2OWAy4/s1600/junk%2Bhouse%2Bday%2Bafter%2B7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124200"/>
            <a:ext cx="3352800" cy="2231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wish came true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6"/>
            <a:ext cx="8534400" cy="4983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preschooler.thebump.com/DM-Resize/photos.demandstudios.com/getty/article/113/237/dv1845024.jpg?w=600&amp;h=600&amp;keep_ratio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3352800" cy="2419605"/>
          </a:xfrm>
          <a:prstGeom prst="rect">
            <a:avLst/>
          </a:prstGeom>
          <a:noFill/>
        </p:spPr>
      </p:pic>
      <p:pic>
        <p:nvPicPr>
          <p:cNvPr id="29702" name="Picture 6" descr="http://t0.gstatic.com/images?q=tbn:ANd9GcS0tblLEzeW771v13iVsmjVGSdDHZI_sz5hRLvUB25BGDK_bSta:media.twirlit.com/wp-content/uploads/2012/09/justin-bieber-fan-kiss-um-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380" y="1828800"/>
            <a:ext cx="2521445" cy="3276600"/>
          </a:xfrm>
          <a:prstGeom prst="rect">
            <a:avLst/>
          </a:prstGeom>
          <a:noFill/>
        </p:spPr>
      </p:pic>
      <p:pic>
        <p:nvPicPr>
          <p:cNvPr id="29704" name="Picture 8" descr="http://t3.gstatic.com/images?q=tbn:ANd9GcTJNTJ8gGutbJjW3d7Q-fI_R79P7TWXWUTOBzh7WSpb9LUWzl0YdA:i.cdn.turner.com/si/multimedia/photo_gallery/1010/kevin.durant.rare.photos/images/durant-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286000"/>
            <a:ext cx="1941608" cy="3048000"/>
          </a:xfrm>
          <a:prstGeom prst="rect">
            <a:avLst/>
          </a:prstGeom>
          <a:noFill/>
        </p:spPr>
      </p:pic>
      <p:pic>
        <p:nvPicPr>
          <p:cNvPr id="29706" name="Picture 10" descr="http://t3.gstatic.com/images?q=tbn:ANd9GcR-LBCWELPLzlBAfy3BIbgA158nGz94sg4lVZ9sBN5sPQuYu26T4Q:media.mwcradio.com/mimesis/2012-08/08/2012-08-08T201304Z_1_CBRE8771K6400_RTROPTP_3_SPORTS-US-OLY-GYMN-USA-DAY12_JPG_475x310_q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828800"/>
            <a:ext cx="2790825" cy="2063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Separate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181599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Separate</a:t>
            </a:r>
            <a:r>
              <a:rPr lang="en-US" dirty="0" smtClean="0"/>
              <a:t> [sep-uh-’</a:t>
            </a:r>
            <a:r>
              <a:rPr lang="en-US" dirty="0" err="1" smtClean="0"/>
              <a:t>reyt</a:t>
            </a:r>
            <a:r>
              <a:rPr lang="en-US" dirty="0" smtClean="0"/>
              <a:t>] (verb) </a:t>
            </a:r>
          </a:p>
          <a:p>
            <a:pPr>
              <a:buNone/>
            </a:pPr>
            <a:r>
              <a:rPr lang="en-US" sz="2000" dirty="0" smtClean="0"/>
              <a:t>                     </a:t>
            </a:r>
            <a:r>
              <a:rPr lang="en-US" sz="2000" i="1" dirty="0" smtClean="0"/>
              <a:t>To keep apart, divide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B0F0"/>
                </a:solidFill>
              </a:rPr>
              <a:t>Separate </a:t>
            </a:r>
            <a:r>
              <a:rPr lang="en-US" dirty="0" smtClean="0"/>
              <a:t>[‘sep-</a:t>
            </a:r>
            <a:r>
              <a:rPr lang="en-US" dirty="0" err="1" smtClean="0"/>
              <a:t>er</a:t>
            </a:r>
            <a:r>
              <a:rPr lang="en-US" dirty="0" smtClean="0"/>
              <a:t>-it]   (adjective)</a:t>
            </a:r>
          </a:p>
          <a:p>
            <a:pPr>
              <a:buNone/>
            </a:pPr>
            <a:r>
              <a:rPr lang="en-US" sz="2400" dirty="0" smtClean="0"/>
              <a:t>                   </a:t>
            </a:r>
            <a:r>
              <a:rPr lang="en-US" sz="2000" i="1" dirty="0" smtClean="0"/>
              <a:t>Standing apart, disconnected</a:t>
            </a:r>
          </a:p>
          <a:p>
            <a:pPr>
              <a:buNone/>
            </a:pPr>
            <a:r>
              <a:rPr lang="en-US" sz="2400" i="1" dirty="0" smtClean="0"/>
              <a:t>                               </a:t>
            </a: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 Same</a:t>
            </a: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bed                                          </a:t>
            </a:r>
            <a:r>
              <a:rPr lang="en-US" sz="2400" dirty="0" smtClean="0">
                <a:solidFill>
                  <a:srgbClr val="92D050"/>
                </a:solidFill>
              </a:rPr>
              <a:t>Separate beds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2050" name="Picture 2" descr="http://t2.gstatic.com/images?q=tbn:ANd9GcTHOuByUt9OalgS7YWu31rHtjOI9DfO8cDf2A0rnCLhlWj4SvU8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1"/>
            <a:ext cx="2336277" cy="1749954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hQSERUUExQUFRUWFxQUFxcXFRQUFRUUFBUVFBUUFxQXHCYeGBkjGRQUHy8gIycpLCwsFR4xNTAqNSYrLCkBCQoKDgwOGg8PGiwkHyIsLCwpLCkpLCwsLCkpLCksKSwpLCksLCwpKSwsKSksLCkpKSwsKSwsKSkpLCksLCkpLP/AABEIALgBEwMBIgACEQEDEQH/xAAcAAAABwEBAAAAAAAAAAAAAAAAAgMEBQYHAQj/xABBEAABAwIEAwUGBAUDAgcBAAABAAIDBBEFEiExQVFhBhNxgZEHIjKhscEUQnLwI1JiktGC4fEzshVDU5Oio9IX/8QAGgEAAgMBAQAAAAAAAAAAAAAAAQMAAgQFBv/EACwRAAICAQQBAwMDBQEAAAAAAAABAhEDBBIhMUETUWEFIqEUcZEyM1KBwSP/2gAMAwEAAhEDEQA/AMhECMIEO+QM6AToZZHz2SBmXC9Qg57xJySlJsB5FHdGb8B++ihAojJRu7Rr+J8Aii3Frj4uH2CgQd+To0ElOo4CB7xtzSf/AIgALNZZNpXOduigDuSrA0br1TXvLuF+YXacW0RH/EEQDov98qzdg6TvKsE7Ma53mfdH1Poqs8635q++zJoJeeJc1voL/dLyOojsKuZqNE21gpATppTM0SFfNkF1j6N7W5k3DKCLpXQqo0+PgaclLUeKZkVNFXia5H8sPJdOHSEaWHiUqHgjmjMqw0gX0+iulHyIkm+is1Xs5lmeXTVOnABu3hqiD2Sw/wDry38Gf4VydUk7LhmstF+xmasqcfskpxvLKf7B9l1/stgOgmk8w0j5AK094Tuu/igNkbJRR672WSAXikZuNCC0W481cYsLMcTY2jRoA06JwJ3HjZKNqAOKq1YVwMQ0jcLoapA1bTwukqil7xjgxxjcQbOADsp4Gx0KpsLbhG7Wi7nBo5kgD5pemqY3/A9rv0uDvos2k9kM08jn11fLKLnKGDLpwuHXDfABNqz2S90M9FUyMkbqLuyk9MzbfNGqB2aw5p4IhbZZj2a9qE9PL+FxNpDhoJbWPQuA+IdQtOZUte0OaQ5pFwQbgjmCiAKIlx8iUzhJukbtcIEEdeaCUt4LqANrPIwjHL6ruUcgioBNKigI5D5LucpJdUIHXQi2SfeFSiDjOiEErrXhB0qlBCtjXEJJEiHEqxUVbzSN/eS7xYJuoQVFQNraLR/ZUARIQdGn5kD/AAsxDLrQfZjNl7xg4uaflb7JWX+k0ab+4jYKWfTXRQnaarsz/UE4eHNtyUB2oq7NaDzLj/pBWGUjrQgrsZQvuQP9TuikaLEhntm0GluZVcdW5WXO595x68vJRdDX2mzG+uw8FVsdSNrw+f3UWql1NvFM+zcpLBfewT3EIwASN7FNXMTHJKOQUwzEM0bfRPhpqVTaWZwaxo3JAA6lXMRpuOTaM2fGou15BJMXcgBy0RMwGyOIiVzu7JpnCe8ei6ABuuliLkChBQVHIJRkzkhn5BDO5GwUPWyO5pjX0ubVuh+R8kcA80fKeaPYFx0VPtH2dZWx93M3LI34JBu0+PEdFUezOPz4ZUfham5YT7uvuuHB0ZOl+nHxWq1ERLTltmtpcXF+F+ix3t72lleHwVUEQcw3BF8zeIcx3IhU56LWnybHHWskiLmOBBa4i3TfTooCkxRnMrJeynbx0RLXu91wy5zy/lfyP9Q87q4wvzDPG6/EgcL7eXUaKrTRaKTsu4xBvX1QVUbO63FBSw7DDMt0ZrRyRg1AJ5mDNCNdELkk55OygQ0kl9F3IhHGjlqIBEhcOiM94CbOddEB0m6cRMScbEeSSyhAs7+CTDkS67dQgoCFePZZSOdUOOzcvzvp91RqamfIbMa555NaXH0C2P2ZdmHww55Q5j3m+V7NWtGgBDuJ1PmlZXUTRp4tzv2L7JBpYqsVeA/iqkMcSI2tLn24+8AGg8L6+hVoEeUakW6benA+CbYGbyTHqxvmMx+4WPuSR0dzhBtFd7Ydh29xnpmkOZcuaC5xe3iRcn3h9LrOaSD+I3lmb9QvQYVH7a9i2ZZKmH3CwGRzLaEt1JbyPTZWnj8oVhz81ImcINrJ7iEosfNQOByvyhzjuBp9Lp1V4jrlP704JcZcGmeO5Buz0OaqGlwxjneB0aD81ce6UH2cDYoXTO3ebD9LbgfO6NNjTnbXHgl5tdh0kUp9vwjLLFPNN10uCbEZGyKYlCRYlINblTGHYl3mh3Q0v1PDqJbFafyKy6aeNWdMSTMaezTsaPeICZGvjv8AF8it8suOLqUkv9iYxk+UghYiFpTqwIuNQk3sVwCIZ1RhH1XS1cDOqhBRrCsn9vWEkRwVDRxMTz0PvMv5hw81rLGFVH2wsvhUrbXJdEB4h4df0BV0LZ51w6Sz7cHaEKx4diU1IQ5l3x72H5fDl9FX6DDpXyBsUb3vv8LWlx+S0LB+wGIOaLwZOj3tbbyuSiwIe03tLgLRmDb8bhwPoNF1KO9kErtXNp7nf3nfZqCGxexbfL3MuzIErcp+xdG/enj8hl/7bKKqfZfRnYSN/S/T/wCQKUsqND0svDMhtdGaxao32VUw/PN/cz/8pnifsm0vTym/8smo/uaPsj6sSr000Z0XpCWdWap9nVc29og7q17D9SCoup7H1cer6eUDnkJHqLpikvcS8c14IU3KO1qWlp3MNnNLTyIIPzSLnq5Rqg5fZIOddFdIuBpKgAwclH8m7JINTlrW5eqhDR+zWPGCCMRCzco8z+Ynmb3Vnh7Yutdw8N1QOw2CyTRyObJ3bGuDdW5w51rnQkWsMuo5q+4Th0cLg4gyOHF2gv0HALlZE4za3Ho8OeE8SuHJP5+8jF3lpcLkZbkX8T8lJYHhfcRAZs+YlxeNiT47WAAt0UBLVue8vNgTy0CnezuIXJjdsQSPEb/vorY2t3JlzqTh/wAJZqRxJwEUmYAgtcLHjmGW3ndOLa2UP2hqAQI+oc7oBsPutcnUbMOOLlNIhWMyjTkoevqCXAevh+/qntXiAaD0URhz+8nAO25PIBc2UlFNvwdqmXWV5/DRMbqWtGYdTqfqo+mxBzHWA12tZShgFviB8EwnkAIdpfa/Gy81qJyzZlOfD+PgdgUVFwqx8ZXHcgeARabMy5a434acUlR17L2dp1CWqJ2W0N1f7F/6KXK+eSri09tfgbCrcX/xCQTxKlPwgAvmB8FDGEy2sbW4qQjprDVx25cVTBOHLnzfuHKkqp18DvDazK/LfQmymnsVcoaNxkGote6s7wvSfSJSlid9XwcjWqKmqGzmomRLPCJkXWoxWdjaQqh22cKuWOia8AB2eZ3LSwZ46k+inO0uPtpYjYjvHaMHK/5iOQWMx4nIZj71i5xJdu7U/VRuuEGMb5ZtWDdmKWjZlZlHM6XJ5kqXili4EHzVIw3thQxsa2YvJAF3uFxdLz9t8KGolPgI5D9laMlQuUXZbXSRX4eqCpJ9pmHDjJ/7P+6CtuK0HEiTkmS0YCRrKW400K5rs7kWrEXV1t0ePEgVA1b3svdpPIhQju0Vri1il7jSsVo0Jla1LNqmHiszd2jchH2jdfdH1H7A/TL3NExCmhmjLXta8EWNwDv9Fg3bPs6aOpcwX7t3vRk8WngTzB09FpVHjZuBe6kK7B4q2MRzA2uS1w0c11twfsmYs1SM2o0lwMKYOiVMlxyWg/8A8YqHTFrJojHuHOJafAsAOqueA+xKmis6oeZjy1ZH6A3PmfJdFNSVo4souLpmGtZfYXKdUmBzyG0cMjj/AEtcfsvSEWH00HuwQxNtxDGj7J6yuyN11UtAoovYzApKegYyVhY8vkcWm19Tpe3QBPnR2VliqBPmHEW9FH1VARw0XMyxe5s6uGa2pMiVJ9n5QJT+k2+SZyQ2R6T3MzjysPulxdOx0+Ysf4njb2S+4GluU3JOx0y6cb6+irmJY1YEk3c5MKnF+8Mmu2gPMg6/4UfTkmwtmc42HMnl4K2SbbSHYsUMcd3k4yV8zrC512AJJ6AKbw/DJISTI0tJ2BHDqp3s7h3cDMCO8O5IBFv5RsQOqsQqjlu9mf8AR7x/tNr+V1Mmj9XG43Vmb9btndWinipdwunkNCHEGS5PK9gFIP7S0MoMbaiKJ97Oa+8TwRwLX2IKENKHH3JYXj+mRp+685q/pebC16S3fKRthr4ZF/iwNomfyhM63DSblh62OvoVZBhtxo30ITWfDZP5dPEJGXR6jGr2N/smVx6pXe7+WRlE7YKZEbLaOUazCHgkudG0dXhHnq6aJv8AEqoG21+NpPpe6dpdDqFd4/54F582Nu1IX7yzrhT8cmZoPNZ9Ve0TD4tnyTkcGMs31dZQmK+2p4aRDCyMcHPOc/2iw+q7v0vSZtO5PJ0/BztTlhOtprE0rWgueQ1o3JIAHmVSO0vtThiBZS2lk2zf+W087/mPhp1WN4t2znq3Xmle4cATZvk0aBHwZgfKwHUXzH9LRmPyC7fStmP+p0izV9fI6xkcXyOHePJ5u+EdABbTxUE2SznFvxDUuPwtHEnmeie4jUFoc4/E8k+AOw9E1ZZlPmd+bXqeQWPc+/c15GklFDLvXyOIYCbC5J38QOHgkJIXA63zDnopPCcUELXEtzOcb+HIJviVd3pBtay1RjSMjfJHkc90EoGdUFagG3QzJ0HXCrVJiYNlNUtTdYDs7RHEKEvaWh+Tra/yWTduHvp5u6zXBaHZrAE3J9NltE8d26LK/aT2XmM34gDvI8obZou5lr7jiNd0ccY77YMs5+k1H8GfurHkg5nXGxub+Se0uKSbZr+IF/C6Sjw4vcGsDnE6AAalx2AA3K2z2aezMU7RPVMBmOrWmx7odeGfrw9VucYvwcmOScXw2VrAexlbLH3vdd3xAe7KXacGnUedlJUUlTG7JJDL1ux23jstPqJNbDYJlidXpa+5A/fosk8Me1wdHFrcnCkrIuAPbIxriAAA65/7fG+ikqytNrA7ozMrhqAf3zUVidC7NYBxZwtrvwNlizZ8mlg5RVr8jVCGpklJ00LCcDci/imks5eeiUpMNLiQBtvewTp+H5eCzY/qk58yhSJPRQjwpcjWLEGxOaQNRcO1+IE/LT6Kdjqo5diAbXymwPiBx8lVqumym+4+nQpKSUmO3UfQj7LoLN6iUo9MyODg6ZYsQpWsF3ED6qldqsWcG5I9A7Qu425D/KdkX1JJPU3SdRTB4s5Un8DsUqknLlFXoaUvs1ugHFWXDqZsWu7uf+EKekDBolQovcZly7nx0SENe7gpeiqHc1W2zkJzDWP4J8JmSSJbtF2QpsQZaZtpALNlZYSN6E7Ob0PyWVdq/ZfU0LTKw99CNS9gLXsHN7OA6gkc7LVaOpk6Kbppjx158itUZWZ5Ro8yw4lI3aWQeD3D7pV2KyneWQ+Mjz91d/aj7MXxF1VRMJiN3SxNFzEeLmAbx9B8PhtlX4h3NWoXZNGYnck+JJQ/ENbuQoXvjxJRcym0m4lJ8X/lFzzKj5Z3ON3G6EbRxXHEX0VkBsViarV2Pbd7zb8uW/IEi/yFvNVmGQAbC6unYOD3HuP5nW8mjX6lIzz2wbGYlckJ41d8oZ4DzOp+SbY068kcTdmgXUhR2klc87XJ9f8AZRsLBJNI/Zo90Ecyf8BJxq517BlLlj6kp4x/1HEgcgbJ+6sohoIT1KYTtAHuuPlr6ptl4/ZbxItLJDc2bp4/7IJDuenquoBJKhxBzXAOVqgr7WIVMdWZhqNeacQYg6265kuD0EFZfKfHQ73ToVIRVDSszfiVinNL2iLTvceKrbDtS4L/AIbg8EM7p2Rs7xw1ceH6RsCeJGpVhhxUWsQQfVZ7R9pBzUtT4208UyOVoRPTxlyyzmQHZRGLTWt+ofQpJuINPG3VNnUzDre/E+9r80ZZrVFIaXbK7JClq1IR1KhIqcD4Xeqdxhw3IStzGSxIkhU634/viiVUxfsQPEH7KPdVAbkI8c1zpqkZEpJpg2vH9wc0hDHB9rkWFvqmrcL0y5hwPHgU/wB/JJZ9b+IWX1FiW2PQnJJzdsZHC2j849Ck34b/AFN+Y+qfSS34BN3OSpa1+AKIzfQOHC/gQfomrmEKUsuObffVMhrb7RHEikoyUhOpKIHbRN3RFvBdDHljPpi2h1BXOClqTE3cWqDiltwUnSV4G4WuL+RUkWSlrb9FiPto7DtppW1cDQ2GYkPaBYMm3uBwDxc25g8wtmo6lrl3H8BjraWSnk+GQWuN2OGrXjqCAVpizPJHktGY0p9jOEvpZ5YJAM8Tyx1tjbZw6EWI8U3a4W2PqrFArJSN04imYd2apP8ACk63XMhB2QCOXUJtdo0V1wEGKgc/Yhsh8ySwfZUynqjs7borjLIBhYt+Zwb/APY4n6LPnTaivlDcbq/2GdFKWUzjzzW+iTwwWgBy3u52t/L7ItS7LTAc/wDlSj2iOKGCxDu7ZI47j+IM9rcDqjg7bF+BKjIeCLe8drcB1RqjM0AZT00sEmInMJLSLnSw+vRFlneN3u4bm+vILUVAZHdPQIIvejjv1OqCJBFzUiXEJKKtvodDySucLmtNcM7cJRkriwkk7uV0l+MPFp8k5EgXTYoX8Bf7hIawc/XRPWYi4cUxdTAohpbbEhRpMsnJFgpO0Tm6G56p1F2gJVWaHjj6gJZsknT0CU4IcpyLY3HnDil24487EqoxyTdP7QnLWSHc+Q0+iW4peRsZSfgnTjIc7KZNeIF3G/krRhNQGAAkG/G+oVOwrBXO+FvkB9VZsN7OSBwLzYDhf7BZ8s4JVJlMjhW2TLQ7ikwzXT92SoCT8NFy3lUjm0Jvb4JF0aXkJO6I/VInJMshEhHZ/wAoFqKx4B1QjPaRij2jgiGC4S7AClWx8FuxTd8C2RL4i09E5p3tO6cyw8E3bAL2XcwZN6+RMiUpqVp2UtTAjqoKlic3UHRTtJNcLdFiJGC+26hDcULhp3kUT/EgGM/9gVEp6fMf39Fsnt2w1hdSynRxEsZ6hpa5vzc71WWwZQdW6babhNFErTYC2WO4kGa2gtx5KCqqXI9zdTY2UrDP3RuzU249UrSULZH3c113dNLqdBIaJg5FTjq8fg2w8RMHf6S133PzTxnZN2Yhuo56FR2JYY5rSQL5CL25X1QasidCmLutFGOg+itGMMa7u3lwAMUPHXSJgtZVLEn5ooyNRYjzCueA4i10cPeNa9ga0C7Wk+6A0tNxzHzWfE9qLpWivmkzOAZmc47AAk+g1Vhw32bVktv4ZjGl3SaG3Ru/rZbH2d7ju2uhjjYCNcrWtPnYJ/U1rRoPePJup+Sc5cAS5Mwj9lLQPemdm42aLX80FfXSzk6MYByLhfzQSd79xu1HlWomJ0uCbDW6Vo3DL7ziPP6JlHIWk5fmk5GHiCtNCE2id7OYm2OsiLjmbmsb/D7wLbkcdSFsn4OmktmiiN/6Gg+oXnsOsbj92Wp4NjBLRc6GxB8RcJc2ojcab8lmqewVK/4Q+P8AS649HXUbL7NDf3ZhbhmaR9CpzDcVvoTr9xupuGS6S1Fjt84+TPnezqdpFnREc7uFvKydxez9/GRnkHH7K9PSa5GpzOEqiPjmm1yVSHsLbeQeTf8AdPIuxcQNy559B9lYQu3WCWfI/Jb1Ze41p6NsYsxoaP3uUYt1S5KTcufm9yJgC46bk0D1P1XLopassJtXRaghRUZyLZWUggCAhRmtSrGLRjW4o3QGMslUMi6AtkPtFvk45N5YtU6siPC6mll9wqXQth8mtipdkXFR8VPcAqVgGi7cOjPIy32wXkmhZYkRMc4+Mh48tGD1WZspbnQK/dqa5s+I1BBOUZY7tda/dgNNueoKjMUhhbYx2LuIJtp1ACaUKtPShoBF78b/AGTmiLibFxaPsnTqQyOJOmtraLstGW8iAbX4I0Qe02LObbK43GnO/iVL007X3L23uDcWAzD+W3gq8yNznWaLuO1grdhuHO7q0jPeBIu3fzIU6IVus7NENc6D+JC4nNESBLE7m0fmHhqmuC1xiBiJAF7gHTxtfbwKt5wEwhzm6l2/S/PXyUJMxhOaUXA01F0twvlFlKi5ez3Fmlz4jrpmAIOnMXV7le9jCW91G3iXHI0eJKwqSVsTs0Bez9D3tv4aqNxCue9t5Hvef63Ofb+4lTY/IdyNcqO0VPmObE4g6+oY1zmjoHDQoLFA1BV2otuZARMdtb6adUcvGxJJv+9VyWtPDQJuwa3ThIHu1KtfZLEw5vdH4gNOreFuoVWkYF2kqjG9r2mxabj98lScdyovCW12a3ROdpfQjY/5VqwuuuNd/uoHs5iMVVC17bcnDi13EKZjpbahc6TcTc0pKybc+64msUuiVD1xdXL7wxiKgoEpMFdDlh9UttDEot13MiZkjK7LJAsjgIADyRlnxwpsLYk9qLkThrL8EYsHT6laY4tysq5DcNSrEMqO1iZDgqzq6GowCMNFojyyjCFqAjulHap3BS6eK7Wjxc2Jmxakj90Ku9ve1X4SHu4z/GlBDf6G7F/2HVTWN49DRQmSZ1hs1v5nu4NaOKyavrjWSumkdbNsLaBo+Fo8Au1FGdkbR1OVhN2l530umscgLwX7nbhcjlzT+poWtOhAHzST2BgIsHXHCxIG+/BXKnZIQ4Eg2TawFr3NuvzSsTmnQ352RmxsvfUjl99FCClHUta4FnunmealH9oXsdZ0h56AHLrt181HRQNdawy8yRp9U4xCI2F+AsCANvHigyD6XtU3KQC7qCBc+Cr9XiJfuLi9weKK+k8zxsm74su+iKRAEk7An5BNMReQADaxP0S5n4f8KOxGT3mjx+yj6IuxaMaIIrH6IJNjqKuuNK6SEUlNEjioltoNk0JXSilQhI4Hj8tJJnidb+Zp1a4ciPute7Kdsoqxth7sgGrCdfFvMLD0tS1To3BzSWuGoINiErJiUxkMjiekmowcs77Ke1cWEdY09JWjf9Tf8LSMOrIKluaGRrx/SdfTcLkanQPIuOzXHMgveLocl5MOI21+SRMRG4svPZtLlxv7kPU4voOCjNYkmuS7QqxSZGcDUpkK61qVDUXjSKOQTIgI0sAuht1ZR8FbEg0IwYjOiuuxU/K6bHFJvoq2cyozY77J5FQ3306Jhj3amkoW3nlazkwavd4NGq6+D6fJ8y4FOZIUlHxKr/bft/Dh7cuklQ4e7GDtyc8/lH1WedqvbrLICyiZ3Tdu8dYyf6Rs35rLpa2R7i97nOc43LiSXEniSV24Y1FUhDkWbGcemqp+9qH5jwF/daD+VreAT10wLQWO0Gn7Kp9O0k8VNYZSPfsdNxe6aijJWOQvcLfNSborEXdrtuohrC02N7jT99E+pXXcM19dLnhf5f8ACswElPhhDSRba++o56KPdO/e9j4clY5aRpaCdv5h7uvDTioevpfeDW6k/s6qqYQkNZcAGzbceZXK6uzANB878OSQlpXN0Lb+Bv8ARISDgESC7K+wI9DxTVzy46pWKBt/edl8QlJqdjRdr7+ChBCOnB4gddbKL7QxMa9mVxJ1vy5qQMpt030UPjWwI4G/ko+iII2UriTY7RBZx5Do7WX4hBBPEHO5SRYUEELCdbGV3uyggpYA9nFOaHF5YXZmPcwjiCQUEEA9F8wD22zxWbUMEzf5h7r7fQq9Yd7YMOlAD3PjPJ7NP7hcIIKOKCpMsFHjVFP/ANOaI+DwD6KSZh7Tq038wR8l1BZJaXDJ8xQ7c15AMLPMeiP/AOHnn8lxBL/QYPb8sm+QYUB5o/4EDc/ZBBWjosEedpXeyLxHtPRU/wD1J4geWYOd6BVbE/bfRRXETZJXdAGj1KCC0QhFdKgSdFG7Q+2+snBbCG07TpdvvSW/WdvILPqmd8ji+RznOOpc4lzj4koIJvQsST2ggve/JBBR9ERPYVACdWttx32U5AGxjK0g21aBrw2QQUiFiVNGZJAHEk76D5J4+ldmIAPnp/wggmsog7nub8RtyHVGjqtbuFzwOlwgggE5PU7WvpbjbTmRfVOJKxpIJAIt9UEFADarj7wjIBpwuP3ZM5MPfmsW2t6W8kEEAhmhrDZ0V/NR2KUjH3DRa/C90EFAFfzuj9y17acPJcQQS9qL7mf/2Q=="/>
          <p:cNvSpPr>
            <a:spLocks noChangeAspect="1" noChangeArrowheads="1"/>
          </p:cNvSpPr>
          <p:nvPr/>
        </p:nvSpPr>
        <p:spPr bwMode="auto">
          <a:xfrm>
            <a:off x="0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SERUUExQUFRUWFxQUFxcXFRQUFRUUFBUVFBUUFxQXHCYeGBkjGRQUHy8gIycpLCwsFR4xNTAqNSYrLCkBCQoKDgwOGg8PGiwkHyIsLCwpLCkpLCwsLCkpLCksKSwpLCksLCwpKSwsKSksLCkpKSwsKSwsKSkpLCksLCkpLP/AABEIALgBEwMBIgACEQEDEQH/xAAcAAAABwEBAAAAAAAAAAAAAAAAAgMEBQYHAQj/xABBEAABAwIEAwUGBAUDAgcBAAABAAIDBBEFEiExQVFhBhNxgZEHIjKhscEUQnLwI1JiktGC4fEzshVDU5Oio9IX/8QAGgEAAgMBAQAAAAAAAAAAAAAAAQMAAgQFBv/EACwRAAICAQQBAwMDBQEAAAAAAAABAhEDBBIhMUETUWEFIqEUcZEyM1KBwSP/2gAMAwEAAhEDEQA/AMhECMIEO+QM6AToZZHz2SBmXC9Qg57xJySlJsB5FHdGb8B++ihAojJRu7Rr+J8Aii3Frj4uH2CgQd+To0ElOo4CB7xtzSf/AIgALNZZNpXOduigDuSrA0br1TXvLuF+YXacW0RH/EEQDov98qzdg6TvKsE7Ma53mfdH1Poqs8635q++zJoJeeJc1voL/dLyOojsKuZqNE21gpATppTM0SFfNkF1j6N7W5k3DKCLpXQqo0+PgaclLUeKZkVNFXia5H8sPJdOHSEaWHiUqHgjmjMqw0gX0+iulHyIkm+is1Xs5lmeXTVOnABu3hqiD2Sw/wDry38Gf4VydUk7LhmstF+xmasqcfskpxvLKf7B9l1/stgOgmk8w0j5AK094Tuu/igNkbJRR672WSAXikZuNCC0W481cYsLMcTY2jRoA06JwJ3HjZKNqAOKq1YVwMQ0jcLoapA1bTwukqil7xjgxxjcQbOADsp4Gx0KpsLbhG7Wi7nBo5kgD5pemqY3/A9rv0uDvos2k9kM08jn11fLKLnKGDLpwuHXDfABNqz2S90M9FUyMkbqLuyk9MzbfNGqB2aw5p4IhbZZj2a9qE9PL+FxNpDhoJbWPQuA+IdQtOZUte0OaQ5pFwQbgjmCiAKIlx8iUzhJukbtcIEEdeaCUt4LqANrPIwjHL6ruUcgioBNKigI5D5LucpJdUIHXQi2SfeFSiDjOiEErrXhB0qlBCtjXEJJEiHEqxUVbzSN/eS7xYJuoQVFQNraLR/ZUARIQdGn5kD/AAsxDLrQfZjNl7xg4uaflb7JWX+k0ab+4jYKWfTXRQnaarsz/UE4eHNtyUB2oq7NaDzLj/pBWGUjrQgrsZQvuQP9TuikaLEhntm0GluZVcdW5WXO595x68vJRdDX2mzG+uw8FVsdSNrw+f3UWql1NvFM+zcpLBfewT3EIwASN7FNXMTHJKOQUwzEM0bfRPhpqVTaWZwaxo3JAA6lXMRpuOTaM2fGou15BJMXcgBy0RMwGyOIiVzu7JpnCe8ei6ABuuliLkChBQVHIJRkzkhn5BDO5GwUPWyO5pjX0ubVuh+R8kcA80fKeaPYFx0VPtH2dZWx93M3LI34JBu0+PEdFUezOPz4ZUfham5YT7uvuuHB0ZOl+nHxWq1ERLTltmtpcXF+F+ix3t72lleHwVUEQcw3BF8zeIcx3IhU56LWnybHHWskiLmOBBa4i3TfTooCkxRnMrJeynbx0RLXu91wy5zy/lfyP9Q87q4wvzDPG6/EgcL7eXUaKrTRaKTsu4xBvX1QVUbO63FBSw7DDMt0ZrRyRg1AJ5mDNCNdELkk55OygQ0kl9F3IhHGjlqIBEhcOiM94CbOddEB0m6cRMScbEeSSyhAs7+CTDkS67dQgoCFePZZSOdUOOzcvzvp91RqamfIbMa555NaXH0C2P2ZdmHww55Q5j3m+V7NWtGgBDuJ1PmlZXUTRp4tzv2L7JBpYqsVeA/iqkMcSI2tLn24+8AGg8L6+hVoEeUakW6benA+CbYGbyTHqxvmMx+4WPuSR0dzhBtFd7Ydh29xnpmkOZcuaC5xe3iRcn3h9LrOaSD+I3lmb9QvQYVH7a9i2ZZKmH3CwGRzLaEt1JbyPTZWnj8oVhz81ImcINrJ7iEosfNQOByvyhzjuBp9Lp1V4jrlP704JcZcGmeO5Buz0OaqGlwxjneB0aD81ce6UH2cDYoXTO3ebD9LbgfO6NNjTnbXHgl5tdh0kUp9vwjLLFPNN10uCbEZGyKYlCRYlINblTGHYl3mh3Q0v1PDqJbFafyKy6aeNWdMSTMaezTsaPeICZGvjv8AF8it8suOLqUkv9iYxk+UghYiFpTqwIuNQk3sVwCIZ1RhH1XS1cDOqhBRrCsn9vWEkRwVDRxMTz0PvMv5hw81rLGFVH2wsvhUrbXJdEB4h4df0BV0LZ51w6Sz7cHaEKx4diU1IQ5l3x72H5fDl9FX6DDpXyBsUb3vv8LWlx+S0LB+wGIOaLwZOj3tbbyuSiwIe03tLgLRmDb8bhwPoNF1KO9kErtXNp7nf3nfZqCGxexbfL3MuzIErcp+xdG/enj8hl/7bKKqfZfRnYSN/S/T/wCQKUsqND0svDMhtdGaxao32VUw/PN/cz/8pnifsm0vTym/8smo/uaPsj6sSr000Z0XpCWdWap9nVc29og7q17D9SCoup7H1cer6eUDnkJHqLpikvcS8c14IU3KO1qWlp3MNnNLTyIIPzSLnq5Rqg5fZIOddFdIuBpKgAwclH8m7JINTlrW5eqhDR+zWPGCCMRCzco8z+Ynmb3Vnh7Yutdw8N1QOw2CyTRyObJ3bGuDdW5w51rnQkWsMuo5q+4Th0cLg4gyOHF2gv0HALlZE4za3Ho8OeE8SuHJP5+8jF3lpcLkZbkX8T8lJYHhfcRAZs+YlxeNiT47WAAt0UBLVue8vNgTy0CnezuIXJjdsQSPEb/vorY2t3JlzqTh/wAJZqRxJwEUmYAgtcLHjmGW3ndOLa2UP2hqAQI+oc7oBsPutcnUbMOOLlNIhWMyjTkoevqCXAevh+/qntXiAaD0URhz+8nAO25PIBc2UlFNvwdqmXWV5/DRMbqWtGYdTqfqo+mxBzHWA12tZShgFviB8EwnkAIdpfa/Gy81qJyzZlOfD+PgdgUVFwqx8ZXHcgeARabMy5a434acUlR17L2dp1CWqJ2W0N1f7F/6KXK+eSri09tfgbCrcX/xCQTxKlPwgAvmB8FDGEy2sbW4qQjprDVx25cVTBOHLnzfuHKkqp18DvDazK/LfQmymnsVcoaNxkGote6s7wvSfSJSlid9XwcjWqKmqGzmomRLPCJkXWoxWdjaQqh22cKuWOia8AB2eZ3LSwZ46k+inO0uPtpYjYjvHaMHK/5iOQWMx4nIZj71i5xJdu7U/VRuuEGMb5ZtWDdmKWjZlZlHM6XJ5kqXili4EHzVIw3thQxsa2YvJAF3uFxdLz9t8KGolPgI5D9laMlQuUXZbXSRX4eqCpJ9pmHDjJ/7P+6CtuK0HEiTkmS0YCRrKW400K5rs7kWrEXV1t0ePEgVA1b3svdpPIhQju0Vri1il7jSsVo0Jla1LNqmHiszd2jchH2jdfdH1H7A/TL3NExCmhmjLXta8EWNwDv9Fg3bPs6aOpcwX7t3vRk8WngTzB09FpVHjZuBe6kK7B4q2MRzA2uS1w0c11twfsmYs1SM2o0lwMKYOiVMlxyWg/8A8YqHTFrJojHuHOJafAsAOqueA+xKmis6oeZjy1ZH6A3PmfJdFNSVo4souLpmGtZfYXKdUmBzyG0cMjj/AEtcfsvSEWH00HuwQxNtxDGj7J6yuyN11UtAoovYzApKegYyVhY8vkcWm19Tpe3QBPnR2VliqBPmHEW9FH1VARw0XMyxe5s6uGa2pMiVJ9n5QJT+k2+SZyQ2R6T3MzjysPulxdOx0+Ysf4njb2S+4GluU3JOx0y6cb6+irmJY1YEk3c5MKnF+8Mmu2gPMg6/4UfTkmwtmc42HMnl4K2SbbSHYsUMcd3k4yV8zrC512AJJ6AKbw/DJISTI0tJ2BHDqp3s7h3cDMCO8O5IBFv5RsQOqsQqjlu9mf8AR7x/tNr+V1Mmj9XG43Vmb9btndWinipdwunkNCHEGS5PK9gFIP7S0MoMbaiKJ97Oa+8TwRwLX2IKENKHH3JYXj+mRp+685q/pebC16S3fKRthr4ZF/iwNomfyhM63DSblh62OvoVZBhtxo30ITWfDZP5dPEJGXR6jGr2N/smVx6pXe7+WRlE7YKZEbLaOUazCHgkudG0dXhHnq6aJv8AEqoG21+NpPpe6dpdDqFd4/54F582Nu1IX7yzrhT8cmZoPNZ9Ve0TD4tnyTkcGMs31dZQmK+2p4aRDCyMcHPOc/2iw+q7v0vSZtO5PJ0/BztTlhOtprE0rWgueQ1o3JIAHmVSO0vtThiBZS2lk2zf+W087/mPhp1WN4t2znq3Xmle4cATZvk0aBHwZgfKwHUXzH9LRmPyC7fStmP+p0izV9fI6xkcXyOHePJ5u+EdABbTxUE2SznFvxDUuPwtHEnmeie4jUFoc4/E8k+AOw9E1ZZlPmd+bXqeQWPc+/c15GklFDLvXyOIYCbC5J38QOHgkJIXA63zDnopPCcUELXEtzOcb+HIJviVd3pBtay1RjSMjfJHkc90EoGdUFagG3QzJ0HXCrVJiYNlNUtTdYDs7RHEKEvaWh+Tra/yWTduHvp5u6zXBaHZrAE3J9NltE8d26LK/aT2XmM34gDvI8obZou5lr7jiNd0ccY77YMs5+k1H8GfurHkg5nXGxub+Se0uKSbZr+IF/C6Sjw4vcGsDnE6AAalx2AA3K2z2aezMU7RPVMBmOrWmx7odeGfrw9VucYvwcmOScXw2VrAexlbLH3vdd3xAe7KXacGnUedlJUUlTG7JJDL1ux23jstPqJNbDYJlidXpa+5A/fosk8Me1wdHFrcnCkrIuAPbIxriAAA65/7fG+ikqytNrA7ozMrhqAf3zUVidC7NYBxZwtrvwNlizZ8mlg5RVr8jVCGpklJ00LCcDci/imks5eeiUpMNLiQBtvewTp+H5eCzY/qk58yhSJPRQjwpcjWLEGxOaQNRcO1+IE/LT6Kdjqo5diAbXymwPiBx8lVqumym+4+nQpKSUmO3UfQj7LoLN6iUo9MyODg6ZYsQpWsF3ED6qldqsWcG5I9A7Qu425D/KdkX1JJPU3SdRTB4s5Un8DsUqknLlFXoaUvs1ugHFWXDqZsWu7uf+EKekDBolQovcZly7nx0SENe7gpeiqHc1W2zkJzDWP4J8JmSSJbtF2QpsQZaZtpALNlZYSN6E7Ob0PyWVdq/ZfU0LTKw99CNS9gLXsHN7OA6gkc7LVaOpk6Kbppjx158itUZWZ5Ro8yw4lI3aWQeD3D7pV2KyneWQ+Mjz91d/aj7MXxF1VRMJiN3SxNFzEeLmAbx9B8PhtlX4h3NWoXZNGYnck+JJQ/ENbuQoXvjxJRcym0m4lJ8X/lFzzKj5Z3ON3G6EbRxXHEX0VkBsViarV2Pbd7zb8uW/IEi/yFvNVmGQAbC6unYOD3HuP5nW8mjX6lIzz2wbGYlckJ41d8oZ4DzOp+SbY068kcTdmgXUhR2klc87XJ9f8AZRsLBJNI/Zo90Ecyf8BJxq517BlLlj6kp4x/1HEgcgbJ+6sohoIT1KYTtAHuuPlr6ptl4/ZbxItLJDc2bp4/7IJDuenquoBJKhxBzXAOVqgr7WIVMdWZhqNeacQYg6265kuD0EFZfKfHQ73ToVIRVDSszfiVinNL2iLTvceKrbDtS4L/AIbg8EM7p2Rs7xw1ceH6RsCeJGpVhhxUWsQQfVZ7R9pBzUtT4208UyOVoRPTxlyyzmQHZRGLTWt+ofQpJuINPG3VNnUzDre/E+9r80ZZrVFIaXbK7JClq1IR1KhIqcD4Xeqdxhw3IStzGSxIkhU634/viiVUxfsQPEH7KPdVAbkI8c1zpqkZEpJpg2vH9wc0hDHB9rkWFvqmrcL0y5hwPHgU/wB/JJZ9b+IWX1FiW2PQnJJzdsZHC2j849Ck34b/AFN+Y+qfSS34BN3OSpa1+AKIzfQOHC/gQfomrmEKUsuObffVMhrb7RHEikoyUhOpKIHbRN3RFvBdDHljPpi2h1BXOClqTE3cWqDiltwUnSV4G4WuL+RUkWSlrb9FiPto7DtppW1cDQ2GYkPaBYMm3uBwDxc25g8wtmo6lrl3H8BjraWSnk+GQWuN2OGrXjqCAVpizPJHktGY0p9jOEvpZ5YJAM8Tyx1tjbZw6EWI8U3a4W2PqrFArJSN04imYd2apP8ACk63XMhB2QCOXUJtdo0V1wEGKgc/Yhsh8ySwfZUynqjs7borjLIBhYt+Zwb/APY4n6LPnTaivlDcbq/2GdFKWUzjzzW+iTwwWgBy3u52t/L7ItS7LTAc/wDlSj2iOKGCxDu7ZI47j+IM9rcDqjg7bF+BKjIeCLe8drcB1RqjM0AZT00sEmInMJLSLnSw+vRFlneN3u4bm+vILUVAZHdPQIIvejjv1OqCJBFzUiXEJKKtvodDySucLmtNcM7cJRkriwkk7uV0l+MPFp8k5EgXTYoX8Bf7hIawc/XRPWYi4cUxdTAohpbbEhRpMsnJFgpO0Tm6G56p1F2gJVWaHjj6gJZsknT0CU4IcpyLY3HnDil24487EqoxyTdP7QnLWSHc+Q0+iW4peRsZSfgnTjIc7KZNeIF3G/krRhNQGAAkG/G+oVOwrBXO+FvkB9VZsN7OSBwLzYDhf7BZ8s4JVJlMjhW2TLQ7ikwzXT92SoCT8NFy3lUjm0Jvb4JF0aXkJO6I/VInJMshEhHZ/wAoFqKx4B1QjPaRij2jgiGC4S7AClWx8FuxTd8C2RL4i09E5p3tO6cyw8E3bAL2XcwZN6+RMiUpqVp2UtTAjqoKlic3UHRTtJNcLdFiJGC+26hDcULhp3kUT/EgGM/9gVEp6fMf39Fsnt2w1hdSynRxEsZ6hpa5vzc71WWwZQdW6babhNFErTYC2WO4kGa2gtx5KCqqXI9zdTY2UrDP3RuzU249UrSULZH3c113dNLqdBIaJg5FTjq8fg2w8RMHf6S133PzTxnZN2Yhuo56FR2JYY5rSQL5CL25X1QasidCmLutFGOg+itGMMa7u3lwAMUPHXSJgtZVLEn5ooyNRYjzCueA4i10cPeNa9ga0C7Wk+6A0tNxzHzWfE9qLpWivmkzOAZmc47AAk+g1Vhw32bVktv4ZjGl3SaG3Ru/rZbH2d7ju2uhjjYCNcrWtPnYJ/U1rRoPePJup+Sc5cAS5Mwj9lLQPemdm42aLX80FfXSzk6MYByLhfzQSd79xu1HlWomJ0uCbDW6Vo3DL7ziPP6JlHIWk5fmk5GHiCtNCE2id7OYm2OsiLjmbmsb/D7wLbkcdSFsn4OmktmiiN/6Gg+oXnsOsbj92Wp4NjBLRc6GxB8RcJc2ojcab8lmqewVK/4Q+P8AS649HXUbL7NDf3ZhbhmaR9CpzDcVvoTr9xupuGS6S1Fjt84+TPnezqdpFnREc7uFvKydxez9/GRnkHH7K9PSa5GpzOEqiPjmm1yVSHsLbeQeTf8AdPIuxcQNy559B9lYQu3WCWfI/Jb1Ze41p6NsYsxoaP3uUYt1S5KTcufm9yJgC46bk0D1P1XLopassJtXRaghRUZyLZWUggCAhRmtSrGLRjW4o3QGMslUMi6AtkPtFvk45N5YtU6siPC6mll9wqXQth8mtipdkXFR8VPcAqVgGi7cOjPIy32wXkmhZYkRMc4+Mh48tGD1WZspbnQK/dqa5s+I1BBOUZY7tda/dgNNueoKjMUhhbYx2LuIJtp1ACaUKtPShoBF78b/AGTmiLibFxaPsnTqQyOJOmtraLstGW8iAbX4I0Qe02LObbK43GnO/iVL007X3L23uDcWAzD+W3gq8yNznWaLuO1grdhuHO7q0jPeBIu3fzIU6IVus7NENc6D+JC4nNESBLE7m0fmHhqmuC1xiBiJAF7gHTxtfbwKt5wEwhzm6l2/S/PXyUJMxhOaUXA01F0twvlFlKi5ez3Fmlz4jrpmAIOnMXV7le9jCW91G3iXHI0eJKwqSVsTs0Bez9D3tv4aqNxCue9t5Hvef63Ofb+4lTY/IdyNcqO0VPmObE4g6+oY1zmjoHDQoLFA1BV2otuZARMdtb6adUcvGxJJv+9VyWtPDQJuwa3ThIHu1KtfZLEw5vdH4gNOreFuoVWkYF2kqjG9r2mxabj98lScdyovCW12a3ROdpfQjY/5VqwuuuNd/uoHs5iMVVC17bcnDi13EKZjpbahc6TcTc0pKybc+64msUuiVD1xdXL7wxiKgoEpMFdDlh9UttDEot13MiZkjK7LJAsjgIADyRlnxwpsLYk9qLkThrL8EYsHT6laY4tysq5DcNSrEMqO1iZDgqzq6GowCMNFojyyjCFqAjulHap3BS6eK7Wjxc2Jmxakj90Ku9ve1X4SHu4z/GlBDf6G7F/2HVTWN49DRQmSZ1hs1v5nu4NaOKyavrjWSumkdbNsLaBo+Fo8Au1FGdkbR1OVhN2l530umscgLwX7nbhcjlzT+poWtOhAHzST2BgIsHXHCxIG+/BXKnZIQ4Eg2TawFr3NuvzSsTmnQ352RmxsvfUjl99FCClHUta4FnunmealH9oXsdZ0h56AHLrt181HRQNdawy8yRp9U4xCI2F+AsCANvHigyD6XtU3KQC7qCBc+Cr9XiJfuLi9weKK+k8zxsm74su+iKRAEk7An5BNMReQADaxP0S5n4f8KOxGT3mjx+yj6IuxaMaIIrH6IJNjqKuuNK6SEUlNEjioltoNk0JXSilQhI4Hj8tJJnidb+Zp1a4ciPute7Kdsoqxth7sgGrCdfFvMLD0tS1To3BzSWuGoINiErJiUxkMjiekmowcs77Ke1cWEdY09JWjf9Tf8LSMOrIKluaGRrx/SdfTcLkanQPIuOzXHMgveLocl5MOI21+SRMRG4svPZtLlxv7kPU4voOCjNYkmuS7QqxSZGcDUpkK61qVDUXjSKOQTIgI0sAuht1ZR8FbEg0IwYjOiuuxU/K6bHFJvoq2cyozY77J5FQ3306Jhj3amkoW3nlazkwavd4NGq6+D6fJ8y4FOZIUlHxKr/bft/Dh7cuklQ4e7GDtyc8/lH1WedqvbrLICyiZ3Tdu8dYyf6Rs35rLpa2R7i97nOc43LiSXEniSV24Y1FUhDkWbGcemqp+9qH5jwF/daD+VreAT10wLQWO0Gn7Kp9O0k8VNYZSPfsdNxe6aijJWOQvcLfNSborEXdrtuohrC02N7jT99E+pXXcM19dLnhf5f8ACswElPhhDSRba++o56KPdO/e9j4clY5aRpaCdv5h7uvDTioevpfeDW6k/s6qqYQkNZcAGzbceZXK6uzANB878OSQlpXN0Lb+Bv8ARISDgESC7K+wI9DxTVzy46pWKBt/edl8QlJqdjRdr7+ChBCOnB4gddbKL7QxMa9mVxJ1vy5qQMpt030UPjWwI4G/ko+iII2UriTY7RBZx5Do7WX4hBBPEHO5SRYUEELCdbGV3uyggpYA9nFOaHF5YXZmPcwjiCQUEEA9F8wD22zxWbUMEzf5h7r7fQq9Yd7YMOlAD3PjPJ7NP7hcIIKOKCpMsFHjVFP/ANOaI+DwD6KSZh7Tq038wR8l1BZJaXDJ8xQ7c15AMLPMeiP/AOHnn8lxBL/QYPb8sm+QYUB5o/4EDc/ZBBWjosEedpXeyLxHtPRU/wD1J4geWYOd6BVbE/bfRRXETZJXdAGj1KCC0QhFdKgSdFG7Q+2+snBbCG07TpdvvSW/WdvILPqmd8ji+RznOOpc4lzj4koIJvQsST2ggve/JBBR9ERPYVACdWttx32U5AGxjK0g21aBrw2QQUiFiVNGZJAHEk76D5J4+ldmIAPnp/wggmsog7nub8RtyHVGjqtbuFzwOlwgggE5PU7WvpbjbTmRfVOJKxpIJAIt9UEFADarj7wjIBpwuP3ZM5MPfmsW2t6W8kEEAhmhrDZ0V/NR2KUjH3DRa/C90EFAFfzuj9y17acPJcQQS9qL7mf/2Q=="/>
          <p:cNvSpPr>
            <a:spLocks noChangeAspect="1" noChangeArrowheads="1"/>
          </p:cNvSpPr>
          <p:nvPr/>
        </p:nvSpPr>
        <p:spPr bwMode="auto">
          <a:xfrm>
            <a:off x="0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bearnaise.org/media/separate_egg_yolks-580x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667000"/>
            <a:ext cx="2221192" cy="1485901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hQSERUUExQVFRUVGB0XFxUYGBoaGBcXGBobGBYaGhgXGyYgHB0kGRgYHy8gIycpLCwsFx4xNjAqNSYrLCkBCQoKDgwOGg8PGiwkHyQpLCksKiwsLCwpLCwsLCksLCwsLCwsLCwsLCkpKSwpKSwsKSwpLCwsLCwsLCwsLCwsLP/AABEIAMIBAwMBIgACEQEDEQH/xAAcAAABBQEBAQAAAAAAAAAAAAAEAAIDBQYBBwj/xABMEAACAQIEAgYGBgULAgUFAAABAhEAAwQSITEFQQYiUWFxgRMykaGxwQdCUnLR8BQjYrLhFSQzQ1OCkqKzwvGT0iVzdIPDFlRjZKP/xAAZAQADAQEBAAAAAAAAAAAAAAAAAQIDBAX/xAArEQACAgIBAwMDAwUAAAAAAAAAAQIREiEDMUFREyIyI2FxBDNSFEJDgZH/2gAMAwEAAhEDEQA/AKc3WzHVtzzPaant3D9pvfUZWGPid/Gpra1zWepRadFekrYHEyxJw92BcGpynkw7x79R2V7TauBgGUggiQRqCDqCDXgd2wCpB5jnWz+jLpYVIwV8/wDkN2j7H4eY7BW8ZWjj5uOnaPTKVKlVHOKlSpUAcdoE9leecX+lQddbVlyMvVuAyV5ZisezWtvxfGpatOzsF6pAkxJgwB214lgbksSBpAE8pEzBpN0ioRydBGFxpuTcljnJ3JmASPlRLvIgkkdhJ/GorelPB7/4VzuWz0IwpUanoFx10NzCt1oU3LGYnYesk6nSZ9tS4PiYGMF69dK+tNsQyAxlGyyNNZ/5rD4nGPZuW7qZgUY9YLmjSD1djTreJs3JYPnZm1LmCW56aAeQrVT1ZzS4vc0e32roaCDIIBB5EHapKyfQC67W3zXGdVhUB1yhROjbkdYaHaK1laLZzyVOmKlSpUCFSpUqAFSpUqAFSpUqAFSpUqAFSpUqAFXDXaaz70AJDIp1MVxGlMDHWgRNSqEK3b7q7QM+fT6x8Tp51OgpjLqfE/GpU8PZXJZ6pK22lD4mwSJBysuqtMEEbQfKiMmmwpLB0jb886alRMo3qz0/oB0wGNsQ+l+1pcXt7HA7+fYe4itVXzy+Ci5nRntsB6yHKfdWl6P/AEg3sPZuq5e++dVRrjSF0PmfCeVdCkpdDgnxuHU9bxWLS2pa4yqo3LGB76x3HfpDVAfRDKB/WuP3U/7o8DXnuM6X3rr+kvI1zcKynQCdgg9X2e2orFhrp9JdIn6tvks/E99NySVijBydE+Nxt3FktdZsh+0es3j2L+yIFTWxAyjbYDl5U4CO4Vzb/muaU2zuhxRiqOrpVbw61/OL555hz7hVgonnvQPDj+uvfe+Q50uzNNWiwza6f81X4W0GN6dw+g/u9lHE0BxBWUi6vIQ/ev4j4U4+CJ2nZ6X9GuBCJccE9ZojWAFAO3b1t+4Vtax/0aoTYd80qznKNdBlTvrYV0R6HDyfJipUqVUZipUJxHiluwua6wUfGN9BWat/SbhzcClLqoTHpSoy+JAMgd9AUbClTUcEAggg6gjYinUAKlSpUAKlSpUAKlSpUAKmXLYIgiR2U+mMg3399AFaeHBjFstbC6FlZtDtlVSSunaQR3dhH6A42vP5rbI84QH30RYsBRA8fMmT7zTrjwNpPIUxAJTEf2ln/pP8rtKihaJ1LEdwiPeK7QB4xwDo+2Ka7lMFCOcblv2T2VosJ0TtJ1bq3C3NoUrpsRI92lYfG2yQcpI60yGKnftUg1JY4/jrXqYm/HYxFwD/AKgJ99c8ZxS2dvJCbemXPF+A5DmtMGUkiBIZY5MGO/gfxqsIiQRBHtnzo7h30l4sMFdbF1Qyq022QjMGI9Vip0Q8qr7zSSYABJPtM1M66ovhcukho38Pz21UY7BgXRC3BnOrqdJ317NJ05was1c1X4zHst1LYtghiGzz6pEg6QeR7dZpw6j5OnQs8LYCIATMc/OirVseVAYzEZUktlHbMRVxxHFWrl0nCw1pgMpQGCcozQDrvOndScfZnfehqazwrtZAx5VwnwijMHwS/dBK23gaSVbU9mxP/NCXrJViraMNCO/zrOmts1yT0mIDuobDWgruR9YyQe38ips3lTEWGI7h86E9Ca2iVT+dafl8vz31FzipBtQV+TTfRpxsWbjYR9FuEvZbvgZk9gBHn216XXg2LU5ZUlXXrIRuGXURWzwH0sB7Sr6NRfAi4HcKAw3IXcg7xp+PVCVo87mhjI9Fqu43x63hbTXLh22QEZmkxoCRO/xrD43pJiLg610qD9S0Mv8Am1aPMVnuIFcjSYJ3ZtdAQTJOvLtqzEd0j6VNjL0m2ypoiicw7TOmhM9lDggqOyocIoygmIOo8NBqOXbT7l/rhSD1gSDH2Y39ormlK2ehxQSieh/RrxItZeyxJ9Cwyz/ZuJUeRDDwitjXimB4tewtw3bDgBsodGUEMAdN9Rudq9qFbxlaOPlhjKjtKlUdwajff5GqMySlWDx3Tq7axJV1UWrdxlYLrcddlgds67jn2VquB8etYu3ntE6GGVhDI3Yw8New0rG1RZUqVKmIVKlXCaAO1GqakmfCkb0bg+wn4UhiFmJE9nP2b0CJAKVKlQM8ITCPcDLbXOxbRRv9Yn3CfKqq87pmm2RlPW0PVJ017KOvcQFoE5c0uPrMpBGbYqR285ofE8bt3M+Y4hTd/pIuK4aDIkMizrrqa4JKz03Kmx9hP1avsXdT/hS7/wB4qZtedSYhUFuwqFjoW6yhTAS2Bort2nnTNhWnJphxbiRGZjehLmHBvLp9XfzEbfnWix5/L+FDWzN/Xkg/eoi6HNXoMfDiI3HMf81Pwu76C4jqAcjSFI6p7iBFdkRsPCafb0Oh33FZ2y2kX2H+kBZBuYMqRzsXBHP6rKuup7ak4hxjB4m07A3/AEttTAup2nQZlBG5+141nGWOWlWd/CBLDwIll9//ABXQptpnnQiskVY0GkUwesfI/GpR7qHAGYxPL51zJnptEsFjABnf886sF4DfFr0vo2y7zBmPCKEwnFGw7+lVULKrCHGZSCIMgEGrXA/SOrHrYYSSCTZuldZ5KwjU8s3PvraEU0cvLyyjLRTHxoa9g0ZTmVT3kfPcVc8du2y4a0jIrIrFWjMC3WM5SeRXcnnVW5lfHnNTbizVVON0E8PYLYtz9kDxPhQLubrT9QbftEc/Acu3fsoDBM7gA3M1sEqVK5WABMrI79PCrdGB20HIco5Vc56Ofh4d3IbEbe+o77/rLf8Ae+Ampm0qDEJLo32SffA38qyTOxpBF0qwIJIBEd/cda9U6J9KFxOFW5cZVdOpdBIEOu515EQ3n3V5RmB/CoQwtXVeBkbqvoDlk9VtuR0Pca0451pnNz8eSyR7LiemGFTT0oc9iAv71Ee+s70g+kAGy4tWnEqQHYhcpYZQQBJ0maz+SPw/4oHihAQgnv8AADWa2zOGiswt13eWBjUgzudJ7wa1fQXGm3jlX6t5Ch+8gLofGAw/vVlsMx589Y33rgHpLcPBInbtEgEdlZ51I7Vx3x0e90qruj2KFzC2HBnNaQz35RPvmrGug4RUqpr3Hj6a/ZCgG1Z9KHJkEkbFYGg051N0e4mb+GtXWgs665RpIJBgSeYoANYtyA86iuYYES7Fhvl+r7OfmTUtw6anKPKfadKh9Bn3XTtbU+QOg/OlMkHDJyuQOwOdO716VGfydb/s081B+IpUaGfPHH20XQf0jT5A7+2qK42n1h4Gdt99te7nXoN3oimJQM7NuxBtm0dzEFbjoZ05aa0Bifos0Po71wfew7kf4rBesIx0dc5e9kGQ5cPzPoiT5kD/AG1JRXEcCyOoALBLQUsFdVBLuY66g7FeVDXLsjl5fnWseT5HXx/BEeWNZoSw032+6vxNGqw2MjyoHCCb92NfVHfsfxpJ9RyVNFgxiP8AjwqXD7iZIn3ezT2VwEaRSXSfOosprTLBLdpubr4qrD25x8KP4niENq4EOaGtzoRzu9sfZ3FA+kt5YCgnaQw8dJ9nlROKt9W742fhfPzroaqJ53D8yozRy/ColfrN3gfOiWWNtajjU8/Z2c/bXPR6Vg2PM22+6fhTehWFm888lB8/S2xU+MulUYwDA2bVSTpsdDT+ifE4a4ws25yalTcWYdT9ZyNwNhW/Fo4v1O2g3jNoel5+okf9NKrQDB015R+NWfG3m5MfUtkf9NKqln2d1ZN+464r2or+GNcDOGIMMYAGuvW17TrR/pthHh3+RobBDV+zOdNvqrtNXGD6T2sEC120XzMMpVyrWyAdRKkGdN+yr1KVGe4QtAzAg6gg9hEaUuXjzq14j0twmMtmPTC6B1C6JBjLINy207EEA9tU4HnUzjix8U3NW0PJ7qY4DAqRKkaju5xROCwFy82S2JMFojkCAToO8UVxfgrWYIYOn2hoQeUhgKFF1Y5Tinj3AOE8dCr6O7mDJoHIkOo9XUT1o0qO/jRebMCCs8jOo2A8N/GOw1WcTRYBYhYYakxAOh1BEUbYIG2359tW3qznjxJSJwY7aiwraH7zfEmaeWnY0y2sE8te2oR0s0fRLpVesMcOCpQlriBwTv66gjvOaP2mrZ4Lp5bOlxGXlmXrL8j7Aa8mxdslZRirrqrDQgwdvESPOqXD4W65DriHLayQ7Ag9nd/GurjmmtnBy8TUtG945jbj4m9cW71XJUMvVzW/qqYgxEb9lar6MrxNm6CxIW4IBOiyOXia8mwQx5Yqn6+BJDLmIE6HSG7BVpw3pNi7RNp8Oba3TlfQgHskOpPsI3q0u5nLSqj3G7iU2JB7h1jp3CTVZjekF1XK2sJfu/tdVFPmx+VYTgX01JAS7hWUaAeiAjXbqkxz7a9Rwt/OgYoyE/VaMw8cpI99MzHq+mxHdSp1dpDPnlsagdg2cMGIOjjnrtU1niig9W+3h6Q/Biaiw6HMfE/nWprmEDRIB8QD8q5T0q8oKu8YvlShxDMjboSD2HkBI0oY3Rz0oJ+GoCOquo2gjXv61TYfo/6XOUCDIhckuV0HIa6nupP3Ma9i0gm44GoM+c1UcLJ9LdnUSN+8Ax7/AHVLbwh+qz66RnP+6osFw8kswZwc0E9Un1REyO46d1VFaZM5PJF/YRTA1B/Ds2+NT4e0huAXGy29cxYwOZgkHSTpI276pmsXicqnMSJA9G09uynsp2a7AabWn3hB7pmslHdmkp6xo1KcEwh1W97L4I3BiHsDsA9aiOK4SLd1wRlL2yBnQtlVHUmFb7bxG/PwzC3rzalEYdzT+8BUN7EFSMuHIJMAApqf7uvurVzyVUYR4sHdhwEjQk9ulRoNWHh8BXVs3lQu1lwAJJDKYUmNpnmKZgEa8HZLblQ0EwBrAMansNZ4SN/Uj5OYtWZHCKzsQIVQSxIIMAKCSdOQp3RbDsDfzW3Qi19cMD6y6dYCnYi/csOGNvKCYBZdCeeh02q3TpS5XKQpUiCBcuICCIOiPEb8q1hUVs5eS+SVoD4yv6zb6lv/AEkquVdNJ/OlHcR4mt55CqkKFhWLTAgSTrMADyoQrHdWMls7IPSAMFE3P/MOuv2Vqu6Wj9Un3/8Aa1TJi/R+lbeLuo5wcgPunzpvSPFG3aUgIetHXRHHqtyuKQPEVcV7kzKb9jQdgbIXD4c7SpO2/UtUSL6kxIkbiRPsoTD4x2t4eQgGQkBVC/VtjaY7KleyrGWCn7wBpclZbHw640R8YxDJZZkZlZYhlJBAzAbip8BxTFPZQXL924t0eoxLCRkZfW1mTyNDcYQGw4MqoAkgSRBH1Syzr3j5VLgsYq2cP6I5mVW9ZSoMhF5E8pnWqj8GRP8AcX4BOMWf1bTyI00jQgkQR86OwroGm5mKA9YLExB2nn41B0hxZuC47AAsJIA0BjlPhUlgTcAOxI5dpFT9i35fgssZj8NdQehJDrpl9GyysxJMssjTY86BRNo5mAJ57Cp+I4EWmUab3ORE/wBGfnQp7qrkVSojhdwLHiPCHtIC3PQiCMp7DI8dRVRZtkXG2ynXnMgR7Kc2AaxC+kdlaeqWOXTIR1ZiRJ1oixh+qXJHrZcus7SD4VTWMqJjLOFsnwrn0OKIIUiyCDOXUXbcazpvFX3RjPcs4ovcZsquFU3M4gZoMZjB6o99UnDDZJupfLi1ctFWKCWHXRhAAPNezlWl4Nj8Dat3rdvEMTdDwLiOsFs5icgG7keVdEOxx8nUxmDATK0CUaR35W/hXpmO+kqycMWt5xdIgCF6jHnJ0IG/fHKvM7aiD3E/E03JJGnlpz27ai6NsFKrNhZ+k3EBQIRoAGZh1j3mCBJ7hSrNqum/59lKs/UZt/TxAbebMSI3O47/ABooyF1B9nnpTMmp8T8agvyQRMcxJ9wrPubdC44Twn0uUm5bVSdSSCY56KSZ7q2vB8Lh7ZupbZy+SXBUEskfZjVT2c6zXCOCtZXKuJtgaHKy2pBIkzmk8/dRjYO8NRftnwCD9witFGjj5ORy1eig6WcLspYz2MRK/WOQMSGOWFyxBkjTl7qpOG8ZtKSpzdc6abQAu3KFHvq843w++6FZUjeAWAJ7TqfbWd6N9GbrXWJtSqXCrLnIGmVl5GRqD5nwoonJvqz1Do9wN7dxGfIGyEi3nIuCYEtl5Qdp008qvi3R57QZlgoScsNmMd8KPdRVtLoKMMNDISVZbgEEjKTBta6GNZ3qP0boHP6PcMkvAuqesd8oyqFnmBAoxVUV6ruzOW7u/idfOgsfbLZVAJ8AZ93jRmLvk3GlchmCpCgj7xUatzmoL9vbTkZ93OayejsTtBnCrN5NVW4DEeq0EHkdPCisSt24IdHgbBUIAPblAianxXTOzbsqy4O0Y9YsQdJCj1UmZZaZwvp3ZuklsFZy7dXQ5tDHWTsNaUquznbldY7AxYdbZX0WZJnK1tiM0Rm2mY5jtNCpdFtpW2ltgCA2a5KEgiVV2IBgnXlVhj+meGR4/Q0iAd4OvgAKWD6ZYS4yj0FxQSFLJcPVzSRoGH2T7Kda6kNu9xK7EkXFHpOu23pC3WA30I7+fj20AvDRqQWB7m1q74xxCw7ZbJuEi4FIuCeqbbv1S0kEQux5+yvtc/xrObp9Tp41a6FFhrEm4pJJDzr4KRsOR76ssb0fu4yyFtFZUhiWzRswiUU9vMAab0Phkl7p1/pAJAJ0KoIMfnSicFdY6K+TxuW0J/zAnumq72S/i0T/AMlPZWwjwSlshipzAaWxqY01B37Kc8fhRJfEw9v0txSg6we6QmWQILExDTA11nSaCYMgBfIFJKhgyspYAEiVOmhBqZxydhDkUUog/E7Ray4VSxjQASTqDoBqa7hbJW3YkFZV9CDP9WCIPfNH4O66w6BCBPW0I216p1MTvGlE4niDuJZLLGCoJQ5hP2TOnbtyoSqNMpu5qS2UfF59C205Tpz2NSpJB00iPz2UPx2TbuaH1eXh2zU+FfQGCRAMeEVPYtvYxAR6PUnRgATtGTbs3ohjvRGNxFpoPomtlZChSuWWjUiNfVG0UK7CK05WpStGXCnGNMI4nfebYbLBRjoIPqp7eVQo8EHmDInXXwNTY6/buZCpYFEIgqxzEhRoQoC+rznfegw2ogjw8Pz76qe5WiOPUGmXOBvBrt25cAX9WzFbQI21bIFOhiSNaJ4eLOIYrae9miesNBAzallPLv50HwiDcYHnaujf/wDG9XHQywBdfvQfuoOddMNo4+XUjLh5zT9tqLdYTqjsPnvQecAt975A1A3SCyNDcAjSClwQRpvlM61n5NX2LW3MetHdH8aVVa9JrH9onv8AwpVhjLwdWcf5BHpt9Tue3tqHFIY5jx0rS9D8GjXnZhm9HDDQ6HMRtMbazrETV/0rwlm5h3cW3U21JEqV1Ijcn2jWYE8jVx421kZz5kp40M6ScVt4Swt64TAAUIsZrjxoozAgaaknYDtisPhOnV28M/o7KiTC5AdB2sRJ8dKf9MeIb0uGQEQLTNB7WbL8FrLcDH6oeLfGsuaTS0HFCL6npPA7tvFDVFDD1lCrHlpMUdw7hSKcQYURd32AUWbR11A0Gs1VfR9Y6xPiPKBUnTy+1vh2Oy6ZsQqH7rLYDe0SPOtONtrZhyKpUiuxP0iWlaLNrOn9oXuLm71QNIHZJnuFajo5xm3i/VzKdJX0lw6HmDn28q8awdkm2v3R8K9C+jXDlboPiPIialSdlOKSH9IVAxd0Dkw8fUXfvmdaqsY+u3I/KrjpGv8AO733/wDatUuIOvl8x/Cs5dTt417UR4qzmw9wb/qifMPbNV/RfDlbRkRLEiezKn41c2INthmZS1sgOi5ipLJB0ZdjzmheHYL0S5Q73dWMsmTKALQAAztpt2RTaeAlJepTKXpAf12n2Vp/Rve53XbP7l+j8fwZbrFjeKaAR6MtEaTmDD4V3h/DksmBcNw3LqGPRlIyW7s6sTPrimovGxOSc6XkeTF/XQekX/RarBFGvOq5mHpu/wBIP9FudWcgfnbnUM1XUqMEpFy8B9sc+1V50RwHhr4lmyp6nVjrHaDOi94O/wDEPCXZuXtPrL8BRnRrilxHYWndQza5SRPVTs7qpVezN217Wae50ZxLrlYPlGwhiAfMCgk6O4i3OU3F7cqsBPkKpsPxm+uLuWzeu/qSpB9I86si6y0HR6F4vx/ENi7VsXrnXyic7T1mI5NFa4rKjmyk4Zar8F3f4TdQm5czTGXMwfY8pKRr5UwJJAVSSfqiSSdtANagbGXlVrZuuwzCQzTvbB5zzNE8Kwpu3oDFYUmQJOhHIHv31/CHt0bRuMcmG9JeijrhmKp1xaYXVlSZ1I0DmTljQDkCRrQHAuEs9osqkkooQyIJ0zDVhHVHfHdBq+u8OuEEIy5xJE2iYYjLJGYcoHgKqsFgm9Eue7mLLLZkJ9desPW2hjVOCMI8rKTiBdZWOsDGX9qezapbIuFRmRSQZB6q+RykZhImD8CRT+KI6uZMkEEGCNCAQYJMe3XzopOMYm6uYXioAOihRrBPIfGaiKt0bzk8citvq8AMoaCT6yoY0gdTcaHwqMsZkgTziIHs0o7FcRxNxTcF5gAp0EDZSw2HhQOKvFiSfWJk6e+q8ER6sLwxzekHbZviD32bg3OlH/RVZi/c0XUKdCp3WzPqnxoHhOONpwy2UunWMxcRoQYCiGmSNRWo/lDG2kF0YOyo5hTDACIzKqTHdyjWIrp43o5eVNsyLN13EfW+IHdQiYY3GCgkTmkgTsCRv30XibgZ3IQJETBYyY1PW2PKB2VP0fwme5JdFCEsQzBZkMoiYmCanWRo/gArh1jYewUqcFI0IMjQ6jf20qxdm2jXdBcPnfEZgSOrppr1m7R51o+ktkfot4wRoBPV1zOJ2A5knzrzPC9Jrtlm9DdKZjr1LbSBMf0inbu7aOXpPibyhbl8ujlZX0dpZ1BGqoDuJ0PKtY8iUaMJxynaYJ9MT/zqyOyx/wDI/wCFVXR7Dzh1P3v32FWf0wX/AOdIsD+gXWNR+sfY+XvqHozb/mi/dP8AqPWM1ZrHUbNt0Etx7/lQX0jn/wAOxf8A6tB7FtfhVl0J38j8qq/pDM8Oxf8A61fcturjpGT3JGQ4dhP5uh/ZT92a3fQS1DjxP7tZbh1r+aW/u2/9MVsOha9cef7tShyK3pA386v7etzPcKpsRE6bQfHl2VZdJcWqYq9mYLNwgT26VUvjFuHKHDMREAjXaNOdZPqd0IvFP7B3Clns9Q6/30puOtxkhlaTcPVMx/RRPfVhw7gd4Zc9rEZSpEpaL/WU6gEaEA6zSvdGb0gW7OIYdckvZ9HqxSAOuZ9U1t/jaOe/rKXYor9rMdmOm4IG/wCOvsp+IXWzpHW56/1TbnnWlwnQ9mWbljEZ/wBm3bYRrsz3V38KbiehN8m36KxeyoSWN30KAAIVEBLpO5p17KJT+rl2MfJ9P/7g/wBFqNuGRvRHF+i1/D5LtxVCteAEMCZ9E42GnI0PcTSsHo6k8ropcGJu3e5l/dFTcCfrnxH7iVHw8frbv3x+6tLgv9IR93/TSm+5MexacR4XcTHYi6RFt8gVtIJz2fwPsoJuEXHxti6oX0aNbzMXtrAVyWMOwJgdgq54xhlUggD1k5dpFS8PwysGJAmI28Pxror6i/ByX9B/kDx0eleCD1hsQR/RqNwSKN4Hi2tm667rZuMPvAdX31WXNLt0DlearHg6a3hprZufCsP7jqlqFfYL6AYRxdzFiZMNJ9YHXXtM86oWsPdxaSYCW7aqOyLaMSO/MT+RWp4RxO1hYe62VTcCjQmSVkABQSdAfZVTw9P1intRP9JautHGnuyPpUP15B+wv7utDcMxCraac3qsdBI0B3JYdlF9Kx+v12yL8KG4PaJsXTBgK0kDQaNz5edLj+Zvy/tf8I8PfjDPKsdDqII1SNZYH3UBdmKnw+Ib9GuIEBVrZ62dQQ2TRchOZp7uZoPEAggHTXYiNPlQ+iHH5SNH0PvML+jhSbb+LaSANDrMHwU0bwXieKe6ge+5GhIAUTB/ZWeXKq3onP6SsKG6j+K9XfT2afao/hLlHzOUVFWS2oEeLMBua6eN6OTm+RQYif0jETJi4YPdJjbX260DcYaz286n4piR6e61vI2Z5UAiCCWMjreB8DQGPtBjbB/tU9+9ZvcjVSqP4QSriP4Uq4HA000rtZ2bJMoL9xMx9IRAY+rOvfsRVrguKDuEGB4ToSfMdlUBxDB2GWRLcidzr3bUw4zraTpyMdumnviqcbOQ03SriX6VF19XVQsqNCvWI28z3VbdG1jBr93/AOR6zPD7+fQKxJGpGaDqZBEdnjVzwk3Vzolsm3m2AJI0zGO6Tt41KXZlqWqPQehu/kflVP08b/w/Fj/975JFGdGMb6OTcBSAfWBHZ3VgL/E7xD5rrMt1gzySQWEQzA6MQANTOw7KtCv3WaHh6/zS19y3/pitX0NU5x5/u1hsLx5nUKQihYn6oMCBGVYXTlWi4B0sw1hwbt1UAJ1nMNo+qJ37qlIbd7M/9JalcU4YFZuFhIIlSCAw7Rode6s7wvHZLquAGK6xrBjkSK9N45wzCccCtYv+jvooAS56rAFiO8TmOonlpWO/+gsXhluh8PcEHRl66nvBQHTzpOHc7eL9VXH6bRuOH/SZc9GgFm0oyjUu/Z4VPd+kq7yt2D/fc+yK88wFpig1G22kny3pxLKcoA8NB7Pwqr1Xc5/TV2+htz9JOKOyWF8nP+6mN9IOMP1rI8Lc/F6ya3yRsZn8xTsVnDQFPLYfj30tstxguwTx3pbiL2RLjqVLiVFtAJhtQYkHvnme2grmK6p1117NPdQmLwDHIWkTcUEA9bmPn28xRONsBELHrdoAAjwjc61MqGrSdFdw3EAXLhJ+sp336q9lHdFuEXbzsbSFgImCog+jSfWIrPnCIzs+dhPI2z4bgmtt0C4mMKXBuNlYz1LQJmANfSLI2puOwzioWnu+hoeLdDsQ6gpZvTKTn9AoAXc6XiZ0Gkc6n4T0RvqpDWgTO/p0VeX7LmdKs06V2jvfvj/21Hwt0VhMYl8EpiLjgbw5UjxC5au92cuTxxrRleI9A71sXbzFIlruVC1w9ylsijbnFVPArk3Lm39Dc28K1nSYWRh7kvLZTANzM0xyDMdawvDOOWsKbmk+ktlNXXqzzI3juFZuPutG65G4OzSYTpFgrRGHxCZrt0j0ZZGKhmOS311Mr1uYAI3nsq+F3QzIQCOqAQfqlUCsvkwI8qxfSPGpduJcmQBlJEwCDI38eVMTEN6Q3w6Wy5LmHIhiZYgasJaTHfXRKPsTOWOpM2HTIxeB2m2pB5aSD+TUljpdKArhrHiQGO5/YHxrM8Q401whrjK5ACxkMbdsCDzgeND/AMsW7YAyRMxG23fNc+L7HTnFqpI1d3p3fA6i2k8Fc/7hWYxfG2vXmLwCTqw0mF7PZ7K5+l2zyeTsBHxmmG1aIP6kknWWcg6dgWtI/cib/gaPonfQYgM9xUVVOpYCSdANTqNZjuq74niMKtu4oxAdmtsoUagllIGiL2msCcIFiEtjxBY/5jG/dUN7EkCMxHcsL+7FUpYqiZRcnkGC0q3A0bIPLqx8qG4hiAWXudT7KRvqcuv9UCTruJ0POobWLLAZQv8AdTMfa00Y+4HJuFEuIxQDsJ2Y/E0qmSzfI/rfh7qVJwH6jAn4CQWHprY6xiW07thvVPfDzBAkHUjWY2IPZRxtoGbRdzuAefhRK4vDADMbhI5AGB2jSKaIcaB+Dk5oLETyzaHtBFXWPUsRCO455GygctRlOvhQVjE4YuvorVwPOjbCd51aKIxHD2vGbqsAsxlIaQdZIFTtAviQ3cJprYUD9q6o/wBoqOzfI6py+CsG08jR1nova36x/u/wolOi1vdcwPgR8RTYRbTKu3ZEnfu/MfmajxGNZAQNe87jaNj31ZNwhrY0dTroGZR8T+FUXExBMD1vskMOX2Se6kr7lTkn0QXZxzqcyFwxGpChQPAqZjyrXcF6SYrcX2yxPWMiZ2k6g1Q8N4mBaVTbuHKANFO9Fi4G1Fhwe3RT7c3fSaYRlQffxiWyDcPrSS2kTuSST2mg7vGcOJ66E9u591DYjD3XYdS5C6gEhwfYvummDh1zUeiYT3QPz+NCiN8jCv8A6msj1ZjbRT7yBrSPSYOQFtux8APi3ZQK8NuAEZPeKmscJuj6qie1x+FVh9g9R+SW5xi4wAFkciJcaHlsN6juY29E5LQ7NCT8qmPCL53ye06DyFOfg906F1jsg/OKeP2Iy8gn6VfI/pFX7qAaedNK3SeteuEeMfAUenAW5v7B+LVKnR4c2Y+AH8aMWCaKn9CSeuWb7zsfiams2AFyq7Iu+VWOWTvoOZqxXo2AZzP7QPlT14Anaf8AFRi6KzXgqhhLcayx1mWnn3k/CoLtyymnVB3Hb4Ve/wAhIOf+Iml+jW12a2P8NGHkPUroZPFFHII17o38Bzo/DEAALacxzyH5irq5gLTxmlypkQDoe7KKM9B2W7h8R+MVbrFRIt5ORnb+Ee8oUKVEzmYRsCNt9ZofFdFXeIYaT761Rtn7AH3mC/AmmgaasgPYAW9+gpJJDcmykPRleUqe0FjHlIqa1wA/21zyUD8atARzZj4Ko+OtNhewt95j8BVY/YmwB+CIPWd/Nwv+2oxwmwdOs3gzN+7VkABsiD+6D72mnNdY/WPlp7hTxFkB2eEqsFbT6CATppv9dh21OluPsL/en3KD8a6bdSrw5yJyNHaRA9rQKeJNkM/tj/C3/eKVTDBH7Vv/ABr8qVVQWUL8Ht5jIfc8+/wqROBWuSnzafkKeMfdLNFq56x3hef3akXG3vsgeNwfIiopF7O2+EKDog05gH40bbsgcv8AM341FabEH+z8czH4MaeMPfJ1eyP8RPvFTcQphQwytyGvI5j/ALqkHCx/Zpprt8zQowb871sf3B8xXGwzf/cjvhQPgaMohTDRw5exB5L+NPXCiPqf5fwquGFEmcRdM9mg90104e3ze4fM/hRYFgMIBz+I+Ap4eBGeAPzu1VJwtrsY+J+c1IlmyNPRf5j/ABp/6DRZNilH9Yv+X5tUbcUtDT0gnx/CaGR7YGllfEmflXTiz9VUXwVfmKW/Aa8kh4pZ7WPcJI9613+UV+rbc/3f4iuJxJx2Hvj8j3UxsW5+s3lp8IoqXgdolGLY7WT5kD4k05WvfYUDvYfJaF9I32mPma5lqsWTkgwtc5vbXzP4imn9q/7E+ZmhstLLRi/IZEpVOb3D4ZR8qTNb+y7fec/I1HlruWjAVncyDa0nmJp4xRGwRfBR864lsnYE9wGtFJwm6dfRsB2sMo9rwKeKDJgpxLn6x+HwqNiTuSfE0ceHgetctDwbOf8A+YYe+uejsjd3b7qhR7WYn/LTpCtgOSkUo/8ASbY2tT3u7H3JkFc/lRx6uVPuIqn/ABRm99MCGxw939W2zDtCkj27V25gGUdYoD9nOpb2KT74pt7FO/rMzfeJPxNRE0COZaaVFdmuZqYDrd0rqpIPaCR8Kiu3CxkmT2nU+2uM1Rs1AhZaVMmlTAivWwCSABqeXeaHuXCDoSPA0qVc0DaR1LhO5J86mUV2lW6IY9RT6VKgQ+K6RSpUwEa6BSpUDOxoKeBXaVAjqrTopUqQHSKUUqVMBRXYpUqQCAp8UqVMDpYjUaeFLfU6ntO9KlSAaaaaVKmB0Cm0qVACrhGlKlQA0imkUqVAhrio2FcpUwGAUqVKgD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xQVFRUVGB0XFxUYGBoaGBcXGBobGBYaGhgXGyYgHB0kGRgYHy8gIycpLCwsFx4xNjAqNSYrLCkBCQoKDgwOGg8PGiwkHyQpLCksKiwsLCwpLCwsLCksLCwsLCwsLCwsLCkpKSwpKSwsKSwpLCwsLCwsLCwsLCwsLP/AABEIAMIBAwMBIgACEQEDEQH/xAAcAAABBQEBAQAAAAAAAAAAAAAEAAIDBQYBBwj/xABMEAACAQIEAgYGBgULAgUFAAABAhEAAwQSITEFQQYiUWFxgRMykaGxwQdCUnLR8BQjYrLhFSQzQ1OCkqKzwvGT0iVzdIPDFlRjZKP/xAAZAQADAQEBAAAAAAAAAAAAAAAAAQIDBAX/xAArEQACAgIBAwMDAwUAAAAAAAAAAQIREiEDMUFREyIyI2FxBDNSFEJDgZH/2gAMAwEAAhEDEQA/AKc3WzHVtzzPaant3D9pvfUZWGPid/Gpra1zWepRadFekrYHEyxJw92BcGpynkw7x79R2V7TauBgGUggiQRqCDqCDXgd2wCpB5jnWz+jLpYVIwV8/wDkN2j7H4eY7BW8ZWjj5uOnaPTKVKlVHOKlSpUAcdoE9leecX+lQddbVlyMvVuAyV5ZisezWtvxfGpatOzsF6pAkxJgwB214lgbksSBpAE8pEzBpN0ioRydBGFxpuTcljnJ3JmASPlRLvIgkkdhJ/GorelPB7/4VzuWz0IwpUanoFx10NzCt1oU3LGYnYesk6nSZ9tS4PiYGMF69dK+tNsQyAxlGyyNNZ/5rD4nGPZuW7qZgUY9YLmjSD1djTreJs3JYPnZm1LmCW56aAeQrVT1ZzS4vc0e32roaCDIIBB5EHapKyfQC67W3zXGdVhUB1yhROjbkdYaHaK1laLZzyVOmKlSpUCFSpUqAFSpUqAFSpUqAFSpUqAFSpUqAFXDXaaz70AJDIp1MVxGlMDHWgRNSqEK3b7q7QM+fT6x8Tp51OgpjLqfE/GpU8PZXJZ6pK22lD4mwSJBysuqtMEEbQfKiMmmwpLB0jb886alRMo3qz0/oB0wGNsQ+l+1pcXt7HA7+fYe4itVXzy+Ci5nRntsB6yHKfdWl6P/AEg3sPZuq5e++dVRrjSF0PmfCeVdCkpdDgnxuHU9bxWLS2pa4yqo3LGB76x3HfpDVAfRDKB/WuP3U/7o8DXnuM6X3rr+kvI1zcKynQCdgg9X2e2orFhrp9JdIn6tvks/E99NySVijBydE+Nxt3FktdZsh+0es3j2L+yIFTWxAyjbYDl5U4CO4Vzb/muaU2zuhxRiqOrpVbw61/OL555hz7hVgonnvQPDj+uvfe+Q50uzNNWiwza6f81X4W0GN6dw+g/u9lHE0BxBWUi6vIQ/ev4j4U4+CJ2nZ6X9GuBCJccE9ZojWAFAO3b1t+4Vtax/0aoTYd80qznKNdBlTvrYV0R6HDyfJipUqVUZipUJxHiluwua6wUfGN9BWat/SbhzcClLqoTHpSoy+JAMgd9AUbClTUcEAggg6gjYinUAKlSpUAKlSpUAKlSpUAKmXLYIgiR2U+mMg3399AFaeHBjFstbC6FlZtDtlVSSunaQR3dhH6A42vP5rbI84QH30RYsBRA8fMmT7zTrjwNpPIUxAJTEf2ln/pP8rtKihaJ1LEdwiPeK7QB4xwDo+2Ka7lMFCOcblv2T2VosJ0TtJ1bq3C3NoUrpsRI92lYfG2yQcpI60yGKnftUg1JY4/jrXqYm/HYxFwD/AKgJ99c8ZxS2dvJCbemXPF+A5DmtMGUkiBIZY5MGO/gfxqsIiQRBHtnzo7h30l4sMFdbF1Qyq022QjMGI9Vip0Q8qr7zSSYABJPtM1M66ovhcukho38Pz21UY7BgXRC3BnOrqdJ317NJ05was1c1X4zHst1LYtghiGzz6pEg6QeR7dZpw6j5OnQs8LYCIATMc/OirVseVAYzEZUktlHbMRVxxHFWrl0nCw1pgMpQGCcozQDrvOndScfZnfehqazwrtZAx5VwnwijMHwS/dBK23gaSVbU9mxP/NCXrJViraMNCO/zrOmts1yT0mIDuobDWgruR9YyQe38ips3lTEWGI7h86E9Ca2iVT+dafl8vz31FzipBtQV+TTfRpxsWbjYR9FuEvZbvgZk9gBHn216XXg2LU5ZUlXXrIRuGXURWzwH0sB7Sr6NRfAi4HcKAw3IXcg7xp+PVCVo87mhjI9Fqu43x63hbTXLh22QEZmkxoCRO/xrD43pJiLg610qD9S0Mv8Am1aPMVnuIFcjSYJ3ZtdAQTJOvLtqzEd0j6VNjL0m2ypoiicw7TOmhM9lDggqOyocIoygmIOo8NBqOXbT7l/rhSD1gSDH2Y39ormlK2ehxQSieh/RrxItZeyxJ9Cwyz/ZuJUeRDDwitjXimB4tewtw3bDgBsodGUEMAdN9Rudq9qFbxlaOPlhjKjtKlUdwajff5GqMySlWDx3Tq7axJV1UWrdxlYLrcddlgds67jn2VquB8etYu3ntE6GGVhDI3Yw8New0rG1RZUqVKmIVKlXCaAO1GqakmfCkb0bg+wn4UhiFmJE9nP2b0CJAKVKlQM8ITCPcDLbXOxbRRv9Yn3CfKqq87pmm2RlPW0PVJ017KOvcQFoE5c0uPrMpBGbYqR285ofE8bt3M+Y4hTd/pIuK4aDIkMizrrqa4JKz03Kmx9hP1avsXdT/hS7/wB4qZtedSYhUFuwqFjoW6yhTAS2Bort2nnTNhWnJphxbiRGZjehLmHBvLp9XfzEbfnWix5/L+FDWzN/Xkg/eoi6HNXoMfDiI3HMf81Pwu76C4jqAcjSFI6p7iBFdkRsPCafb0Oh33FZ2y2kX2H+kBZBuYMqRzsXBHP6rKuup7ak4hxjB4m07A3/AEttTAup2nQZlBG5+141nGWOWlWd/CBLDwIll9//ABXQptpnnQiskVY0GkUwesfI/GpR7qHAGYxPL51zJnptEsFjABnf886sF4DfFr0vo2y7zBmPCKEwnFGw7+lVULKrCHGZSCIMgEGrXA/SOrHrYYSSCTZuldZ5KwjU8s3PvraEU0cvLyyjLRTHxoa9g0ZTmVT3kfPcVc8du2y4a0jIrIrFWjMC3WM5SeRXcnnVW5lfHnNTbizVVON0E8PYLYtz9kDxPhQLubrT9QbftEc/Acu3fsoDBM7gA3M1sEqVK5WABMrI79PCrdGB20HIco5Vc56Ofh4d3IbEbe+o77/rLf8Ae+Ampm0qDEJLo32SffA38qyTOxpBF0qwIJIBEd/cda9U6J9KFxOFW5cZVdOpdBIEOu515EQ3n3V5RmB/CoQwtXVeBkbqvoDlk9VtuR0Pca0451pnNz8eSyR7LiemGFTT0oc9iAv71Ee+s70g+kAGy4tWnEqQHYhcpYZQQBJ0maz+SPw/4oHihAQgnv8AADWa2zOGiswt13eWBjUgzudJ7wa1fQXGm3jlX6t5Ch+8gLofGAw/vVlsMx589Y33rgHpLcPBInbtEgEdlZ51I7Vx3x0e90qruj2KFzC2HBnNaQz35RPvmrGug4RUqpr3Hj6a/ZCgG1Z9KHJkEkbFYGg051N0e4mb+GtXWgs665RpIJBgSeYoANYtyA86iuYYES7Fhvl+r7OfmTUtw6anKPKfadKh9Bn3XTtbU+QOg/OlMkHDJyuQOwOdO716VGfydb/s081B+IpUaGfPHH20XQf0jT5A7+2qK42n1h4Gdt99te7nXoN3oimJQM7NuxBtm0dzEFbjoZ05aa0Bifos0Po71wfew7kf4rBesIx0dc5e9kGQ5cPzPoiT5kD/AG1JRXEcCyOoALBLQUsFdVBLuY66g7FeVDXLsjl5fnWseT5HXx/BEeWNZoSw032+6vxNGqw2MjyoHCCb92NfVHfsfxpJ9RyVNFgxiP8AjwqXD7iZIn3ezT2VwEaRSXSfOosprTLBLdpubr4qrD25x8KP4niENq4EOaGtzoRzu9sfZ3FA+kt5YCgnaQw8dJ9nlROKt9W742fhfPzroaqJ53D8yozRy/ColfrN3gfOiWWNtajjU8/Z2c/bXPR6Vg2PM22+6fhTehWFm888lB8/S2xU+MulUYwDA2bVSTpsdDT+ifE4a4ws25yalTcWYdT9ZyNwNhW/Fo4v1O2g3jNoel5+okf9NKrQDB015R+NWfG3m5MfUtkf9NKqln2d1ZN+464r2or+GNcDOGIMMYAGuvW17TrR/pthHh3+RobBDV+zOdNvqrtNXGD6T2sEC120XzMMpVyrWyAdRKkGdN+yr1KVGe4QtAzAg6gg9hEaUuXjzq14j0twmMtmPTC6B1C6JBjLINy207EEA9tU4HnUzjix8U3NW0PJ7qY4DAqRKkaju5xROCwFy82S2JMFojkCAToO8UVxfgrWYIYOn2hoQeUhgKFF1Y5Tinj3AOE8dCr6O7mDJoHIkOo9XUT1o0qO/jRebMCCs8jOo2A8N/GOw1WcTRYBYhYYakxAOh1BEUbYIG2359tW3qznjxJSJwY7aiwraH7zfEmaeWnY0y2sE8te2oR0s0fRLpVesMcOCpQlriBwTv66gjvOaP2mrZ4Lp5bOlxGXlmXrL8j7Aa8mxdslZRirrqrDQgwdvESPOqXD4W65DriHLayQ7Ag9nd/GurjmmtnBy8TUtG945jbj4m9cW71XJUMvVzW/qqYgxEb9lar6MrxNm6CxIW4IBOiyOXia8mwQx5Yqn6+BJDLmIE6HSG7BVpw3pNi7RNp8Oba3TlfQgHskOpPsI3q0u5nLSqj3G7iU2JB7h1jp3CTVZjekF1XK2sJfu/tdVFPmx+VYTgX01JAS7hWUaAeiAjXbqkxz7a9Rwt/OgYoyE/VaMw8cpI99MzHq+mxHdSp1dpDPnlsagdg2cMGIOjjnrtU1niig9W+3h6Q/Biaiw6HMfE/nWprmEDRIB8QD8q5T0q8oKu8YvlShxDMjboSD2HkBI0oY3Rz0oJ+GoCOquo2gjXv61TYfo/6XOUCDIhckuV0HIa6nupP3Ma9i0gm44GoM+c1UcLJ9LdnUSN+8Ax7/AHVLbwh+qz66RnP+6osFw8kswZwc0E9Un1REyO46d1VFaZM5PJF/YRTA1B/Ds2+NT4e0huAXGy29cxYwOZgkHSTpI276pmsXicqnMSJA9G09uynsp2a7AabWn3hB7pmslHdmkp6xo1KcEwh1W97L4I3BiHsDsA9aiOK4SLd1wRlL2yBnQtlVHUmFb7bxG/PwzC3rzalEYdzT+8BUN7EFSMuHIJMAApqf7uvurVzyVUYR4sHdhwEjQk9ulRoNWHh8BXVs3lQu1lwAJJDKYUmNpnmKZgEa8HZLblQ0EwBrAMansNZ4SN/Uj5OYtWZHCKzsQIVQSxIIMAKCSdOQp3RbDsDfzW3Qi19cMD6y6dYCnYi/csOGNvKCYBZdCeeh02q3TpS5XKQpUiCBcuICCIOiPEb8q1hUVs5eS+SVoD4yv6zb6lv/AEkquVdNJ/OlHcR4mt55CqkKFhWLTAgSTrMADyoQrHdWMls7IPSAMFE3P/MOuv2Vqu6Wj9Un3/8Aa1TJi/R+lbeLuo5wcgPunzpvSPFG3aUgIetHXRHHqtyuKQPEVcV7kzKb9jQdgbIXD4c7SpO2/UtUSL6kxIkbiRPsoTD4x2t4eQgGQkBVC/VtjaY7KleyrGWCn7wBpclZbHw640R8YxDJZZkZlZYhlJBAzAbip8BxTFPZQXL924t0eoxLCRkZfW1mTyNDcYQGw4MqoAkgSRBH1Syzr3j5VLgsYq2cP6I5mVW9ZSoMhF5E8pnWqj8GRP8AcX4BOMWf1bTyI00jQgkQR86OwroGm5mKA9YLExB2nn41B0hxZuC47AAsJIA0BjlPhUlgTcAOxI5dpFT9i35fgssZj8NdQehJDrpl9GyysxJMssjTY86BRNo5mAJ57Cp+I4EWmUab3ORE/wBGfnQp7qrkVSojhdwLHiPCHtIC3PQiCMp7DI8dRVRZtkXG2ynXnMgR7Kc2AaxC+kdlaeqWOXTIR1ZiRJ1oixh+qXJHrZcus7SD4VTWMqJjLOFsnwrn0OKIIUiyCDOXUXbcazpvFX3RjPcs4ovcZsquFU3M4gZoMZjB6o99UnDDZJupfLi1ctFWKCWHXRhAAPNezlWl4Nj8Dat3rdvEMTdDwLiOsFs5icgG7keVdEOxx8nUxmDATK0CUaR35W/hXpmO+kqycMWt5xdIgCF6jHnJ0IG/fHKvM7aiD3E/E03JJGnlpz27ai6NsFKrNhZ+k3EBQIRoAGZh1j3mCBJ7hSrNqum/59lKs/UZt/TxAbebMSI3O47/ABooyF1B9nnpTMmp8T8agvyQRMcxJ9wrPubdC44Twn0uUm5bVSdSSCY56KSZ7q2vB8Lh7ZupbZy+SXBUEskfZjVT2c6zXCOCtZXKuJtgaHKy2pBIkzmk8/dRjYO8NRftnwCD9witFGjj5ORy1eig6WcLspYz2MRK/WOQMSGOWFyxBkjTl7qpOG8ZtKSpzdc6abQAu3KFHvq843w++6FZUjeAWAJ7TqfbWd6N9GbrXWJtSqXCrLnIGmVl5GRqD5nwoonJvqz1Do9wN7dxGfIGyEi3nIuCYEtl5Qdp008qvi3R57QZlgoScsNmMd8KPdRVtLoKMMNDISVZbgEEjKTBta6GNZ3qP0boHP6PcMkvAuqesd8oyqFnmBAoxVUV6ruzOW7u/idfOgsfbLZVAJ8AZ93jRmLvk3GlchmCpCgj7xUatzmoL9vbTkZ93OayejsTtBnCrN5NVW4DEeq0EHkdPCisSt24IdHgbBUIAPblAianxXTOzbsqy4O0Y9YsQdJCj1UmZZaZwvp3ZuklsFZy7dXQ5tDHWTsNaUquznbldY7AxYdbZX0WZJnK1tiM0Rm2mY5jtNCpdFtpW2ltgCA2a5KEgiVV2IBgnXlVhj+meGR4/Q0iAd4OvgAKWD6ZYS4yj0FxQSFLJcPVzSRoGH2T7Kda6kNu9xK7EkXFHpOu23pC3WA30I7+fj20AvDRqQWB7m1q74xxCw7ZbJuEi4FIuCeqbbv1S0kEQux5+yvtc/xrObp9Tp41a6FFhrEm4pJJDzr4KRsOR76ssb0fu4yyFtFZUhiWzRswiUU9vMAab0Phkl7p1/pAJAJ0KoIMfnSicFdY6K+TxuW0J/zAnumq72S/i0T/AMlPZWwjwSlshipzAaWxqY01B37Kc8fhRJfEw9v0txSg6we6QmWQILExDTA11nSaCYMgBfIFJKhgyspYAEiVOmhBqZxydhDkUUog/E7Ray4VSxjQASTqDoBqa7hbJW3YkFZV9CDP9WCIPfNH4O66w6BCBPW0I216p1MTvGlE4niDuJZLLGCoJQ5hP2TOnbtyoSqNMpu5qS2UfF59C205Tpz2NSpJB00iPz2UPx2TbuaH1eXh2zU+FfQGCRAMeEVPYtvYxAR6PUnRgATtGTbs3ohjvRGNxFpoPomtlZChSuWWjUiNfVG0UK7CK05WpStGXCnGNMI4nfebYbLBRjoIPqp7eVQo8EHmDInXXwNTY6/buZCpYFEIgqxzEhRoQoC+rznfegw2ogjw8Pz76qe5WiOPUGmXOBvBrt25cAX9WzFbQI21bIFOhiSNaJ4eLOIYrae9miesNBAzallPLv50HwiDcYHnaujf/wDG9XHQywBdfvQfuoOddMNo4+XUjLh5zT9tqLdYTqjsPnvQecAt975A1A3SCyNDcAjSClwQRpvlM61n5NX2LW3MetHdH8aVVa9JrH9onv8AwpVhjLwdWcf5BHpt9Tue3tqHFIY5jx0rS9D8GjXnZhm9HDDQ6HMRtMbazrETV/0rwlm5h3cW3U21JEqV1Ijcn2jWYE8jVx421kZz5kp40M6ScVt4Swt64TAAUIsZrjxoozAgaaknYDtisPhOnV28M/o7KiTC5AdB2sRJ8dKf9MeIb0uGQEQLTNB7WbL8FrLcDH6oeLfGsuaTS0HFCL6npPA7tvFDVFDD1lCrHlpMUdw7hSKcQYURd32AUWbR11A0Gs1VfR9Y6xPiPKBUnTy+1vh2Oy6ZsQqH7rLYDe0SPOtONtrZhyKpUiuxP0iWlaLNrOn9oXuLm71QNIHZJnuFajo5xm3i/VzKdJX0lw6HmDn28q8awdkm2v3R8K9C+jXDlboPiPIialSdlOKSH9IVAxd0Dkw8fUXfvmdaqsY+u3I/KrjpGv8AO733/wDatUuIOvl8x/Cs5dTt417UR4qzmw9wb/qifMPbNV/RfDlbRkRLEiezKn41c2INthmZS1sgOi5ipLJB0ZdjzmheHYL0S5Q73dWMsmTKALQAAztpt2RTaeAlJepTKXpAf12n2Vp/Rve53XbP7l+j8fwZbrFjeKaAR6MtEaTmDD4V3h/DksmBcNw3LqGPRlIyW7s6sTPrimovGxOSc6XkeTF/XQekX/RarBFGvOq5mHpu/wBIP9FudWcgfnbnUM1XUqMEpFy8B9sc+1V50RwHhr4lmyp6nVjrHaDOi94O/wDEPCXZuXtPrL8BRnRrilxHYWndQza5SRPVTs7qpVezN217Wae50ZxLrlYPlGwhiAfMCgk6O4i3OU3F7cqsBPkKpsPxm+uLuWzeu/qSpB9I86si6y0HR6F4vx/ENi7VsXrnXyic7T1mI5NFa4rKjmyk4Zar8F3f4TdQm5czTGXMwfY8pKRr5UwJJAVSSfqiSSdtANagbGXlVrZuuwzCQzTvbB5zzNE8Kwpu3oDFYUmQJOhHIHv31/CHt0bRuMcmG9JeijrhmKp1xaYXVlSZ1I0DmTljQDkCRrQHAuEs9osqkkooQyIJ0zDVhHVHfHdBq+u8OuEEIy5xJE2iYYjLJGYcoHgKqsFgm9Eue7mLLLZkJ9desPW2hjVOCMI8rKTiBdZWOsDGX9qezapbIuFRmRSQZB6q+RykZhImD8CRT+KI6uZMkEEGCNCAQYJMe3XzopOMYm6uYXioAOihRrBPIfGaiKt0bzk8citvq8AMoaCT6yoY0gdTcaHwqMsZkgTziIHs0o7FcRxNxTcF5gAp0EDZSw2HhQOKvFiSfWJk6e+q8ER6sLwxzekHbZviD32bg3OlH/RVZi/c0XUKdCp3WzPqnxoHhOONpwy2UunWMxcRoQYCiGmSNRWo/lDG2kF0YOyo5hTDACIzKqTHdyjWIrp43o5eVNsyLN13EfW+IHdQiYY3GCgkTmkgTsCRv30XibgZ3IQJETBYyY1PW2PKB2VP0fwme5JdFCEsQzBZkMoiYmCanWRo/gArh1jYewUqcFI0IMjQ6jf20qxdm2jXdBcPnfEZgSOrppr1m7R51o+ktkfot4wRoBPV1zOJ2A5knzrzPC9Jrtlm9DdKZjr1LbSBMf0inbu7aOXpPibyhbl8ujlZX0dpZ1BGqoDuJ0PKtY8iUaMJxynaYJ9MT/zqyOyx/wDI/wCFVXR7Dzh1P3v32FWf0wX/AOdIsD+gXWNR+sfY+XvqHozb/mi/dP8AqPWM1ZrHUbNt0Etx7/lQX0jn/wAOxf8A6tB7FtfhVl0J38j8qq/pDM8Oxf8A61fcturjpGT3JGQ4dhP5uh/ZT92a3fQS1DjxP7tZbh1r+aW/u2/9MVsOha9cef7tShyK3pA386v7etzPcKpsRE6bQfHl2VZdJcWqYq9mYLNwgT26VUvjFuHKHDMREAjXaNOdZPqd0IvFP7B3Clns9Q6/30puOtxkhlaTcPVMx/RRPfVhw7gd4Zc9rEZSpEpaL/WU6gEaEA6zSvdGb0gW7OIYdckvZ9HqxSAOuZ9U1t/jaOe/rKXYor9rMdmOm4IG/wCOvsp+IXWzpHW56/1TbnnWlwnQ9mWbljEZ/wBm3bYRrsz3V38KbiehN8m36KxeyoSWN30KAAIVEBLpO5p17KJT+rl2MfJ9P/7g/wBFqNuGRvRHF+i1/D5LtxVCteAEMCZ9E42GnI0PcTSsHo6k8ropcGJu3e5l/dFTcCfrnxH7iVHw8frbv3x+6tLgv9IR93/TSm+5MexacR4XcTHYi6RFt8gVtIJz2fwPsoJuEXHxti6oX0aNbzMXtrAVyWMOwJgdgq54xhlUggD1k5dpFS8PwysGJAmI28Pxror6i/ByX9B/kDx0eleCD1hsQR/RqNwSKN4Hi2tm667rZuMPvAdX31WXNLt0DlearHg6a3hprZufCsP7jqlqFfYL6AYRxdzFiZMNJ9YHXXtM86oWsPdxaSYCW7aqOyLaMSO/MT+RWp4RxO1hYe62VTcCjQmSVkABQSdAfZVTw9P1intRP9JautHGnuyPpUP15B+wv7utDcMxCraac3qsdBI0B3JYdlF9Kx+v12yL8KG4PaJsXTBgK0kDQaNz5edLj+Zvy/tf8I8PfjDPKsdDqII1SNZYH3UBdmKnw+Ib9GuIEBVrZ62dQQ2TRchOZp7uZoPEAggHTXYiNPlQ+iHH5SNH0PvML+jhSbb+LaSANDrMHwU0bwXieKe6ge+5GhIAUTB/ZWeXKq3onP6SsKG6j+K9XfT2afao/hLlHzOUVFWS2oEeLMBua6eN6OTm+RQYif0jETJi4YPdJjbX260DcYaz286n4piR6e61vI2Z5UAiCCWMjreB8DQGPtBjbB/tU9+9ZvcjVSqP4QSriP4Uq4HA000rtZ2bJMoL9xMx9IRAY+rOvfsRVrguKDuEGB4ToSfMdlUBxDB2GWRLcidzr3bUw4zraTpyMdumnviqcbOQ03SriX6VF19XVQsqNCvWI28z3VbdG1jBr93/AOR6zPD7+fQKxJGpGaDqZBEdnjVzwk3Vzolsm3m2AJI0zGO6Tt41KXZlqWqPQehu/kflVP08b/w/Fj/975JFGdGMb6OTcBSAfWBHZ3VgL/E7xD5rrMt1gzySQWEQzA6MQANTOw7KtCv3WaHh6/zS19y3/pitX0NU5x5/u1hsLx5nUKQihYn6oMCBGVYXTlWi4B0sw1hwbt1UAJ1nMNo+qJ37qlIbd7M/9JalcU4YFZuFhIIlSCAw7Rode6s7wvHZLquAGK6xrBjkSK9N45wzCccCtYv+jvooAS56rAFiO8TmOonlpWO/+gsXhluh8PcEHRl66nvBQHTzpOHc7eL9VXH6bRuOH/SZc9GgFm0oyjUu/Z4VPd+kq7yt2D/fc+yK88wFpig1G22kny3pxLKcoA8NB7Pwqr1Xc5/TV2+htz9JOKOyWF8nP+6mN9IOMP1rI8Lc/F6ya3yRsZn8xTsVnDQFPLYfj30tstxguwTx3pbiL2RLjqVLiVFtAJhtQYkHvnme2grmK6p1117NPdQmLwDHIWkTcUEA9bmPn28xRONsBELHrdoAAjwjc61MqGrSdFdw3EAXLhJ+sp336q9lHdFuEXbzsbSFgImCog+jSfWIrPnCIzs+dhPI2z4bgmtt0C4mMKXBuNlYz1LQJmANfSLI2puOwzioWnu+hoeLdDsQ6gpZvTKTn9AoAXc6XiZ0Gkc6n4T0RvqpDWgTO/p0VeX7LmdKs06V2jvfvj/21Hwt0VhMYl8EpiLjgbw5UjxC5au92cuTxxrRleI9A71sXbzFIlruVC1w9ylsijbnFVPArk3Lm39Dc28K1nSYWRh7kvLZTANzM0xyDMdawvDOOWsKbmk+ktlNXXqzzI3juFZuPutG65G4OzSYTpFgrRGHxCZrt0j0ZZGKhmOS311Mr1uYAI3nsq+F3QzIQCOqAQfqlUCsvkwI8qxfSPGpduJcmQBlJEwCDI38eVMTEN6Q3w6Wy5LmHIhiZYgasJaTHfXRKPsTOWOpM2HTIxeB2m2pB5aSD+TUljpdKArhrHiQGO5/YHxrM8Q401whrjK5ACxkMbdsCDzgeND/AMsW7YAyRMxG23fNc+L7HTnFqpI1d3p3fA6i2k8Fc/7hWYxfG2vXmLwCTqw0mF7PZ7K5+l2zyeTsBHxmmG1aIP6kknWWcg6dgWtI/cib/gaPonfQYgM9xUVVOpYCSdANTqNZjuq74niMKtu4oxAdmtsoUagllIGiL2msCcIFiEtjxBY/5jG/dUN7EkCMxHcsL+7FUpYqiZRcnkGC0q3A0bIPLqx8qG4hiAWXudT7KRvqcuv9UCTruJ0POobWLLAZQv8AdTMfa00Y+4HJuFEuIxQDsJ2Y/E0qmSzfI/rfh7qVJwH6jAn4CQWHprY6xiW07thvVPfDzBAkHUjWY2IPZRxtoGbRdzuAefhRK4vDADMbhI5AGB2jSKaIcaB+Dk5oLETyzaHtBFXWPUsRCO455GygctRlOvhQVjE4YuvorVwPOjbCd51aKIxHD2vGbqsAsxlIaQdZIFTtAviQ3cJprYUD9q6o/wBoqOzfI6py+CsG08jR1nova36x/u/wolOi1vdcwPgR8RTYRbTKu3ZEnfu/MfmajxGNZAQNe87jaNj31ZNwhrY0dTroGZR8T+FUXExBMD1vskMOX2Se6kr7lTkn0QXZxzqcyFwxGpChQPAqZjyrXcF6SYrcX2yxPWMiZ2k6g1Q8N4mBaVTbuHKANFO9Fi4G1Fhwe3RT7c3fSaYRlQffxiWyDcPrSS2kTuSST2mg7vGcOJ66E9u591DYjD3XYdS5C6gEhwfYvummDh1zUeiYT3QPz+NCiN8jCv8A6msj1ZjbRT7yBrSPSYOQFtux8APi3ZQK8NuAEZPeKmscJuj6qie1x+FVh9g9R+SW5xi4wAFkciJcaHlsN6juY29E5LQ7NCT8qmPCL53ye06DyFOfg906F1jsg/OKeP2Iy8gn6VfI/pFX7qAaedNK3SeteuEeMfAUenAW5v7B+LVKnR4c2Y+AH8aMWCaKn9CSeuWb7zsfiams2AFyq7Iu+VWOWTvoOZqxXo2AZzP7QPlT14Anaf8AFRi6KzXgqhhLcayx1mWnn3k/CoLtyymnVB3Hb4Ve/wAhIOf+Iml+jW12a2P8NGHkPUroZPFFHII17o38Bzo/DEAALacxzyH5irq5gLTxmlypkQDoe7KKM9B2W7h8R+MVbrFRIt5ORnb+Ee8oUKVEzmYRsCNt9ZofFdFXeIYaT761Rtn7AH3mC/AmmgaasgPYAW9+gpJJDcmykPRleUqe0FjHlIqa1wA/21zyUD8atARzZj4Ko+OtNhewt95j8BVY/YmwB+CIPWd/Nwv+2oxwmwdOs3gzN+7VkABsiD+6D72mnNdY/WPlp7hTxFkB2eEqsFbT6CATppv9dh21OluPsL/en3KD8a6bdSrw5yJyNHaRA9rQKeJNkM/tj/C3/eKVTDBH7Vv/ABr8qVVQWUL8Ht5jIfc8+/wqROBWuSnzafkKeMfdLNFq56x3hef3akXG3vsgeNwfIiopF7O2+EKDog05gH40bbsgcv8AM341FabEH+z8czH4MaeMPfJ1eyP8RPvFTcQphQwytyGvI5j/ALqkHCx/Zpprt8zQowb871sf3B8xXGwzf/cjvhQPgaMohTDRw5exB5L+NPXCiPqf5fwquGFEmcRdM9mg90104e3ze4fM/hRYFgMIBz+I+Ap4eBGeAPzu1VJwtrsY+J+c1IlmyNPRf5j/ABp/6DRZNilH9Yv+X5tUbcUtDT0gnx/CaGR7YGllfEmflXTiz9VUXwVfmKW/Aa8kh4pZ7WPcJI9613+UV+rbc/3f4iuJxJx2Hvj8j3UxsW5+s3lp8IoqXgdolGLY7WT5kD4k05WvfYUDvYfJaF9I32mPma5lqsWTkgwtc5vbXzP4imn9q/7E+ZmhstLLRi/IZEpVOb3D4ZR8qTNb+y7fec/I1HlruWjAVncyDa0nmJp4xRGwRfBR864lsnYE9wGtFJwm6dfRsB2sMo9rwKeKDJgpxLn6x+HwqNiTuSfE0ceHgetctDwbOf8A+YYe+uejsjd3b7qhR7WYn/LTpCtgOSkUo/8ASbY2tT3u7H3JkFc/lRx6uVPuIqn/ABRm99MCGxw939W2zDtCkj27V25gGUdYoD9nOpb2KT74pt7FO/rMzfeJPxNRE0COZaaVFdmuZqYDrd0rqpIPaCR8Kiu3CxkmT2nU+2uM1Rs1AhZaVMmlTAivWwCSABqeXeaHuXCDoSPA0qVc0DaR1LhO5J86mUV2lW6IY9RT6VKgQ+K6RSpUwEa6BSpUDOxoKeBXaVAjqrTopUqQHSKUUqVMBRXYpUqQCAp8UqVMDpYjUaeFLfU6ntO9KlSAaaaaVKmB0Cm0qVACrhGlKlQA0imkUqVAhrio2FcpUwGAUqVKgD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RUUExQVFRUVGB0XFxUYGBoaGBcXGBobGBYaGhgXGyYgHB0kGRgYHy8gIycpLCwsFx4xNjAqNSYrLCkBCQoKDgwOGg8PGiwkHyQpLCksKiwsLCwpLCwsLCksLCwsLCwsLCwsLCkpKSwpKSwsKSwpLCwsLCwsLCwsLCwsLP/AABEIAMIBAwMBIgACEQEDEQH/xAAcAAABBQEBAQAAAAAAAAAAAAAEAAIDBQYBBwj/xABMEAACAQIEAgYGBgULAgUFAAABAhEAAwQSITEFQQYiUWFxgRMykaGxwQdCUnLR8BQjYrLhFSQzQ1OCkqKzwvGT0iVzdIPDFlRjZKP/xAAZAQADAQEBAAAAAAAAAAAAAAAAAQIDBAX/xAArEQACAgIBAwMDAwUAAAAAAAAAAQIREiEDMUFREyIyI2FxBDNSFEJDgZH/2gAMAwEAAhEDEQA/AKc3WzHVtzzPaant3D9pvfUZWGPid/Gpra1zWepRadFekrYHEyxJw92BcGpynkw7x79R2V7TauBgGUggiQRqCDqCDXgd2wCpB5jnWz+jLpYVIwV8/wDkN2j7H4eY7BW8ZWjj5uOnaPTKVKlVHOKlSpUAcdoE9leecX+lQddbVlyMvVuAyV5ZisezWtvxfGpatOzsF6pAkxJgwB214lgbksSBpAE8pEzBpN0ioRydBGFxpuTcljnJ3JmASPlRLvIgkkdhJ/GorelPB7/4VzuWz0IwpUanoFx10NzCt1oU3LGYnYesk6nSZ9tS4PiYGMF69dK+tNsQyAxlGyyNNZ/5rD4nGPZuW7qZgUY9YLmjSD1djTreJs3JYPnZm1LmCW56aAeQrVT1ZzS4vc0e32roaCDIIBB5EHapKyfQC67W3zXGdVhUB1yhROjbkdYaHaK1laLZzyVOmKlSpUCFSpUqAFSpUqAFSpUqAFSpUqAFSpUqAFXDXaaz70AJDIp1MVxGlMDHWgRNSqEK3b7q7QM+fT6x8Tp51OgpjLqfE/GpU8PZXJZ6pK22lD4mwSJBysuqtMEEbQfKiMmmwpLB0jb886alRMo3qz0/oB0wGNsQ+l+1pcXt7HA7+fYe4itVXzy+Ci5nRntsB6yHKfdWl6P/AEg3sPZuq5e++dVRrjSF0PmfCeVdCkpdDgnxuHU9bxWLS2pa4yqo3LGB76x3HfpDVAfRDKB/WuP3U/7o8DXnuM6X3rr+kvI1zcKynQCdgg9X2e2orFhrp9JdIn6tvks/E99NySVijBydE+Nxt3FktdZsh+0es3j2L+yIFTWxAyjbYDl5U4CO4Vzb/muaU2zuhxRiqOrpVbw61/OL555hz7hVgonnvQPDj+uvfe+Q50uzNNWiwza6f81X4W0GN6dw+g/u9lHE0BxBWUi6vIQ/ev4j4U4+CJ2nZ6X9GuBCJccE9ZojWAFAO3b1t+4Vtax/0aoTYd80qznKNdBlTvrYV0R6HDyfJipUqVUZipUJxHiluwua6wUfGN9BWat/SbhzcClLqoTHpSoy+JAMgd9AUbClTUcEAggg6gjYinUAKlSpUAKlSpUAKlSpUAKmXLYIgiR2U+mMg3399AFaeHBjFstbC6FlZtDtlVSSunaQR3dhH6A42vP5rbI84QH30RYsBRA8fMmT7zTrjwNpPIUxAJTEf2ln/pP8rtKihaJ1LEdwiPeK7QB4xwDo+2Ka7lMFCOcblv2T2VosJ0TtJ1bq3C3NoUrpsRI92lYfG2yQcpI60yGKnftUg1JY4/jrXqYm/HYxFwD/AKgJ99c8ZxS2dvJCbemXPF+A5DmtMGUkiBIZY5MGO/gfxqsIiQRBHtnzo7h30l4sMFdbF1Qyq022QjMGI9Vip0Q8qr7zSSYABJPtM1M66ovhcukho38Pz21UY7BgXRC3BnOrqdJ317NJ05was1c1X4zHst1LYtghiGzz6pEg6QeR7dZpw6j5OnQs8LYCIATMc/OirVseVAYzEZUktlHbMRVxxHFWrl0nCw1pgMpQGCcozQDrvOndScfZnfehqazwrtZAx5VwnwijMHwS/dBK23gaSVbU9mxP/NCXrJViraMNCO/zrOmts1yT0mIDuobDWgruR9YyQe38ips3lTEWGI7h86E9Ca2iVT+dafl8vz31FzipBtQV+TTfRpxsWbjYR9FuEvZbvgZk9gBHn216XXg2LU5ZUlXXrIRuGXURWzwH0sB7Sr6NRfAi4HcKAw3IXcg7xp+PVCVo87mhjI9Fqu43x63hbTXLh22QEZmkxoCRO/xrD43pJiLg610qD9S0Mv8Am1aPMVnuIFcjSYJ3ZtdAQTJOvLtqzEd0j6VNjL0m2ypoiicw7TOmhM9lDggqOyocIoygmIOo8NBqOXbT7l/rhSD1gSDH2Y39ormlK2ehxQSieh/RrxItZeyxJ9Cwyz/ZuJUeRDDwitjXimB4tewtw3bDgBsodGUEMAdN9Rudq9qFbxlaOPlhjKjtKlUdwajff5GqMySlWDx3Tq7axJV1UWrdxlYLrcddlgds67jn2VquB8etYu3ntE6GGVhDI3Yw8New0rG1RZUqVKmIVKlXCaAO1GqakmfCkb0bg+wn4UhiFmJE9nP2b0CJAKVKlQM8ITCPcDLbXOxbRRv9Yn3CfKqq87pmm2RlPW0PVJ017KOvcQFoE5c0uPrMpBGbYqR285ofE8bt3M+Y4hTd/pIuK4aDIkMizrrqa4JKz03Kmx9hP1avsXdT/hS7/wB4qZtedSYhUFuwqFjoW6yhTAS2Bort2nnTNhWnJphxbiRGZjehLmHBvLp9XfzEbfnWix5/L+FDWzN/Xkg/eoi6HNXoMfDiI3HMf81Pwu76C4jqAcjSFI6p7iBFdkRsPCafb0Oh33FZ2y2kX2H+kBZBuYMqRzsXBHP6rKuup7ak4hxjB4m07A3/AEttTAup2nQZlBG5+141nGWOWlWd/CBLDwIll9//ABXQptpnnQiskVY0GkUwesfI/GpR7qHAGYxPL51zJnptEsFjABnf886sF4DfFr0vo2y7zBmPCKEwnFGw7+lVULKrCHGZSCIMgEGrXA/SOrHrYYSSCTZuldZ5KwjU8s3PvraEU0cvLyyjLRTHxoa9g0ZTmVT3kfPcVc8du2y4a0jIrIrFWjMC3WM5SeRXcnnVW5lfHnNTbizVVON0E8PYLYtz9kDxPhQLubrT9QbftEc/Acu3fsoDBM7gA3M1sEqVK5WABMrI79PCrdGB20HIco5Vc56Ofh4d3IbEbe+o77/rLf8Ae+Ampm0qDEJLo32SffA38qyTOxpBF0qwIJIBEd/cda9U6J9KFxOFW5cZVdOpdBIEOu515EQ3n3V5RmB/CoQwtXVeBkbqvoDlk9VtuR0Pca0451pnNz8eSyR7LiemGFTT0oc9iAv71Ee+s70g+kAGy4tWnEqQHYhcpYZQQBJ0maz+SPw/4oHihAQgnv8AADWa2zOGiswt13eWBjUgzudJ7wa1fQXGm3jlX6t5Ch+8gLofGAw/vVlsMx589Y33rgHpLcPBInbtEgEdlZ51I7Vx3x0e90qruj2KFzC2HBnNaQz35RPvmrGug4RUqpr3Hj6a/ZCgG1Z9KHJkEkbFYGg051N0e4mb+GtXWgs665RpIJBgSeYoANYtyA86iuYYES7Fhvl+r7OfmTUtw6anKPKfadKh9Bn3XTtbU+QOg/OlMkHDJyuQOwOdO716VGfydb/s081B+IpUaGfPHH20XQf0jT5A7+2qK42n1h4Gdt99te7nXoN3oimJQM7NuxBtm0dzEFbjoZ05aa0Bifos0Po71wfew7kf4rBesIx0dc5e9kGQ5cPzPoiT5kD/AG1JRXEcCyOoALBLQUsFdVBLuY66g7FeVDXLsjl5fnWseT5HXx/BEeWNZoSw032+6vxNGqw2MjyoHCCb92NfVHfsfxpJ9RyVNFgxiP8AjwqXD7iZIn3ezT2VwEaRSXSfOosprTLBLdpubr4qrD25x8KP4niENq4EOaGtzoRzu9sfZ3FA+kt5YCgnaQw8dJ9nlROKt9W742fhfPzroaqJ53D8yozRy/ColfrN3gfOiWWNtajjU8/Z2c/bXPR6Vg2PM22+6fhTehWFm888lB8/S2xU+MulUYwDA2bVSTpsdDT+ifE4a4ws25yalTcWYdT9ZyNwNhW/Fo4v1O2g3jNoel5+okf9NKrQDB015R+NWfG3m5MfUtkf9NKqln2d1ZN+464r2or+GNcDOGIMMYAGuvW17TrR/pthHh3+RobBDV+zOdNvqrtNXGD6T2sEC120XzMMpVyrWyAdRKkGdN+yr1KVGe4QtAzAg6gg9hEaUuXjzq14j0twmMtmPTC6B1C6JBjLINy207EEA9tU4HnUzjix8U3NW0PJ7qY4DAqRKkaju5xROCwFy82S2JMFojkCAToO8UVxfgrWYIYOn2hoQeUhgKFF1Y5Tinj3AOE8dCr6O7mDJoHIkOo9XUT1o0qO/jRebMCCs8jOo2A8N/GOw1WcTRYBYhYYakxAOh1BEUbYIG2359tW3qznjxJSJwY7aiwraH7zfEmaeWnY0y2sE8te2oR0s0fRLpVesMcOCpQlriBwTv66gjvOaP2mrZ4Lp5bOlxGXlmXrL8j7Aa8mxdslZRirrqrDQgwdvESPOqXD4W65DriHLayQ7Ag9nd/GurjmmtnBy8TUtG945jbj4m9cW71XJUMvVzW/qqYgxEb9lar6MrxNm6CxIW4IBOiyOXia8mwQx5Yqn6+BJDLmIE6HSG7BVpw3pNi7RNp8Oba3TlfQgHskOpPsI3q0u5nLSqj3G7iU2JB7h1jp3CTVZjekF1XK2sJfu/tdVFPmx+VYTgX01JAS7hWUaAeiAjXbqkxz7a9Rwt/OgYoyE/VaMw8cpI99MzHq+mxHdSp1dpDPnlsagdg2cMGIOjjnrtU1niig9W+3h6Q/Biaiw6HMfE/nWprmEDRIB8QD8q5T0q8oKu8YvlShxDMjboSD2HkBI0oY3Rz0oJ+GoCOquo2gjXv61TYfo/6XOUCDIhckuV0HIa6nupP3Ma9i0gm44GoM+c1UcLJ9LdnUSN+8Ax7/AHVLbwh+qz66RnP+6osFw8kswZwc0E9Un1REyO46d1VFaZM5PJF/YRTA1B/Ds2+NT4e0huAXGy29cxYwOZgkHSTpI276pmsXicqnMSJA9G09uynsp2a7AabWn3hB7pmslHdmkp6xo1KcEwh1W97L4I3BiHsDsA9aiOK4SLd1wRlL2yBnQtlVHUmFb7bxG/PwzC3rzalEYdzT+8BUN7EFSMuHIJMAApqf7uvurVzyVUYR4sHdhwEjQk9ulRoNWHh8BXVs3lQu1lwAJJDKYUmNpnmKZgEa8HZLblQ0EwBrAMansNZ4SN/Uj5OYtWZHCKzsQIVQSxIIMAKCSdOQp3RbDsDfzW3Qi19cMD6y6dYCnYi/csOGNvKCYBZdCeeh02q3TpS5XKQpUiCBcuICCIOiPEb8q1hUVs5eS+SVoD4yv6zb6lv/AEkquVdNJ/OlHcR4mt55CqkKFhWLTAgSTrMADyoQrHdWMls7IPSAMFE3P/MOuv2Vqu6Wj9Un3/8Aa1TJi/R+lbeLuo5wcgPunzpvSPFG3aUgIetHXRHHqtyuKQPEVcV7kzKb9jQdgbIXD4c7SpO2/UtUSL6kxIkbiRPsoTD4x2t4eQgGQkBVC/VtjaY7KleyrGWCn7wBpclZbHw640R8YxDJZZkZlZYhlJBAzAbip8BxTFPZQXL924t0eoxLCRkZfW1mTyNDcYQGw4MqoAkgSRBH1Syzr3j5VLgsYq2cP6I5mVW9ZSoMhF5E8pnWqj8GRP8AcX4BOMWf1bTyI00jQgkQR86OwroGm5mKA9YLExB2nn41B0hxZuC47AAsJIA0BjlPhUlgTcAOxI5dpFT9i35fgssZj8NdQehJDrpl9GyysxJMssjTY86BRNo5mAJ57Cp+I4EWmUab3ORE/wBGfnQp7qrkVSojhdwLHiPCHtIC3PQiCMp7DI8dRVRZtkXG2ynXnMgR7Kc2AaxC+kdlaeqWOXTIR1ZiRJ1oixh+qXJHrZcus7SD4VTWMqJjLOFsnwrn0OKIIUiyCDOXUXbcazpvFX3RjPcs4ovcZsquFU3M4gZoMZjB6o99UnDDZJupfLi1ctFWKCWHXRhAAPNezlWl4Nj8Dat3rdvEMTdDwLiOsFs5icgG7keVdEOxx8nUxmDATK0CUaR35W/hXpmO+kqycMWt5xdIgCF6jHnJ0IG/fHKvM7aiD3E/E03JJGnlpz27ai6NsFKrNhZ+k3EBQIRoAGZh1j3mCBJ7hSrNqum/59lKs/UZt/TxAbebMSI3O47/ABooyF1B9nnpTMmp8T8agvyQRMcxJ9wrPubdC44Twn0uUm5bVSdSSCY56KSZ7q2vB8Lh7ZupbZy+SXBUEskfZjVT2c6zXCOCtZXKuJtgaHKy2pBIkzmk8/dRjYO8NRftnwCD9witFGjj5ORy1eig6WcLspYz2MRK/WOQMSGOWFyxBkjTl7qpOG8ZtKSpzdc6abQAu3KFHvq843w++6FZUjeAWAJ7TqfbWd6N9GbrXWJtSqXCrLnIGmVl5GRqD5nwoonJvqz1Do9wN7dxGfIGyEi3nIuCYEtl5Qdp008qvi3R57QZlgoScsNmMd8KPdRVtLoKMMNDISVZbgEEjKTBta6GNZ3qP0boHP6PcMkvAuqesd8oyqFnmBAoxVUV6ruzOW7u/idfOgsfbLZVAJ8AZ93jRmLvk3GlchmCpCgj7xUatzmoL9vbTkZ93OayejsTtBnCrN5NVW4DEeq0EHkdPCisSt24IdHgbBUIAPblAianxXTOzbsqy4O0Y9YsQdJCj1UmZZaZwvp3ZuklsFZy7dXQ5tDHWTsNaUquznbldY7AxYdbZX0WZJnK1tiM0Rm2mY5jtNCpdFtpW2ltgCA2a5KEgiVV2IBgnXlVhj+meGR4/Q0iAd4OvgAKWD6ZYS4yj0FxQSFLJcPVzSRoGH2T7Kda6kNu9xK7EkXFHpOu23pC3WA30I7+fj20AvDRqQWB7m1q74xxCw7ZbJuEi4FIuCeqbbv1S0kEQux5+yvtc/xrObp9Tp41a6FFhrEm4pJJDzr4KRsOR76ssb0fu4yyFtFZUhiWzRswiUU9vMAab0Phkl7p1/pAJAJ0KoIMfnSicFdY6K+TxuW0J/zAnumq72S/i0T/AMlPZWwjwSlshipzAaWxqY01B37Kc8fhRJfEw9v0txSg6we6QmWQILExDTA11nSaCYMgBfIFJKhgyspYAEiVOmhBqZxydhDkUUog/E7Ray4VSxjQASTqDoBqa7hbJW3YkFZV9CDP9WCIPfNH4O66w6BCBPW0I216p1MTvGlE4niDuJZLLGCoJQ5hP2TOnbtyoSqNMpu5qS2UfF59C205Tpz2NSpJB00iPz2UPx2TbuaH1eXh2zU+FfQGCRAMeEVPYtvYxAR6PUnRgATtGTbs3ohjvRGNxFpoPomtlZChSuWWjUiNfVG0UK7CK05WpStGXCnGNMI4nfebYbLBRjoIPqp7eVQo8EHmDInXXwNTY6/buZCpYFEIgqxzEhRoQoC+rznfegw2ogjw8Pz76qe5WiOPUGmXOBvBrt25cAX9WzFbQI21bIFOhiSNaJ4eLOIYrae9miesNBAzallPLv50HwiDcYHnaujf/wDG9XHQywBdfvQfuoOddMNo4+XUjLh5zT9tqLdYTqjsPnvQecAt975A1A3SCyNDcAjSClwQRpvlM61n5NX2LW3MetHdH8aVVa9JrH9onv8AwpVhjLwdWcf5BHpt9Tue3tqHFIY5jx0rS9D8GjXnZhm9HDDQ6HMRtMbazrETV/0rwlm5h3cW3U21JEqV1Ijcn2jWYE8jVx421kZz5kp40M6ScVt4Swt64TAAUIsZrjxoozAgaaknYDtisPhOnV28M/o7KiTC5AdB2sRJ8dKf9MeIb0uGQEQLTNB7WbL8FrLcDH6oeLfGsuaTS0HFCL6npPA7tvFDVFDD1lCrHlpMUdw7hSKcQYURd32AUWbR11A0Gs1VfR9Y6xPiPKBUnTy+1vh2Oy6ZsQqH7rLYDe0SPOtONtrZhyKpUiuxP0iWlaLNrOn9oXuLm71QNIHZJnuFajo5xm3i/VzKdJX0lw6HmDn28q8awdkm2v3R8K9C+jXDlboPiPIialSdlOKSH9IVAxd0Dkw8fUXfvmdaqsY+u3I/KrjpGv8AO733/wDatUuIOvl8x/Cs5dTt417UR4qzmw9wb/qifMPbNV/RfDlbRkRLEiezKn41c2INthmZS1sgOi5ipLJB0ZdjzmheHYL0S5Q73dWMsmTKALQAAztpt2RTaeAlJepTKXpAf12n2Vp/Rve53XbP7l+j8fwZbrFjeKaAR6MtEaTmDD4V3h/DksmBcNw3LqGPRlIyW7s6sTPrimovGxOSc6XkeTF/XQekX/RarBFGvOq5mHpu/wBIP9FudWcgfnbnUM1XUqMEpFy8B9sc+1V50RwHhr4lmyp6nVjrHaDOi94O/wDEPCXZuXtPrL8BRnRrilxHYWndQza5SRPVTs7qpVezN217Wae50ZxLrlYPlGwhiAfMCgk6O4i3OU3F7cqsBPkKpsPxm+uLuWzeu/qSpB9I86si6y0HR6F4vx/ENi7VsXrnXyic7T1mI5NFa4rKjmyk4Zar8F3f4TdQm5czTGXMwfY8pKRr5UwJJAVSSfqiSSdtANagbGXlVrZuuwzCQzTvbB5zzNE8Kwpu3oDFYUmQJOhHIHv31/CHt0bRuMcmG9JeijrhmKp1xaYXVlSZ1I0DmTljQDkCRrQHAuEs9osqkkooQyIJ0zDVhHVHfHdBq+u8OuEEIy5xJE2iYYjLJGYcoHgKqsFgm9Eue7mLLLZkJ9desPW2hjVOCMI8rKTiBdZWOsDGX9qezapbIuFRmRSQZB6q+RykZhImD8CRT+KI6uZMkEEGCNCAQYJMe3XzopOMYm6uYXioAOihRrBPIfGaiKt0bzk8citvq8AMoaCT6yoY0gdTcaHwqMsZkgTziIHs0o7FcRxNxTcF5gAp0EDZSw2HhQOKvFiSfWJk6e+q8ER6sLwxzekHbZviD32bg3OlH/RVZi/c0XUKdCp3WzPqnxoHhOONpwy2UunWMxcRoQYCiGmSNRWo/lDG2kF0YOyo5hTDACIzKqTHdyjWIrp43o5eVNsyLN13EfW+IHdQiYY3GCgkTmkgTsCRv30XibgZ3IQJETBYyY1PW2PKB2VP0fwme5JdFCEsQzBZkMoiYmCanWRo/gArh1jYewUqcFI0IMjQ6jf20qxdm2jXdBcPnfEZgSOrppr1m7R51o+ktkfot4wRoBPV1zOJ2A5knzrzPC9Jrtlm9DdKZjr1LbSBMf0inbu7aOXpPibyhbl8ujlZX0dpZ1BGqoDuJ0PKtY8iUaMJxynaYJ9MT/zqyOyx/wDI/wCFVXR7Dzh1P3v32FWf0wX/AOdIsD+gXWNR+sfY+XvqHozb/mi/dP8AqPWM1ZrHUbNt0Etx7/lQX0jn/wAOxf8A6tB7FtfhVl0J38j8qq/pDM8Oxf8A61fcturjpGT3JGQ4dhP5uh/ZT92a3fQS1DjxP7tZbh1r+aW/u2/9MVsOha9cef7tShyK3pA386v7etzPcKpsRE6bQfHl2VZdJcWqYq9mYLNwgT26VUvjFuHKHDMREAjXaNOdZPqd0IvFP7B3Clns9Q6/30puOtxkhlaTcPVMx/RRPfVhw7gd4Zc9rEZSpEpaL/WU6gEaEA6zSvdGb0gW7OIYdckvZ9HqxSAOuZ9U1t/jaOe/rKXYor9rMdmOm4IG/wCOvsp+IXWzpHW56/1TbnnWlwnQ9mWbljEZ/wBm3bYRrsz3V38KbiehN8m36KxeyoSWN30KAAIVEBLpO5p17KJT+rl2MfJ9P/7g/wBFqNuGRvRHF+i1/D5LtxVCteAEMCZ9E42GnI0PcTSsHo6k8ropcGJu3e5l/dFTcCfrnxH7iVHw8frbv3x+6tLgv9IR93/TSm+5MexacR4XcTHYi6RFt8gVtIJz2fwPsoJuEXHxti6oX0aNbzMXtrAVyWMOwJgdgq54xhlUggD1k5dpFS8PwysGJAmI28Pxror6i/ByX9B/kDx0eleCD1hsQR/RqNwSKN4Hi2tm667rZuMPvAdX31WXNLt0DlearHg6a3hprZufCsP7jqlqFfYL6AYRxdzFiZMNJ9YHXXtM86oWsPdxaSYCW7aqOyLaMSO/MT+RWp4RxO1hYe62VTcCjQmSVkABQSdAfZVTw9P1intRP9JautHGnuyPpUP15B+wv7utDcMxCraac3qsdBI0B3JYdlF9Kx+v12yL8KG4PaJsXTBgK0kDQaNz5edLj+Zvy/tf8I8PfjDPKsdDqII1SNZYH3UBdmKnw+Ib9GuIEBVrZ62dQQ2TRchOZp7uZoPEAggHTXYiNPlQ+iHH5SNH0PvML+jhSbb+LaSANDrMHwU0bwXieKe6ge+5GhIAUTB/ZWeXKq3onP6SsKG6j+K9XfT2afao/hLlHzOUVFWS2oEeLMBua6eN6OTm+RQYif0jETJi4YPdJjbX260DcYaz286n4piR6e61vI2Z5UAiCCWMjreB8DQGPtBjbB/tU9+9ZvcjVSqP4QSriP4Uq4HA000rtZ2bJMoL9xMx9IRAY+rOvfsRVrguKDuEGB4ToSfMdlUBxDB2GWRLcidzr3bUw4zraTpyMdumnviqcbOQ03SriX6VF19XVQsqNCvWI28z3VbdG1jBr93/AOR6zPD7+fQKxJGpGaDqZBEdnjVzwk3Vzolsm3m2AJI0zGO6Tt41KXZlqWqPQehu/kflVP08b/w/Fj/975JFGdGMb6OTcBSAfWBHZ3VgL/E7xD5rrMt1gzySQWEQzA6MQANTOw7KtCv3WaHh6/zS19y3/pitX0NU5x5/u1hsLx5nUKQihYn6oMCBGVYXTlWi4B0sw1hwbt1UAJ1nMNo+qJ37qlIbd7M/9JalcU4YFZuFhIIlSCAw7Rode6s7wvHZLquAGK6xrBjkSK9N45wzCccCtYv+jvooAS56rAFiO8TmOonlpWO/+gsXhluh8PcEHRl66nvBQHTzpOHc7eL9VXH6bRuOH/SZc9GgFm0oyjUu/Z4VPd+kq7yt2D/fc+yK88wFpig1G22kny3pxLKcoA8NB7Pwqr1Xc5/TV2+htz9JOKOyWF8nP+6mN9IOMP1rI8Lc/F6ya3yRsZn8xTsVnDQFPLYfj30tstxguwTx3pbiL2RLjqVLiVFtAJhtQYkHvnme2grmK6p1117NPdQmLwDHIWkTcUEA9bmPn28xRONsBELHrdoAAjwjc61MqGrSdFdw3EAXLhJ+sp336q9lHdFuEXbzsbSFgImCog+jSfWIrPnCIzs+dhPI2z4bgmtt0C4mMKXBuNlYz1LQJmANfSLI2puOwzioWnu+hoeLdDsQ6gpZvTKTn9AoAXc6XiZ0Gkc6n4T0RvqpDWgTO/p0VeX7LmdKs06V2jvfvj/21Hwt0VhMYl8EpiLjgbw5UjxC5au92cuTxxrRleI9A71sXbzFIlruVC1w9ylsijbnFVPArk3Lm39Dc28K1nSYWRh7kvLZTANzM0xyDMdawvDOOWsKbmk+ktlNXXqzzI3juFZuPutG65G4OzSYTpFgrRGHxCZrt0j0ZZGKhmOS311Mr1uYAI3nsq+F3QzIQCOqAQfqlUCsvkwI8qxfSPGpduJcmQBlJEwCDI38eVMTEN6Q3w6Wy5LmHIhiZYgasJaTHfXRKPsTOWOpM2HTIxeB2m2pB5aSD+TUljpdKArhrHiQGO5/YHxrM8Q401whrjK5ACxkMbdsCDzgeND/AMsW7YAyRMxG23fNc+L7HTnFqpI1d3p3fA6i2k8Fc/7hWYxfG2vXmLwCTqw0mF7PZ7K5+l2zyeTsBHxmmG1aIP6kknWWcg6dgWtI/cib/gaPonfQYgM9xUVVOpYCSdANTqNZjuq74niMKtu4oxAdmtsoUagllIGiL2msCcIFiEtjxBY/5jG/dUN7EkCMxHcsL+7FUpYqiZRcnkGC0q3A0bIPLqx8qG4hiAWXudT7KRvqcuv9UCTruJ0POobWLLAZQv8AdTMfa00Y+4HJuFEuIxQDsJ2Y/E0qmSzfI/rfh7qVJwH6jAn4CQWHprY6xiW07thvVPfDzBAkHUjWY2IPZRxtoGbRdzuAefhRK4vDADMbhI5AGB2jSKaIcaB+Dk5oLETyzaHtBFXWPUsRCO455GygctRlOvhQVjE4YuvorVwPOjbCd51aKIxHD2vGbqsAsxlIaQdZIFTtAviQ3cJprYUD9q6o/wBoqOzfI6py+CsG08jR1nova36x/u/wolOi1vdcwPgR8RTYRbTKu3ZEnfu/MfmajxGNZAQNe87jaNj31ZNwhrY0dTroGZR8T+FUXExBMD1vskMOX2Se6kr7lTkn0QXZxzqcyFwxGpChQPAqZjyrXcF6SYrcX2yxPWMiZ2k6g1Q8N4mBaVTbuHKANFO9Fi4G1Fhwe3RT7c3fSaYRlQffxiWyDcPrSS2kTuSST2mg7vGcOJ66E9u591DYjD3XYdS5C6gEhwfYvummDh1zUeiYT3QPz+NCiN8jCv8A6msj1ZjbRT7yBrSPSYOQFtux8APi3ZQK8NuAEZPeKmscJuj6qie1x+FVh9g9R+SW5xi4wAFkciJcaHlsN6juY29E5LQ7NCT8qmPCL53ye06DyFOfg906F1jsg/OKeP2Iy8gn6VfI/pFX7qAaedNK3SeteuEeMfAUenAW5v7B+LVKnR4c2Y+AH8aMWCaKn9CSeuWb7zsfiams2AFyq7Iu+VWOWTvoOZqxXo2AZzP7QPlT14Anaf8AFRi6KzXgqhhLcayx1mWnn3k/CoLtyymnVB3Hb4Ve/wAhIOf+Iml+jW12a2P8NGHkPUroZPFFHII17o38Bzo/DEAALacxzyH5irq5gLTxmlypkQDoe7KKM9B2W7h8R+MVbrFRIt5ORnb+Ee8oUKVEzmYRsCNt9ZofFdFXeIYaT761Rtn7AH3mC/AmmgaasgPYAW9+gpJJDcmykPRleUqe0FjHlIqa1wA/21zyUD8atARzZj4Ko+OtNhewt95j8BVY/YmwB+CIPWd/Nwv+2oxwmwdOs3gzN+7VkABsiD+6D72mnNdY/WPlp7hTxFkB2eEqsFbT6CATppv9dh21OluPsL/en3KD8a6bdSrw5yJyNHaRA9rQKeJNkM/tj/C3/eKVTDBH7Vv/ABr8qVVQWUL8Ht5jIfc8+/wqROBWuSnzafkKeMfdLNFq56x3hef3akXG3vsgeNwfIiopF7O2+EKDog05gH40bbsgcv8AM341FabEH+z8czH4MaeMPfJ1eyP8RPvFTcQphQwytyGvI5j/ALqkHCx/Zpprt8zQowb871sf3B8xXGwzf/cjvhQPgaMohTDRw5exB5L+NPXCiPqf5fwquGFEmcRdM9mg90104e3ze4fM/hRYFgMIBz+I+Ap4eBGeAPzu1VJwtrsY+J+c1IlmyNPRf5j/ABp/6DRZNilH9Yv+X5tUbcUtDT0gnx/CaGR7YGllfEmflXTiz9VUXwVfmKW/Aa8kh4pZ7WPcJI9613+UV+rbc/3f4iuJxJx2Hvj8j3UxsW5+s3lp8IoqXgdolGLY7WT5kD4k05WvfYUDvYfJaF9I32mPma5lqsWTkgwtc5vbXzP4imn9q/7E+ZmhstLLRi/IZEpVOb3D4ZR8qTNb+y7fec/I1HlruWjAVncyDa0nmJp4xRGwRfBR864lsnYE9wGtFJwm6dfRsB2sMo9rwKeKDJgpxLn6x+HwqNiTuSfE0ceHgetctDwbOf8A+YYe+uejsjd3b7qhR7WYn/LTpCtgOSkUo/8ASbY2tT3u7H3JkFc/lRx6uVPuIqn/ABRm99MCGxw939W2zDtCkj27V25gGUdYoD9nOpb2KT74pt7FO/rMzfeJPxNRE0COZaaVFdmuZqYDrd0rqpIPaCR8Kiu3CxkmT2nU+2uM1Rs1AhZaVMmlTAivWwCSABqeXeaHuXCDoSPA0qVc0DaR1LhO5J86mUV2lW6IY9RT6VKgQ+K6RSpUwEa6BSpUDOxoKeBXaVAjqrTopUqQHSKUUqVMBRXYpUqQCAp8UqVMDpYjUaeFLfU6ntO9KlSAaaaaVKmB0Cm0qVACrhGlKlQA0imkUqVAhrio2FcpUwGAUqVKgD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t1.gstatic.com/images?q=tbn:ANd9GcTs0qccEAK3zqrbDjrcGA3OK-EEk7F_u4qCLyvovooNqv956-3M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800600"/>
            <a:ext cx="2590800" cy="1762126"/>
          </a:xfrm>
          <a:prstGeom prst="rect">
            <a:avLst/>
          </a:prstGeom>
          <a:noFill/>
        </p:spPr>
      </p:pic>
      <p:pic>
        <p:nvPicPr>
          <p:cNvPr id="1036" name="Picture 12" descr="http://t3.gstatic.com/images?q=tbn:ANd9GcRlR4SI6wxUxFog7OsMonUyCqALfTvxsPGTJyIikdOvVj6lN9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181378"/>
            <a:ext cx="2238375" cy="1676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Stor</a:t>
            </a:r>
            <a:r>
              <a:rPr lang="en-US" dirty="0" smtClean="0">
                <a:solidFill>
                  <a:srgbClr val="FFC000"/>
                </a:solidFill>
              </a:rPr>
              <a:t>age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room where you store (keep) different things like: clothes, food, cleaning supplies, Christmas decorations, etc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4" name="Picture 4" descr="http://t1.gstatic.com/images?q=tbn:ANd9GcT8QAHee3LWPlMRYBT9jF7bVush4HlSfsNi-F4_uJ4WIahLp276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3764042" cy="2819400"/>
          </a:xfrm>
          <a:prstGeom prst="rect">
            <a:avLst/>
          </a:prstGeom>
          <a:noFill/>
        </p:spPr>
      </p:pic>
      <p:pic>
        <p:nvPicPr>
          <p:cNvPr id="15366" name="Picture 6" descr="http://t3.gstatic.com/images?q=tbn:ANd9GcRfe5h9M7yAq_soyZevMzbB6QIGyhDabo8kN-kdNNhNPf_hQXel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2032000" cy="1524000"/>
          </a:xfrm>
          <a:prstGeom prst="rect">
            <a:avLst/>
          </a:prstGeom>
          <a:noFill/>
        </p:spPr>
      </p:pic>
      <p:sp>
        <p:nvSpPr>
          <p:cNvPr id="15368" name="AutoShape 8" descr="data:image/jpeg;base64,/9j/4AAQSkZJRgABAQAAAQABAAD/2wCEAAkGBhQSERUUEhQUFBUWFxgYFxcYGBQXFxcYGBcXGBgXGBcYHCYeFxolGRQUHy8gJCcpLCwsFx4xNTAqNSYrLCkBCQoKDgwOGg8PGi0kHyQsKSwsLC0sLCwsLCwsLCwsLCwsLCwsKSosLCwsLCwsLCwsLCwsLCwsLCwsLCwsLCwsLP/AABEIAMIBAwMBIgACEQEDEQH/xAAbAAABBQEBAAAAAAAAAAAAAAAFAAIDBAYBB//EAEcQAAEDAgQCBwUEBwcDBAMAAAEAAhEDIQQFEjFBUQYiYXGBkaETMrHB0SNCcvAUUmKCksLhBxUzU6Ky8RY0Q2OT0tMkZKP/xAAaAQACAwEBAAAAAAAAAAAAAAABAgADBAUG/8QAMREAAgIBAwIDBgUFAQAAAAAAAAECEQMSITEEQRNRYQUicYGRoRRSsdHwIzJCwfEV/9oADAMBAAIRAxEAPwDz9rsM4dam5vaCoKmXUyfs6n8SGjGDtCeMWFn8Jrg1eL5oLtyKs29N4PLS4hTszHG0ty8jtGoIPTzAjYkeKu0c+ePvnxv8VU8cn5MsWaPqgvh+nDgftaTXd1j6q/8A9QYOtZ4LD+0JHmgbc7DvfYx3gm1Dh3j/AA3NP7Jt5SqvCf5foXrMvzfUOu6O4WrelUZfkY9FSxPQd49x0j88kLbllM+7V0nt+oVilTxVP/CqkjsdPo5CpLh/UfUpcr6HGUsXhzLHVGx+q4n0KLYL+0fFUzFUNqD9oQfNVGdJ8Sy1WmH94I9QpqfSTDv/AMSkW+AcPqi7fMbJt2dGowX9o2GqWqtdSJ/eb5jZE6NelXcTSex47CJPhusE/AYap/hvbPKYPkVUq5I5pljvkfMJfDg/QdZJr1PQH5DTEw0Cd/zw7lW/QX0DqoVH0zP3XET3jYjvWWwue4ujbUXAcHdYeqL4XpmHWq047Wn5FMseRbp2DXB7NUbDKenGIZAqhtQfrDqu8YsfILZZX0pZVjgeRsfoV5vgMwpVD1XjudY+q02X0RIK04uaexkzRjyjftdIXVTy1/VhXFqexgKmYuhqxuZ57EtqtFRvk4dxWqzeuIiV57nh3ST4pmjEC8wax8mk7V+ybPHhx8FlswYpsycQZEg8DsmsxLnt+1Guwgj3o7TseCzaPI16vMtZL05qYeGVpq0u27m/UevwR/N6lDF02vYQeREeRPyWDxuEkSzrDuII7wheAzeph6hNNwE+8w3a4ciPnurkmzPJd0HsVTfh56uui73mHYTxHJAsfl4j2lI6qZ829hW0wGc0cTSP2dRro6zNLng/hcBfuWVweV4xtRxpYbEFpN2upVA145HUBeOKDh5AjPszN4hqrFy1+adD67iPZ0HtLgT7M6QWxANyYiSOPFU2f2eY0iTTY38VSnPoSjH1EnzsZvUnMqlpBHBaV39nmKH+T/7n9Ex3QDEj71Afvn/4p7Qlsgc/U3vCA1/eK1+H6KVGth1SnbkTsq2I6FkuJ9s0fuk/NV41pbLMk1JGUldWmHQxvGv/AKSkr9aKA3mGEwUkNoVnGYlhhveNbtu4ITV6MteZY1zB+29p9GtEea02VYdrm1AWy6BpJdGm4m3GQCPFXzlEftS2OrJAkbGO5RKKQbkzFO6FH7tRni5o+JVat0SrN2LT3OBXqZqYUMa2pTp6iwQdNOTEtmd/eafJDMvw1Mt0w1xBN+J/MIal5EaZ5o7Ka7fuk90H4KAvqN95pHgQvXnZY08Ae9VX5G3l4cE1RJR5a3MSN5U9LNY4x5rdYrok1xAhgLpiRvHaBbxQTG9DgHAbE8pIjmlajdWMrq6B9HOXfrH4/FWf0oOHWa0+EFXR0H0waVV9wOA35RC7U6OYhnCi78VMtP8ApLUjwp+QyzSXcF1KNI8C3uM/FdZLfcrEdhkf0T2g/fps/d1/VStjg2P4vgTCHhLsP4z7o4zG1xuA/ug/BXMLXdUsaL/BpPyXKWLc3YN8GwfOFco44ncu7r/8KeEhvGZfwGXO1QBBESCQInvPYtpkeFe2Os3+KfgspgGuN2sce0An4LU5WKtvs3+R+iK90rn7xu8tqEC5HhKIOr2Wfwb3x7pVp739g7yB81bqTMumSI8za128+gWXxmXsn7xE3l3CDtA5wj2Jw9R20H889kzKej7nVCa5BZpMNBMzI3gDhPFJOV7FsFRlq+TYf3jSBI5vqfIqRuCw7bCmwnkNZPjLlvx0fw0R7NpHbJ+JT6eUYZm1KkP3W/RCMpRVJ0GVSdtWYB2R0j1vZ0mDfqsZqI5aiJ35K7hsNTpsiGg2gNawR3QBK2+ii3hTHg1ObiKew032Ai6jbfLBstkjGMxZ4CoeUF/yTaznn/xE9ukuPrK19bMmNEgB3KCBPYJ3KpYbpJTc0lwFOHabuaZ25HmYhLpYxhcxYaZFWpSgA2LmQATyMWKB47Om6XFt3XgAOueA25rcdLs0pVqdNoh7RWaXtBF2hr7C97luyCVsqpVqL20KDadR2pjHndjw0HUYJMCQVFYaPMcTnGMd94t/Cxo+IKpPxeLO9R/oPgESrZRiTu5viagJ8CyfOFXdkdfi+mP3n+d2iedpTUAF1G1ju9/8RCrPwz+L3+LnfVGX5C/jWZ4CZ8dVvFQVMid/mj+Af/ZdSgAg4V36x8ykiP8Ach/zW/wx/MUlKFtHoefZN7M0XteR7Sk02aLFvVsJ/ZHiu4Do8+s4M9vVGoAzNNgAgblrJFoG/BHukFCaOGAEkCqPJwPzSy/MWAMa8Q7SGxxkE+kQhY47OehNItogl9VzaIAHtHtDvtHlzi6bWdyvZZnMeiVOnd4xVDlpfSe09xcyfXit3jMS8GgaYDvsngyeVQkfJWHVHewc9xZAaXe6QOfFx80W96JXc81GVH/x4yq3j16Id6sqBRvbWplrf02k4mfep1Wx22Dp5eKv4/COdVsQ0mLAEDaZMk9l1UxWWPNcUzdwaT+Y2UtDqG+4zTiSdQrYN0bHW8ejmCFDXw+Kc4O00nQI6lWl83olnOaUHUiynQNKoCOtDALb7GT5IblWMDg5rxJ4eYufCR4pq3uhHKvdG0OkDmvDDTOppiJBuDz2RoZhUr2cwthsyYiJA4cesqlPLmU3te0Wg8CbmIi3furWGzExXmOq0RY2DqlMQee6FkqgZiW4embgE3sDJtG4nt9DyTW5rQG1B7v3WfNyF5h7At00WPZVBOt0nSY4NGoxeOAsq9PLiRc3K2x6eLV7nNydZKMq2NEOkbG7YZze3qt+AKtUOlj/ALtJsdrvmAFmKOGY3EUrky4B0gASbR7xkXHJegZbktHXBIDYFy0AzHeRCTJijAvwZnkVlKl0iquNmUgezVq8wQVcw/SJ/F7R2S75lE6NCiyodJaWjY25d3NU6mAa93VAPOwF1S0jTqrkt0M/J3qOPgSPVFKmakUmlr4JO4EEiXjbwHkEEo5JBm4AuS0me2AjFc0y1sQQZgkQfefPdshSIp3wUa+aVf16h/CSEw1nH/y19zu7tsbnj80Zw+Aw89c6RAvbe3MHtQ7OMNSFQCj1m6RJgbyZ+6OEIrSRuQAzWu9rw0VXCYgOcNz3G6t0skqv/wDOP4QbHhfhfbZDM8afb05FgRw7hv4K/QzHRx9VbCCa2MufNKDSLtLohVn/ABo7RTZbjAgWHYo87yd+Ewz6xruMFkN0U2tJLgJ5ggfAKzhulwbufgqXS7NG4jCQ1wP2jQQSJtLjA3I6qjhXIIZtT2AD+l9Yy2pUrN4Oh1j3loRClVqPEipVNo95xtyWcxNEaLNdqmdUHaFsuidZzA0GS1xEj0lZ5Nm2JTdhHEff75cieXYfTTbImH1nX7KDTx7ls/0IIfj6QDag5Mf/AKmFv8qWL3I2eUYjIHUXCSIJc0AcC0U58OspHZRP3XHwK9BxOUCo6NAfBc4TA0yQOJ4/JZbPMkxtAajX6pMCCREyQIDtoCarZF8QL/cEifioqWSBzgAJJMWRRmZ1WUjqql7r3JP1lDcuxpqVGiAN7yZnhEEIVWwj9Ah/0IeLT5sSXXCr+u/zf9V1HR6iavQ0maGNA5Vanq2n9ChOcwGXdHI9qb0txDhS1NIs9pIgSeq8b8OB8FkjinHj6nt4eJ9OQVXdM348EsitG0yzPfZ08KXy8aqzCRyHs3D0ciGO6QNxALAC2lN3TBPEA/qi3O6xtTFl+EpMcTH6S8Wc4ETSY6Z34G2yR6IVXN1ClV0wTOrhEz5Jn5lkejk1u182ah2NYWaPasgbHUyR3GexZrGZ4zD4qGnW40xFwd3HioqWVYDS3UMTqgaiHCJi8AnZAcwwbGai3WQHQ2XXguhs27QkWw34PJLdoJZlnxqmdDWnjEmT3bBMoYm92mY4DYcyImFbw/Q6q9oqU2PLYkO9owbTO5B3BXWuwxaJGLL9Hve0EExy1TpngrE/QWXRZJd068uxdrH2raegxZs8oa0AKpiq0DFATPsmSeZGIoAejkPwzOrGoz1oF/1CZnvCWEoS2tEkmmBvM/bUefchGjNkxvHJxYPYftD2/MBGMOBZPZlRLAfYOqFuonR7MOiBdxe4SBFgDxKCHOsISZZihwgGkB6uWyPVpKtLOVk9mvJLUpJE+HA/SGTxeAfG3xhejZNkNB4+0Om0ySOcc15tiMbhw8+yp4t5aQJcKbwCBIu0gjgpKef1f/2Y7Q8D/cqsnU6uLRrw9L4aptM9codHsOHN0md4LXdnYu5DhxSxtWmyzXUg7f7zXN+T1g8jrPqs1PraDJgOe5pgcxKJMwjwZbiWg8xVAN+2ZVLk5LkvSSPUnCGum/VWUzrL6j6TQGnqkukETu6bk8nFBsJQqOI+3c8ggx7TULdk7I5g8I6q4hw6twRwPAiOISJaRrsz+Cw9R5DQamp06RffS4j4BEKfRXFGdQqC5i/kdzutbhOhlAaXCmwHezWiD37oocuaArG12Es83xeS12e8XeTj+QoMPg2/+SoGiDu08OERfgiXSzF6HWnlE8vyFnW1ZN5n/n6JbHoLNwhI1UqgkSCImx5gi433VfDfpGpzRVMUyALHiASDa4vtsrnRzB6/aP1BoB0yexW8PSa11Ul+77Q1zpAa240g23RTCoN8IY3M8XEe1t+H+ivZdia2oBxDp26rWxO8ECyo1M3otnrOJ5ezePiApcNn9NrgS2pA/YI+KLbGWGf5WaD9DPAM/wBUHtjmhWYUiG1CTs3Tbhqqw6ABJ98eSmqdNMO251D91Dq+c0ajXEEEOcx4kfdc9pYbjiQUI2VzhJcoqYjH12Ob7N5ksE2bPvO+6+/iheaZjiKo01X62i4BNIAuuBBbEmCbSrVTDtfiIFtLWi3Of6og7I2PmWkGYBEoN0KYnEYNxsABe92yB3TZTYLB6CDA75Hpz8FpqnRsAdY/Ofz3qOjkwBsPOCha5FAheeXqEkd/uJvET+e9JNqBQP6UtmiR4+Qd9Vi2FbrpM37M+I87Lz8vhIdjoXygmH/YAcsQw/xUqjf5Qjh6WYkM0B4DdOn3GbRHEclmmVvsanZUoH1eP5leqbHuUbOjjxRk5KSun/pEbhYIXnJ6v77fiij3IRnr4A/G1DsaMiqJoKedVmUw1lV7W6dgYF7n4lUKZ+HyXQ8aGn9lNBuiiKKW6K78z9kGwzUdZO8CCwiJ8z4JuDxhirDLezB94f5tPq/17FHUFx3qbCmNQ5s+BDv5UyPNdVvll8STpHnTzhg6matFwcA7S57JDhtqbGptwse93Xd+I/FaXPnThX9hZ/uWXJue8qGY2/QnMqLatZtdr3Nlrm6XOBBdIOzh+qEbp4h0OLXO0ydIJNhNh5LGdG3g4lzZjU0ejgP5l6bhMlYGlntHEyJAaBPEc+YSSkkWwjqBVLEvu1znEEXEnhzXRB/IV59MBzmxcEyh7afW8UISUuwZw09zT9GMsBeHcgfWP6rW5W1rTUIIBBIQHo28im5XMHQ16r/fdzPEqPjcStzSNzimAATfwHxKZVzmnG/z+CDNyw8HD+H6qPGYKBc+kKLJF7WDQYbpDmBfWvwKrZc4m55+nD5+aqZvi2iu4uMDVEq+Ma32Ug/ccRNtxbxUmxw/gMK3+6i58jVUa/UDBaPasaSDw6urwJXM2w2Bp0KjqOMc6q1pLGfpDXFxGw0xJRStTaMqLQQYog2g3ADvOV5tUwpj3jEdw9FYpUdTocUskNm1T/YsHpBW0f4m45Nn/bdcGIe4SXVNuaZh8G0MFuCc10C+3D8lI5nXWLuwBj8a7VdxcAbTwWhyiu17ftdUGlgR1YB1aatTiP2RZZPpJXhzoHCfQ/X0WiLg2B/61Nn/ALWGI+L08HfJ5/r3/UaNfgzSYdTTVmBd2l1hzuLqxX6XllmBruJ1s4+BKuYXpk0tH2JiALOHAdrVlsyq6nvfEanOcByBJICjgc1tlw9LcQ4wRRAngx0/7gr9HpDYSWz+F49JKzFPF36yttMnfhNj5eiVKuSlzaDTulTQY+z/AIXLqwtbGdY7780kaG1M2HSUfZn8U+Akn0C84xm/Vv1RMFtiABz7F6P0hbNF832PmRPoVhK9EBxHafiolZ0+mbTbRTo1HGlWADp0sdsfu1WfVXamYN0+8NkqTQxlTSB1qZDhAIcAWuIIjbqq8MrpmDoZcDgT8Se1FY2dHFlyJvgEuzZnOe5Uczea2n2YJhwJseAjgtC3CAE6W0xffQCfSF3ENhpJMnSewbckyx+ZZKeSapv7AtnttAHsjtAJLRPqkylW3Ohne4H4Inkv/b0zxi/edyrNPRxaJ614uXTaZ4AIrGmkxJTntu/sZ6vgLy4ySYtI9bfBdoUw19p2cN/2XDirWauu3sd81Xc7rW5O+BSNb7HL6lVNljC0m1IZUHUL26uH3X7ngN/IJuZZRgmkwWiw2L3XvPueCuZPhqb3xVqGm39YCbzxtso6mFDHQIcOZvx3uhwTFijNbsDYd9GnU1M1zET1vg49gRup0/c0WeZ5ez4fiNlWxlBtuo0X4CJ710YRu+kQq3KP+SNUejnNXjaIx05JJJY4k7kwPQSrOH6TtNy0+v0Ck/QGaTA+H0Qp+GA/rdFTj2El7PzL+5r7/sjZZT0qkimwuaXHtIJRrAZ1iGPc2noeQS5xN4NrRI5n0WZ6E4QOxTbTpBPjEfNEsVkv6RiKlMP9n13C86SCBYjjsmTsy5cTxuuWEcz/ALSH4f3/AGDzIlocQ6OcCUOxH9r1KoCH03Ntu0T8YQPOuiTcPU9nUDJgOBaSJBJGxiNiqDujNM8Xt8j8JUco8WVeHnq9Dr03/QdVzfD1XOLnhskkTO/ytPA/NMy3LKTqjRSxDXnYNhwJ1btJa6Zk8LfAhcTl7WOi577IjkTQHtLdw4Ge0XUUkuAaMj5jXx2Nhi+g1c1HP9oBYQA6o1pgRBlscBM+aE4jIcUCYbfscz/5BehYnEsDRqYTwN4Pf/RCM2rgU/sRUDiQIHs9uMkkHyPFNpctzRi6qWBaUY9+GxTBDw8GNhDtvwyqlTEuaBbUb7zyMjvRX+6W1qkVX1KYINzTc4SNhLSQONyp3dEWNFsa9vGCKrfKHQpoo0L2lKv+mQxmArYl7y1oiN5HKIa0kE+XFaLHNOpogz+kVDHjRbJ83KPFg0qzaQr1X9Zod1ngbwQQTdTVcbSBpOqh8y9wIg3NU398A2a3ccEFsYsuR5JamafAZVUaB7Vpa2wDmx4S1S47o+6Ja9h7yW/FCKebscwODqjQZ0jVyMb6VJWx0ETWcLTJkz2Dn4wj74H4T7lDFYFzPejwMqpTzJzAbTaPj9VdxDm1DqNS5Pu9QfzQB4qu/KwZhwPw7p2J7kz3W5maTBBeG2O4/wCVxXn5W5xJDTfs/okqmmx6Rtc6bNF/4D6D+iweL9498+d/mvQcS3VT/Ew+oKweKZsfw/7R9CrMbNmB1MgY2Q4c2v8A9jkUwz5psP7IQzDHrDvjzsrmWu+xZ2CPJXLZnRg/efwJAd+8qvmT4puP7B+BUw+Z+KqZ0YoPP7Dvmj2LZPYfkjv/AMdimDvifih+TY5goCXARHPkkc1BMMa53w3QTVIr8WKW7I85Nx3n5KCkRqgXkEeitVsJ7Zw1EN5CQTfsmSosXlrqD6ZOnrOERvYibHvVUubOZnkpTbRPQdv+eI+qtYhwMKjlYa9xDyQNM27C36KZtF9StoZtJhzuo23KRF0NLfAcWZRVM5i6tlI13VT82y51OnqqPaBMAiDJiYETyPBAxmLmgCCRzIg/GFVLG3wdLp+rxQtSYdZU6h7vghznXVducWLdNymU6T3nl3Ef8qtQd8GjL1mGtnZt/wCzxv2zjyarGYiXYo8ng/8A9AEByN9SgT7NxaTvPGOfFEq2II9sC4S7cRJJBabRtfj2q6qRyFl1ZlP1RWAB8h811rrKJr7Jodv+eCws9IAcxM1Cr3RbDTWH4vmP6oVVeXPMCbrU9DaWmq0vaRefitONHE6uatmxzKfZ+PyKF4XMG03tc5pfpm0xMgi/mj2b1mOokiJ3WPquutMTkyNFiM5oVmhoo+zeY63VPrY3QrFuZpPXE8JBVOk6HDvHxRA0GijVe4Tp1R4AfVFsVGKdWL8S10/eJPgQVDmz/wDDHFrbd5L3fEhSYUS8n9h58dLo+AVbGVJrvPCmxnmabSqW9h63LdXGuFJjRDdLSCTcySXW4D1QzHVa5gms48hsPJqhxFTWQS4gGNLRu7+irurb6S6xuHb9sIW+5Gki9lvSN9NwFYCo3jbrDuIifHzW/wADhaVVgewggi2/rdeX1aJN90e6JZo6k8tBtuR+eKdS7COPc3n9yN/J/okrlKvIBBsUk2oWifCHVRp/hA9AsbVwDi07HhueE8/zdanIP+3YOUj1MekIexgl42Ot3+4n4EKqG6Ro4kZb9EqMcDBiQeHPmpaNQ0yaZH3zBMixO8QSQBy8JRbEUDJAnYpYXGG4IaRPLnfh3q6Ldj+PODuwazD1XbENEneBbhvKjxmHbTgVqwJNw0S8nthvbxR444T1KbG7cJ+Kq5vhjVhzjJaIFrXido7N52R+IHmnLucwWVUHsDoEHa5vflvui2V5TQqMDgGtaLHUSfSQPVZ6sDSpuAbpGknaALdiN5XiW/o7Dpb3/kpLaewq3RQr9FhWxWpoY1p4t6vuGxjeTa88kF6SUzTxLGTIBafEuvPkEao5k9labhpAPWF7jYdm6zPSbFl+LB5aD5GUW33I1RHk9WakHkB/qaFrXYdjQHD3ud/+FicC0tquO0avQz/Kts7DkkQ4EciY+SiJCr3JKuGBAMtI3IUOGyii8HXVFMzYOjSWwOJiOPHgu1cE4AdhCpYjtvbmjpUhnlnB7bFSpk9MSIPmu4ag1tmhXKgBkGZmR3Qq7erYG/bEJZS7CwxbWg5l2CBc2eYsiOCy8GpVkatLjEgW60WEfshQZSOswG5lo9Qm5phazzUFFzgCTqDZBI1ui4vG9u1AaMdUqugL0oxNCk6AGF4LpaLOu206Y0wbj5iyz5zunBBbVbbg5pvzg7CO36K3iejjh9wjs2Q2pkb+APlKrm77HSxQdVCV/MIYPMcKPdcW7Xex0nnLhNx/xyWnyTMKQ1OFVhi3Ve2e+Df0WAdhAz3j4KzTwjvDsRi72MXVJYubs9DxGesqAsAfJtJDeHcZHkg9aoQetbvsgDS5gsXN7iQmOz6uw9V3f1W37yAHeqtTRz9dmka/iiObPIwlT9p5A9PosZhundRgipQpVL2Nw7umqKojwEcFpcNnbcUxrX0i286ZDhzPuimPRFtPgeIGw2FIa472jbn1QPVB8dTmpWuRLy2eHVAZ/KtjmuBYGAMaWlxAube8wm1/ig9bo49wL2ub13F3W1NHWdP3gA4wR/VVNOixNGZFU63W91nVnb82CG4fERUIP3t+9abEZBWZMsc7e7RqHm3uQp2GaNwA7jNj4hLwRqzlKbt4cFdyDDdZzvBU4Js25/O/JHcuwuhoH08fVRbsEtkGadYgQCUlTBdzCSssqo1HRTFaqB7x5QP6qDFAe2eOZ+LQfkUP6B4iabhyDfSR9FZzrEhlYdoafLUPgVVh/tL8m0hklroJ7ib2KkwGC1ahbhfhYR8lWp5lSc7rEg7X28HbK/gjpe4sPzBE2+K0J7lbQ84INExdNw9KvcsaIdxPy5I21oFEGJMfFcpYhraZJcA3mSAAPHglyTt1RZjjpVgPpWx4wri6I0AGIJuQN/FCcppRRBHWgbIj0nz6jicKaVF3tHEjYHTZwPvRBFuCz2Byito0vqvDT91pi3KSJ9UutIjTZezPM2F7S+oGkQNDPtH7mSYMA96oV8tNWoXAFotBcBJgRtNkVwOTspCGtA+KvCklbbGpAY5JI3hxmTHMcvFJ2BqtjTUcY2m+3YUbDV32aKbRKAlfM6wZpe0bzqju4eCs5RBcdWkyW2sbSZRF+FBEFU6uRsPYjrfcXT3L3s6es6mz1hEcB29iz+Z1msquEiNRgC5iTG2yInLKkaRVeB2G/r9U6lk4b2nnxStplup9iLKsc/WHGwFxz7CZCO5dmDvadUw48SB37d7kKOGjs/P07U2jiQ2oOtAiJ2gwyJJ4WPomiypoO4vAvr1ZMBwABIENAGx9UOx+V+zn2jZ5Oa6x7wQSEXwubM3Dx1rkWm0Nt6WQnpFmxLS1uwuTzVq3JqaMPnT2y6G+Z/oFdw9H7NvOAgWOrEvJeeNhzRvL6k0m/nisuU63s6WqbT8jQ4PorXfSa+m9p1AO0kuETwmHCfJAKrCbFrSfwt+MK1SrFplpLTzaSD5hQ1XQCVW57bG38FBt+Ik/kkwC9oLthvAjZazKWaS3sIWRwz5eO+Vu+jtMPdNiAO9acfFs4GdRjLTFUglmrQDT7NU9xaR8YWWoNjENEkAP3mLNAH1Wozq5I/8ATPnqH1WMoYsVH1zBApvIdIFg42PPSSDdVZcnhx1clcY63QYxWdCmD1tZIIDZkze55RG/dzVJ/SqmC1tYezkdXrOLDwuAGgb8o7VHgsCHvOzg3qyDs9xl3ZwZ5pZn0aa5nX2bJBNi3mZns7rLH/6FZFqVIt/De7sFG0muFmUyDcGA3+EAWT/7vaSOqWjwM+o+Cw+V4/EUy5mFcHsZxdtB4AGBv3IxT6bVqf8A3GGgcXtJA+B+K6Kyxbp8/f6cmVwkjRDLRzKSD/8AXVDkP4j9EkdUP4mLTL+VUPZToJbO907FYPW4EkmOf13UlFqstYs8ODQ9wPVy88D5/VcFR9MM0atXWsLt3m/A7+CNimnsww3DRJ4xfzVitClNuc4p1MsDWCRGok2nsi/mh7OjrqhBxFR9UjYEnSO5osFoW0lI1iLTfIyKWGy1rBDQB3KdtNWNKaGIBItC7pU2hLQjYaIg1ODVKGLoYlbCR6EgxTaUtKFhI9CWhTBqWhLYSNrEx+XM4NaJ3gR8O8qwGpylkA2IyBh2JG+x5iD6KhXyqqLB+oW37OxadwUL2plNoVxTMizoywHU9nWkncunvJ3jwXK1INMSPhtw5LVFqhq4VrtwD3hRtPkuwzlidwM2KZ4Cfzy3VbHv0sdNjHitE/Jmfdlk/qkj04qB+XPAiWPb+q9tvJsA+IKOiL4ZtXtHIlUor+fUweDbLrH5j8+C1eT4hzNixx/Fp8pIlGmUaRgVKXeQGuPc0WDR4KU5VhSeodPZLvUvgDuEqxbLZnIm3J2yricwcZL2uaQNjwHV/WHGT5LNZblFaq41cNVDag1U369I9qwGzrtc2SCJBHcjeNwxLnU2HVYbHeHk/Brr2T8rL6EipLwb62ydBG8kWA2G5jksvUqei4K39R8em6YBrV8fgqfXoUhTB98BpaCYAPUf3CCBwQPF9IqtWWYio4U3QSGsZJHZMdXxMwtd0+ztjsIwNc1+qoJ0kXDWuI2niAtDlT6bcPRpmCGU2NvB2aBx7lhWaMMaySgrbfHp33sucG5aVLYzeU9Isvp02sYSwAQS5j5cf1iWg38UzPaeHxNF7aNak6p7zW6mySLxc8dvFaKrkGDfJdQo35NDT3y2EJxv9n2EI6utnc+Y/jlZ4ywqetOSfyf7MsanWml+hk8DnFKnTayox2tog2bw777JIu7+z2j/AJ9Xwa1dWp5Olbtt/cqUcq7GlpU1ZbTTaYVhjV00jMNDFI1q6GJ7WpgjWtTtKcAnQlbGGaV0MT4XdKBCPSlpUulIMQCRtYngKQNSQCNDV0MXZXWoBOaEtKeEoQCMAXYTpSUIMLVG5qmITHBQhWcxc0qZwTVAkRao3NU5TS1FMhXLU11EHgp3BMTigrGZHTeZOrcGJta47oN7Lr6Dhs4221daI2iZhEHhQlK2LRkOlrHuFMFgdLtw0l1hcajOkHkABZS4XEjQ3q1qfjraOwudqJHcAtLUYCmGkOSDkmqkrBpa3ToCDMD92o08gZYe7iT36fJS/wB9PaQHMdfkWn0JD/8ASrtXAMO4CpPyhonSS3uMfBUS6fBL/GvgMp5F3KmI6Ru1GA4dhDgduIIkLqgqZJf3vRv0XEPw2AniZDaU1ZYqzCp2P5LYion0pwTGyVKxiIRAJwanAJwCARoanQuwuwgE4kE7SnNYoEj0pwYn6V2ECDAxd0J0LsIBGaVzSpSFwhQJFpXYT4XIQIMITHBSEJrkCERCYWqWFwhGiERCYVMQmuaoQhIUbgpiFGQnQCFyhcFYc1Ruag0ArELhCkcFGUlBGOCgeFM9yrPcUrIRFcSJSQpADDNlapbJJK9FZYYpmpJJgjmpy6klGEnt2XElAjinBJJQggkkkoQQTgkklZBLhSSRQTi4kklZDhUa6kgEaU1JJHsAa5McupI9yEbkwpJIoBG7ZRlJJFkInKCokklIQuVaobLqSrZCArqSSWxT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data:image/jpeg;base64,/9j/4AAQSkZJRgABAQAAAQABAAD/2wCEAAkGBhQSERUUEhQUFBUWFxgYFxcYGBQXFxcYGBcXGBgXGBcYHCYeFxolGRQUHy8gJCcpLCwsFx4xNTAqNSYrLCkBCQoKDgwOGg8PGi0kHyQsKSwsLC0sLCwsLCwsLCwsLCwsLCwsKSosLCwsLCwsLCwsLCwsLCwsLCwsLCwsLCwsLP/AABEIAMIBAwMBIgACEQEDEQH/xAAbAAABBQEBAAAAAAAAAAAAAAAFAAIDBAYBB//EAEcQAAEDAgQCBwUEBwcDBAMAAAEAAhEDIQQFEjFBUQYiYXGBkaETMrHB0SNCcvAUUmKCksLhBxUzU6Ky8RY0Q2OT0tMkZKP/xAAaAQACAwEBAAAAAAAAAAAAAAABAgADBAUG/8QAMREAAgIBAwIDBgUFAQAAAAAAAAECEQMSITEEQRNRYQUicYGRoRRSsdHwIzJCwfEV/9oADAMBAAIRAxEAPwDz9rsM4dam5vaCoKmXUyfs6n8SGjGDtCeMWFn8Jrg1eL5oLtyKs29N4PLS4hTszHG0ty8jtGoIPTzAjYkeKu0c+ePvnxv8VU8cn5MsWaPqgvh+nDgftaTXd1j6q/8A9QYOtZ4LD+0JHmgbc7DvfYx3gm1Dh3j/AA3NP7Jt5SqvCf5foXrMvzfUOu6O4WrelUZfkY9FSxPQd49x0j88kLbllM+7V0nt+oVilTxVP/CqkjsdPo5CpLh/UfUpcr6HGUsXhzLHVGx+q4n0KLYL+0fFUzFUNqD9oQfNVGdJ8Sy1WmH94I9QpqfSTDv/AMSkW+AcPqi7fMbJt2dGowX9o2GqWqtdSJ/eb5jZE6NelXcTSex47CJPhusE/AYap/hvbPKYPkVUq5I5pljvkfMJfDg/QdZJr1PQH5DTEw0Cd/zw7lW/QX0DqoVH0zP3XET3jYjvWWwue4ujbUXAcHdYeqL4XpmHWq047Wn5FMseRbp2DXB7NUbDKenGIZAqhtQfrDqu8YsfILZZX0pZVjgeRsfoV5vgMwpVD1XjudY+q02X0RIK04uaexkzRjyjftdIXVTy1/VhXFqexgKmYuhqxuZ57EtqtFRvk4dxWqzeuIiV57nh3ST4pmjEC8wax8mk7V+ybPHhx8FlswYpsycQZEg8DsmsxLnt+1Guwgj3o7TseCzaPI16vMtZL05qYeGVpq0u27m/UevwR/N6lDF02vYQeREeRPyWDxuEkSzrDuII7wheAzeph6hNNwE+8w3a4ciPnurkmzPJd0HsVTfh56uui73mHYTxHJAsfl4j2lI6qZ829hW0wGc0cTSP2dRro6zNLng/hcBfuWVweV4xtRxpYbEFpN2upVA145HUBeOKDh5AjPszN4hqrFy1+adD67iPZ0HtLgT7M6QWxANyYiSOPFU2f2eY0iTTY38VSnPoSjH1EnzsZvUnMqlpBHBaV39nmKH+T/7n9Ex3QDEj71Afvn/4p7Qlsgc/U3vCA1/eK1+H6KVGth1SnbkTsq2I6FkuJ9s0fuk/NV41pbLMk1JGUldWmHQxvGv/AKSkr9aKA3mGEwUkNoVnGYlhhveNbtu4ITV6MteZY1zB+29p9GtEea02VYdrm1AWy6BpJdGm4m3GQCPFXzlEftS2OrJAkbGO5RKKQbkzFO6FH7tRni5o+JVat0SrN2LT3OBXqZqYUMa2pTp6iwQdNOTEtmd/eafJDMvw1Mt0w1xBN+J/MIal5EaZ5o7Ka7fuk90H4KAvqN95pHgQvXnZY08Ae9VX5G3l4cE1RJR5a3MSN5U9LNY4x5rdYrok1xAhgLpiRvHaBbxQTG9DgHAbE8pIjmlajdWMrq6B9HOXfrH4/FWf0oOHWa0+EFXR0H0waVV9wOA35RC7U6OYhnCi78VMtP8ApLUjwp+QyzSXcF1KNI8C3uM/FdZLfcrEdhkf0T2g/fps/d1/VStjg2P4vgTCHhLsP4z7o4zG1xuA/ug/BXMLXdUsaL/BpPyXKWLc3YN8GwfOFco44ncu7r/8KeEhvGZfwGXO1QBBESCQInvPYtpkeFe2Os3+KfgspgGuN2sce0An4LU5WKtvs3+R+iK90rn7xu8tqEC5HhKIOr2Wfwb3x7pVp739g7yB81bqTMumSI8za128+gWXxmXsn7xE3l3CDtA5wj2Jw9R20H889kzKej7nVCa5BZpMNBMzI3gDhPFJOV7FsFRlq+TYf3jSBI5vqfIqRuCw7bCmwnkNZPjLlvx0fw0R7NpHbJ+JT6eUYZm1KkP3W/RCMpRVJ0GVSdtWYB2R0j1vZ0mDfqsZqI5aiJ35K7hsNTpsiGg2gNawR3QBK2+ii3hTHg1ObiKew032Ai6jbfLBstkjGMxZ4CoeUF/yTaznn/xE9ukuPrK19bMmNEgB3KCBPYJ3KpYbpJTc0lwFOHabuaZ25HmYhLpYxhcxYaZFWpSgA2LmQATyMWKB47Om6XFt3XgAOueA25rcdLs0pVqdNoh7RWaXtBF2hr7C97luyCVsqpVqL20KDadR2pjHndjw0HUYJMCQVFYaPMcTnGMd94t/Cxo+IKpPxeLO9R/oPgESrZRiTu5viagJ8CyfOFXdkdfi+mP3n+d2iedpTUAF1G1ju9/8RCrPwz+L3+LnfVGX5C/jWZ4CZ8dVvFQVMid/mj+Af/ZdSgAg4V36x8ykiP8Ach/zW/wx/MUlKFtHoefZN7M0XteR7Sk02aLFvVsJ/ZHiu4Do8+s4M9vVGoAzNNgAgblrJFoG/BHukFCaOGAEkCqPJwPzSy/MWAMa8Q7SGxxkE+kQhY47OehNItogl9VzaIAHtHtDvtHlzi6bWdyvZZnMeiVOnd4xVDlpfSe09xcyfXit3jMS8GgaYDvsngyeVQkfJWHVHewc9xZAaXe6QOfFx80W96JXc81GVH/x4yq3j16Id6sqBRvbWplrf02k4mfep1Wx22Dp5eKv4/COdVsQ0mLAEDaZMk9l1UxWWPNcUzdwaT+Y2UtDqG+4zTiSdQrYN0bHW8ejmCFDXw+Kc4O00nQI6lWl83olnOaUHUiynQNKoCOtDALb7GT5IblWMDg5rxJ4eYufCR4pq3uhHKvdG0OkDmvDDTOppiJBuDz2RoZhUr2cwthsyYiJA4cesqlPLmU3te0Wg8CbmIi3furWGzExXmOq0RY2DqlMQee6FkqgZiW4embgE3sDJtG4nt9DyTW5rQG1B7v3WfNyF5h7At00WPZVBOt0nSY4NGoxeOAsq9PLiRc3K2x6eLV7nNydZKMq2NEOkbG7YZze3qt+AKtUOlj/ALtJsdrvmAFmKOGY3EUrky4B0gASbR7xkXHJegZbktHXBIDYFy0AzHeRCTJijAvwZnkVlKl0iquNmUgezVq8wQVcw/SJ/F7R2S75lE6NCiyodJaWjY25d3NU6mAa93VAPOwF1S0jTqrkt0M/J3qOPgSPVFKmakUmlr4JO4EEiXjbwHkEEo5JBm4AuS0me2AjFc0y1sQQZgkQfefPdshSIp3wUa+aVf16h/CSEw1nH/y19zu7tsbnj80Zw+Aw89c6RAvbe3MHtQ7OMNSFQCj1m6RJgbyZ+6OEIrSRuQAzWu9rw0VXCYgOcNz3G6t0skqv/wDOP4QbHhfhfbZDM8afb05FgRw7hv4K/QzHRx9VbCCa2MufNKDSLtLohVn/ABo7RTZbjAgWHYo87yd+Ewz6xruMFkN0U2tJLgJ5ggfAKzhulwbufgqXS7NG4jCQ1wP2jQQSJtLjA3I6qjhXIIZtT2AD+l9Yy2pUrN4Oh1j3loRClVqPEipVNo95xtyWcxNEaLNdqmdUHaFsuidZzA0GS1xEj0lZ5Nm2JTdhHEff75cieXYfTTbImH1nX7KDTx7ls/0IIfj6QDag5Mf/AKmFv8qWL3I2eUYjIHUXCSIJc0AcC0U58OspHZRP3XHwK9BxOUCo6NAfBc4TA0yQOJ4/JZbPMkxtAajX6pMCCREyQIDtoCarZF8QL/cEifioqWSBzgAJJMWRRmZ1WUjqql7r3JP1lDcuxpqVGiAN7yZnhEEIVWwj9Ah/0IeLT5sSXXCr+u/zf9V1HR6iavQ0maGNA5Vanq2n9ChOcwGXdHI9qb0txDhS1NIs9pIgSeq8b8OB8FkjinHj6nt4eJ9OQVXdM348EsitG0yzPfZ08KXy8aqzCRyHs3D0ciGO6QNxALAC2lN3TBPEA/qi3O6xtTFl+EpMcTH6S8Wc4ETSY6Z34G2yR6IVXN1ClV0wTOrhEz5Jn5lkejk1u182ah2NYWaPasgbHUyR3GexZrGZ4zD4qGnW40xFwd3HioqWVYDS3UMTqgaiHCJi8AnZAcwwbGai3WQHQ2XXguhs27QkWw34PJLdoJZlnxqmdDWnjEmT3bBMoYm92mY4DYcyImFbw/Q6q9oqU2PLYkO9owbTO5B3BXWuwxaJGLL9Hve0EExy1TpngrE/QWXRZJd068uxdrH2raegxZs8oa0AKpiq0DFATPsmSeZGIoAejkPwzOrGoz1oF/1CZnvCWEoS2tEkmmBvM/bUefchGjNkxvHJxYPYftD2/MBGMOBZPZlRLAfYOqFuonR7MOiBdxe4SBFgDxKCHOsISZZihwgGkB6uWyPVpKtLOVk9mvJLUpJE+HA/SGTxeAfG3xhejZNkNB4+0Om0ySOcc15tiMbhw8+yp4t5aQJcKbwCBIu0gjgpKef1f/2Y7Q8D/cqsnU6uLRrw9L4aptM9codHsOHN0md4LXdnYu5DhxSxtWmyzXUg7f7zXN+T1g8jrPqs1PraDJgOe5pgcxKJMwjwZbiWg8xVAN+2ZVLk5LkvSSPUnCGum/VWUzrL6j6TQGnqkukETu6bk8nFBsJQqOI+3c8ggx7TULdk7I5g8I6q4hw6twRwPAiOISJaRrsz+Cw9R5DQamp06RffS4j4BEKfRXFGdQqC5i/kdzutbhOhlAaXCmwHezWiD37oocuaArG12Es83xeS12e8XeTj+QoMPg2/+SoGiDu08OERfgiXSzF6HWnlE8vyFnW1ZN5n/n6JbHoLNwhI1UqgkSCImx5gi433VfDfpGpzRVMUyALHiASDa4vtsrnRzB6/aP1BoB0yexW8PSa11Ul+77Q1zpAa240g23RTCoN8IY3M8XEe1t+H+ivZdia2oBxDp26rWxO8ECyo1M3otnrOJ5ezePiApcNn9NrgS2pA/YI+KLbGWGf5WaD9DPAM/wBUHtjmhWYUiG1CTs3Tbhqqw6ABJ98eSmqdNMO251D91Dq+c0ajXEEEOcx4kfdc9pYbjiQUI2VzhJcoqYjH12Ob7N5ksE2bPvO+6+/iheaZjiKo01X62i4BNIAuuBBbEmCbSrVTDtfiIFtLWi3Of6og7I2PmWkGYBEoN0KYnEYNxsABe92yB3TZTYLB6CDA75Hpz8FpqnRsAdY/Ofz3qOjkwBsPOCha5FAheeXqEkd/uJvET+e9JNqBQP6UtmiR4+Qd9Vi2FbrpM37M+I87Lz8vhIdjoXygmH/YAcsQw/xUqjf5Qjh6WYkM0B4DdOn3GbRHEclmmVvsanZUoH1eP5leqbHuUbOjjxRk5KSun/pEbhYIXnJ6v77fiij3IRnr4A/G1DsaMiqJoKedVmUw1lV7W6dgYF7n4lUKZ+HyXQ8aGn9lNBuiiKKW6K78z9kGwzUdZO8CCwiJ8z4JuDxhirDLezB94f5tPq/17FHUFx3qbCmNQ5s+BDv5UyPNdVvll8STpHnTzhg6matFwcA7S57JDhtqbGptwse93Xd+I/FaXPnThX9hZ/uWXJue8qGY2/QnMqLatZtdr3Nlrm6XOBBdIOzh+qEbp4h0OLXO0ydIJNhNh5LGdG3g4lzZjU0ejgP5l6bhMlYGlntHEyJAaBPEc+YSSkkWwjqBVLEvu1znEEXEnhzXRB/IV59MBzmxcEyh7afW8UISUuwZw09zT9GMsBeHcgfWP6rW5W1rTUIIBBIQHo28im5XMHQ16r/fdzPEqPjcStzSNzimAATfwHxKZVzmnG/z+CDNyw8HD+H6qPGYKBc+kKLJF7WDQYbpDmBfWvwKrZc4m55+nD5+aqZvi2iu4uMDVEq+Ma32Ug/ccRNtxbxUmxw/gMK3+6i58jVUa/UDBaPasaSDw6urwJXM2w2Bp0KjqOMc6q1pLGfpDXFxGw0xJRStTaMqLQQYog2g3ADvOV5tUwpj3jEdw9FYpUdTocUskNm1T/YsHpBW0f4m45Nn/bdcGIe4SXVNuaZh8G0MFuCc10C+3D8lI5nXWLuwBj8a7VdxcAbTwWhyiu17ftdUGlgR1YB1aatTiP2RZZPpJXhzoHCfQ/X0WiLg2B/61Nn/ALWGI+L08HfJ5/r3/UaNfgzSYdTTVmBd2l1hzuLqxX6XllmBruJ1s4+BKuYXpk0tH2JiALOHAdrVlsyq6nvfEanOcByBJICjgc1tlw9LcQ4wRRAngx0/7gr9HpDYSWz+F49JKzFPF36yttMnfhNj5eiVKuSlzaDTulTQY+z/AIXLqwtbGdY7780kaG1M2HSUfZn8U+Akn0C84xm/Vv1RMFtiABz7F6P0hbNF832PmRPoVhK9EBxHafiolZ0+mbTbRTo1HGlWADp0sdsfu1WfVXamYN0+8NkqTQxlTSB1qZDhAIcAWuIIjbqq8MrpmDoZcDgT8Se1FY2dHFlyJvgEuzZnOe5Uczea2n2YJhwJseAjgtC3CAE6W0xffQCfSF3ENhpJMnSewbckyx+ZZKeSapv7AtnttAHsjtAJLRPqkylW3Ohne4H4Inkv/b0zxi/edyrNPRxaJ614uXTaZ4AIrGmkxJTntu/sZ6vgLy4ySYtI9bfBdoUw19p2cN/2XDirWauu3sd81Xc7rW5O+BSNb7HL6lVNljC0m1IZUHUL26uH3X7ngN/IJuZZRgmkwWiw2L3XvPueCuZPhqb3xVqGm39YCbzxtso6mFDHQIcOZvx3uhwTFijNbsDYd9GnU1M1zET1vg49gRup0/c0WeZ5ez4fiNlWxlBtuo0X4CJ710YRu+kQq3KP+SNUejnNXjaIx05JJJY4k7kwPQSrOH6TtNy0+v0Ck/QGaTA+H0Qp+GA/rdFTj2El7PzL+5r7/sjZZT0qkimwuaXHtIJRrAZ1iGPc2noeQS5xN4NrRI5n0WZ6E4QOxTbTpBPjEfNEsVkv6RiKlMP9n13C86SCBYjjsmTsy5cTxuuWEcz/ALSH4f3/AGDzIlocQ6OcCUOxH9r1KoCH03Ntu0T8YQPOuiTcPU9nUDJgOBaSJBJGxiNiqDujNM8Xt8j8JUco8WVeHnq9Dr03/QdVzfD1XOLnhskkTO/ytPA/NMy3LKTqjRSxDXnYNhwJ1btJa6Zk8LfAhcTl7WOi577IjkTQHtLdw4Ge0XUUkuAaMj5jXx2Nhi+g1c1HP9oBYQA6o1pgRBlscBM+aE4jIcUCYbfscz/5BehYnEsDRqYTwN4Pf/RCM2rgU/sRUDiQIHs9uMkkHyPFNpctzRi6qWBaUY9+GxTBDw8GNhDtvwyqlTEuaBbUb7zyMjvRX+6W1qkVX1KYINzTc4SNhLSQONyp3dEWNFsa9vGCKrfKHQpoo0L2lKv+mQxmArYl7y1oiN5HKIa0kE+XFaLHNOpogz+kVDHjRbJ83KPFg0qzaQr1X9Zod1ngbwQQTdTVcbSBpOqh8y9wIg3NU398A2a3ccEFsYsuR5JamafAZVUaB7Vpa2wDmx4S1S47o+6Ja9h7yW/FCKebscwODqjQZ0jVyMb6VJWx0ETWcLTJkz2Dn4wj74H4T7lDFYFzPejwMqpTzJzAbTaPj9VdxDm1DqNS5Pu9QfzQB4qu/KwZhwPw7p2J7kz3W5maTBBeG2O4/wCVxXn5W5xJDTfs/okqmmx6Rtc6bNF/4D6D+iweL9498+d/mvQcS3VT/Ew+oKweKZsfw/7R9CrMbNmB1MgY2Q4c2v8A9jkUwz5psP7IQzDHrDvjzsrmWu+xZ2CPJXLZnRg/efwJAd+8qvmT4puP7B+BUw+Z+KqZ0YoPP7Dvmj2LZPYfkjv/AMdimDvifih+TY5goCXARHPkkc1BMMa53w3QTVIr8WKW7I85Nx3n5KCkRqgXkEeitVsJ7Zw1EN5CQTfsmSosXlrqD6ZOnrOERvYibHvVUubOZnkpTbRPQdv+eI+qtYhwMKjlYa9xDyQNM27C36KZtF9StoZtJhzuo23KRF0NLfAcWZRVM5i6tlI13VT82y51OnqqPaBMAiDJiYETyPBAxmLmgCCRzIg/GFVLG3wdLp+rxQtSYdZU6h7vghznXVducWLdNymU6T3nl3Ef8qtQd8GjL1mGtnZt/wCzxv2zjyarGYiXYo8ng/8A9AEByN9SgT7NxaTvPGOfFEq2II9sC4S7cRJJBabRtfj2q6qRyFl1ZlP1RWAB8h811rrKJr7Jodv+eCws9IAcxM1Cr3RbDTWH4vmP6oVVeXPMCbrU9DaWmq0vaRefitONHE6uatmxzKfZ+PyKF4XMG03tc5pfpm0xMgi/mj2b1mOokiJ3WPquutMTkyNFiM5oVmhoo+zeY63VPrY3QrFuZpPXE8JBVOk6HDvHxRA0GijVe4Tp1R4AfVFsVGKdWL8S10/eJPgQVDmz/wDDHFrbd5L3fEhSYUS8n9h58dLo+AVbGVJrvPCmxnmabSqW9h63LdXGuFJjRDdLSCTcySXW4D1QzHVa5gms48hsPJqhxFTWQS4gGNLRu7+irurb6S6xuHb9sIW+5Gki9lvSN9NwFYCo3jbrDuIifHzW/wADhaVVgewggi2/rdeX1aJN90e6JZo6k8tBtuR+eKdS7COPc3n9yN/J/okrlKvIBBsUk2oWifCHVRp/hA9AsbVwDi07HhueE8/zdanIP+3YOUj1MekIexgl42Ot3+4n4EKqG6Ro4kZb9EqMcDBiQeHPmpaNQ0yaZH3zBMixO8QSQBy8JRbEUDJAnYpYXGG4IaRPLnfh3q6Ldj+PODuwazD1XbENEneBbhvKjxmHbTgVqwJNw0S8nthvbxR444T1KbG7cJ+Kq5vhjVhzjJaIFrXido7N52R+IHmnLucwWVUHsDoEHa5vflvui2V5TQqMDgGtaLHUSfSQPVZ6sDSpuAbpGknaALdiN5XiW/o7Dpb3/kpLaewq3RQr9FhWxWpoY1p4t6vuGxjeTa88kF6SUzTxLGTIBafEuvPkEao5k9labhpAPWF7jYdm6zPSbFl+LB5aD5GUW33I1RHk9WakHkB/qaFrXYdjQHD3ud/+FicC0tquO0avQz/Kts7DkkQ4EciY+SiJCr3JKuGBAMtI3IUOGyii8HXVFMzYOjSWwOJiOPHgu1cE4AdhCpYjtvbmjpUhnlnB7bFSpk9MSIPmu4ag1tmhXKgBkGZmR3Qq7erYG/bEJZS7CwxbWg5l2CBc2eYsiOCy8GpVkatLjEgW60WEfshQZSOswG5lo9Qm5phazzUFFzgCTqDZBI1ui4vG9u1AaMdUqugL0oxNCk6AGF4LpaLOu206Y0wbj5iyz5zunBBbVbbg5pvzg7CO36K3iejjh9wjs2Q2pkb+APlKrm77HSxQdVCV/MIYPMcKPdcW7Xex0nnLhNx/xyWnyTMKQ1OFVhi3Ve2e+Df0WAdhAz3j4KzTwjvDsRi72MXVJYubs9DxGesqAsAfJtJDeHcZHkg9aoQetbvsgDS5gsXN7iQmOz6uw9V3f1W37yAHeqtTRz9dmka/iiObPIwlT9p5A9PosZhundRgipQpVL2Nw7umqKojwEcFpcNnbcUxrX0i286ZDhzPuimPRFtPgeIGw2FIa472jbn1QPVB8dTmpWuRLy2eHVAZ/KtjmuBYGAMaWlxAube8wm1/ig9bo49wL2ub13F3W1NHWdP3gA4wR/VVNOixNGZFU63W91nVnb82CG4fERUIP3t+9abEZBWZMsc7e7RqHm3uQp2GaNwA7jNj4hLwRqzlKbt4cFdyDDdZzvBU4Js25/O/JHcuwuhoH08fVRbsEtkGadYgQCUlTBdzCSssqo1HRTFaqB7x5QP6qDFAe2eOZ+LQfkUP6B4iabhyDfSR9FZzrEhlYdoafLUPgVVh/tL8m0hklroJ7ib2KkwGC1ahbhfhYR8lWp5lSc7rEg7X28HbK/gjpe4sPzBE2+K0J7lbQ84INExdNw9KvcsaIdxPy5I21oFEGJMfFcpYhraZJcA3mSAAPHglyTt1RZjjpVgPpWx4wri6I0AGIJuQN/FCcppRRBHWgbIj0nz6jicKaVF3tHEjYHTZwPvRBFuCz2Byito0vqvDT91pi3KSJ9UutIjTZezPM2F7S+oGkQNDPtH7mSYMA96oV8tNWoXAFotBcBJgRtNkVwOTspCGtA+KvCklbbGpAY5JI3hxmTHMcvFJ2BqtjTUcY2m+3YUbDV32aKbRKAlfM6wZpe0bzqju4eCs5RBcdWkyW2sbSZRF+FBEFU6uRsPYjrfcXT3L3s6es6mz1hEcB29iz+Z1msquEiNRgC5iTG2yInLKkaRVeB2G/r9U6lk4b2nnxStplup9iLKsc/WHGwFxz7CZCO5dmDvadUw48SB37d7kKOGjs/P07U2jiQ2oOtAiJ2gwyJJ4WPomiypoO4vAvr1ZMBwABIENAGx9UOx+V+zn2jZ5Oa6x7wQSEXwubM3Dx1rkWm0Nt6WQnpFmxLS1uwuTzVq3JqaMPnT2y6G+Z/oFdw9H7NvOAgWOrEvJeeNhzRvL6k0m/nisuU63s6WqbT8jQ4PorXfSa+m9p1AO0kuETwmHCfJAKrCbFrSfwt+MK1SrFplpLTzaSD5hQ1XQCVW57bG38FBt+Ik/kkwC9oLthvAjZazKWaS3sIWRwz5eO+Vu+jtMPdNiAO9acfFs4GdRjLTFUglmrQDT7NU9xaR8YWWoNjENEkAP3mLNAH1Wozq5I/8ATPnqH1WMoYsVH1zBApvIdIFg42PPSSDdVZcnhx1clcY63QYxWdCmD1tZIIDZkze55RG/dzVJ/SqmC1tYezkdXrOLDwuAGgb8o7VHgsCHvOzg3qyDs9xl3ZwZ5pZn0aa5nX2bJBNi3mZns7rLH/6FZFqVIt/De7sFG0muFmUyDcGA3+EAWT/7vaSOqWjwM+o+Cw+V4/EUy5mFcHsZxdtB4AGBv3IxT6bVqf8A3GGgcXtJA+B+K6Kyxbp8/f6cmVwkjRDLRzKSD/8AXVDkP4j9EkdUP4mLTL+VUPZToJbO907FYPW4EkmOf13UlFqstYs8ODQ9wPVy88D5/VcFR9MM0atXWsLt3m/A7+CNimnsww3DRJ4xfzVitClNuc4p1MsDWCRGok2nsi/mh7OjrqhBxFR9UjYEnSO5osFoW0lI1iLTfIyKWGy1rBDQB3KdtNWNKaGIBItC7pU2hLQjYaIg1ODVKGLoYlbCR6EgxTaUtKFhI9CWhTBqWhLYSNrEx+XM4NaJ3gR8O8qwGpylkA2IyBh2JG+x5iD6KhXyqqLB+oW37OxadwUL2plNoVxTMizoywHU9nWkncunvJ3jwXK1INMSPhtw5LVFqhq4VrtwD3hRtPkuwzlidwM2KZ4Cfzy3VbHv0sdNjHitE/Jmfdlk/qkj04qB+XPAiWPb+q9tvJsA+IKOiL4ZtXtHIlUor+fUweDbLrH5j8+C1eT4hzNixx/Fp8pIlGmUaRgVKXeQGuPc0WDR4KU5VhSeodPZLvUvgDuEqxbLZnIm3J2yricwcZL2uaQNjwHV/WHGT5LNZblFaq41cNVDag1U369I9qwGzrtc2SCJBHcjeNwxLnU2HVYbHeHk/Brr2T8rL6EipLwb62ydBG8kWA2G5jksvUqei4K39R8em6YBrV8fgqfXoUhTB98BpaCYAPUf3CCBwQPF9IqtWWYio4U3QSGsZJHZMdXxMwtd0+ztjsIwNc1+qoJ0kXDWuI2niAtDlT6bcPRpmCGU2NvB2aBx7lhWaMMaySgrbfHp33sucG5aVLYzeU9Isvp02sYSwAQS5j5cf1iWg38UzPaeHxNF7aNak6p7zW6mySLxc8dvFaKrkGDfJdQo35NDT3y2EJxv9n2EI6utnc+Y/jlZ4ywqetOSfyf7MsanWml+hk8DnFKnTayox2tog2bw777JIu7+z2j/AJ9Xwa1dWp5Olbtt/cqUcq7GlpU1ZbTTaYVhjV00jMNDFI1q6GJ7WpgjWtTtKcAnQlbGGaV0MT4XdKBCPSlpUulIMQCRtYngKQNSQCNDV0MXZXWoBOaEtKeEoQCMAXYTpSUIMLVG5qmITHBQhWcxc0qZwTVAkRao3NU5TS1FMhXLU11EHgp3BMTigrGZHTeZOrcGJta47oN7Lr6Dhs4221daI2iZhEHhQlK2LRkOlrHuFMFgdLtw0l1hcajOkHkABZS4XEjQ3q1qfjraOwudqJHcAtLUYCmGkOSDkmqkrBpa3ToCDMD92o08gZYe7iT36fJS/wB9PaQHMdfkWn0JD/8ASrtXAMO4CpPyhonSS3uMfBUS6fBL/GvgMp5F3KmI6Ru1GA4dhDgduIIkLqgqZJf3vRv0XEPw2AniZDaU1ZYqzCp2P5LYion0pwTGyVKxiIRAJwanAJwCARoanQuwuwgE4kE7SnNYoEj0pwYn6V2ECDAxd0J0LsIBGaVzSpSFwhQJFpXYT4XIQIMITHBSEJrkCERCYWqWFwhGiERCYVMQmuaoQhIUbgpiFGQnQCFyhcFYc1Ruag0ArELhCkcFGUlBGOCgeFM9yrPcUrIRFcSJSQpADDNlapbJJK9FZYYpmpJJgjmpy6klGEnt2XElAjinBJJQggkkkoQQTgkklZBLhSSRQTi4kklZDhUa6kgEaU1JJHsAa5McupI9yEbkwpJIoBG7ZRlJJFkInKCokklIQuVaobLqSrZCArqSSWxT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2" name="Picture 12" descr="http://2.bp.blogspot.com/-VPybTY8gyzg/TlUczTmp56I/AAAAAAAACOU/2ONKvWgshPY/s1600/P1020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Determin</a:t>
            </a:r>
            <a:r>
              <a:rPr lang="en-US" dirty="0" smtClean="0">
                <a:solidFill>
                  <a:srgbClr val="FFC000"/>
                </a:solidFill>
              </a:rPr>
              <a:t>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 decision and sticking with it.</a:t>
            </a:r>
            <a:endParaRPr lang="en-US" dirty="0"/>
          </a:p>
        </p:txBody>
      </p:sp>
      <p:pic>
        <p:nvPicPr>
          <p:cNvPr id="16386" name="Picture 2" descr="http://t1.gstatic.com/images?q=tbn:ANd9GcR7b_6QRt6AqV-o_NJ2TCBs6B-4FTDa9bxEZAnAfrNFH3dWr-p6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3370081" cy="2514600"/>
          </a:xfrm>
          <a:prstGeom prst="rect">
            <a:avLst/>
          </a:prstGeom>
          <a:noFill/>
        </p:spPr>
      </p:pic>
      <p:pic>
        <p:nvPicPr>
          <p:cNvPr id="16390" name="Picture 6" descr="http://t2.gstatic.com/images?q=tbn:ANd9GcSCp7W42w2O8lIc1r484Bo3k6OTN_exdAob2tBC8oDf3ySD8BmN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3806209" cy="3048000"/>
          </a:xfrm>
          <a:prstGeom prst="rect">
            <a:avLst/>
          </a:prstGeom>
          <a:noFill/>
        </p:spPr>
      </p:pic>
      <p:pic>
        <p:nvPicPr>
          <p:cNvPr id="16392" name="Picture 8" descr="http://t1.gstatic.com/images?q=tbn:ANd9GcTiqHLxHcczsTf9EIQBxMo9XwX6jCzSQpPN2wDITtKcPlrO8j-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724400"/>
            <a:ext cx="1838325" cy="196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Ruin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Destroyed, broken</a:t>
            </a:r>
            <a:endParaRPr lang="en-US" dirty="0"/>
          </a:p>
        </p:txBody>
      </p:sp>
      <p:sp>
        <p:nvSpPr>
          <p:cNvPr id="17410" name="AutoShape 2" descr="data:image/jpeg;base64,/9j/4AAQSkZJRgABAQAAAQABAAD/2wCEAAkGBhQSEBUUExQWFBQUFBgWGBcYFRUYFRcUGBUVFBQXFxcYHCYeGBojGRQXHy8gJCcpLCwsFR4xNTAqNSYrLCkBCQoKDgwOFA8PFykcHBwpKSkpKSkpKSkpKSkpKSksKSkpKSkpKSwpKSkpLCkpKSwpKSkpKSkpLCkpLCkpKSksKf/AABEIAMIBAwMBIgACEQEDEQH/xAAcAAABBQEBAQAAAAAAAAAAAAAFAQIDBAYABwj/xAA+EAABAwIEAwYEAwgCAgIDAAABAAIRAyEEEjFBBVFhBhMicYGRMqGx8ELB0RQVM1JicoLhByOS8VNjFiRD/8QAGAEAAwEBAAAAAAAAAAAAAAAAAAECAwT/xAAiEQEBAQACAwEBAQADAQAAAAAAARECIQMSMUFRYTJxgRP/2gAMAwEAAhEDEQA/APHczjvHuntB5pW0TyUgolUWpMNqrJNlBRpmVOGFVB7IWlPBTe7MnzTu7KB7HApQUgYnZEx7lDk4myWhhy5zWjVzg0Xi5IA+ZW/4LwOlh4gZ6o1qHRp3FNpHh/u+Ly0Ucuc490e6Ps//AMdtrUWvrVH0y9ocA1rYa03bmzakgg2iJ3RPhn/HFGnUc6tUNZg+BoDqc8zUgz6AgbnkiLuJ1A5rWSTEudrDenImNUxvEXOP/YTBPMz0Hks75r+F7Ud4cKeQBrWsyCGtaABl2A3/APajwzCHmDJPt5qDC45jZyjzcYgHkOZVtvDu9El0T+HK1w/yBtKiW8qctJiSBbUzJ3g63VR2NcFcxXZwhpdSINS1sxa0gbAfC03VEYJ/dgvaaZIuHxIPpMqr7SrlWcPxYzG6LUscBqVjq1Y0XslzXBwjMBEOEa+eug35J37STvPqqnMq3NPGg7qYVAvP2cWc06olhe0XMqpzJr10oRhuLtdurzMUCrlIuKwzKjS17GvadWuaHNPmCIWJ47/xNha0miTh3/0+KnPVhMj0cPJbjOkJVaNfP3aHsFi8HLnMz0x//SnLmgf1D4mf5ADqs0XT1X1GVie1n/HFDFAvpgUK+uZo/wCt5/8AsYNP7m35hyMlHtXiUrpVriPC6lCq6lVblewwR8wQdwRcHeVXDFHcP2NlcpO7Xd2kXsiSFTd2k7tMeyGEqk7tcgeyYBOCQBPATJwMEeamKgcLKZp3RAjcfEnJtbUH0U+Fwzqj2sYC5zyGtA1JNgEEjVingajgHCm8tJgEMeQTpAIETOyLU+wuNLsvcFp5ufTDffN9JXpDXvoUadPNOVjWkAECQ0Cw5dEuXKcfpMX2d7JVabxVrNyFt2MMF2bZzh+EN1g3kDSL6UUiJjzLjoNNefQalWTj3xNmxtaRfU7TGyjq4t9Q/EJB6Am1yY1XJy5e97GHinDZv66m5tHqh/EauXz0AV8tcBLr8h9SUKxouHHbTaTsUuX8DmYk55OjbDlayKYfjbgs4+rGinp4qy24zItq8Lxp1szzHpJvOsSjdHjDHi8H5/JeeirOikbVe3n7q9ob6phaFQXazXR1MXO1iATdBOK9k3kh1KoWwbAREbiLTa1+gQbh/GO7dMX5ytNgOO95YXKLl6psnisNWp1S19FwYRLXi4JmMpEWO/3Kjq0XahehHESL6Hnv6KpXwlM/hF0esg1i8Hi3NKO4XihGqg4twvLDmhV6FYRPJGYQ9S4wr1LiIKxOKxEXCZh+NEGJT3A9BbiAU91QLJYXjHVXaXFcwVTkMCe3PZVmNDXNcKdZlg4g5XN1yOi4g3BvEm17eT8S4RUw9Q06rcrh6gg6OaRZwPNeuVMfLyFU4xw9mMpd06A8SaT/AOV/I/0uiCPI6hVu/UvJg1LlUlWkWuLSIIJBHIgwR7pkKSNLU0hSJpQEcLkq5APATkgTk1EITqWi5JT3TJ1cW8lpOxPC6jq7KwaclMkgx8TspaGt53dcjTzIBzrmyCOYIXo/ZfH1amGpuq1HOLp5A5AcrQcoE/CTfmlf8FaRtSqbFxn+VsCOhOyu4fh7v6BPOXH3VXC4sAAAADoiFLFrKeOQRVxPBMx+KANA0QPmUGx2CZSPxODhcclrW1gVTx+AbUFxKOXjlXGQfxB0eI5jNtfIXUTqBINy4yT4tT0H2UW//GfFY25K+zgQaDls7monj/oxlq/CnBocWwDYXBvyOU2Kp9y4aXWqrYV9Jnjy5OhNjqNQI8+gVfiNWnUpwIFQWa6wzHQA85O/qryBn21oPIqdtc7iUUd2fYaZipLwJjQHy390Fw2ANRuak1xbvlJAnlHPojuBO6qx3hIj0uon5qRm5bs4KI042iOl0g4lltBSt/oHOFcTfm8TifOT9UdHEdliqfExOpHojDOLeEOgE6G0yNiPoicvwDdXE5gQs/WeW1PNEqeLa8SAGnoT6gz+SrY0A3hUED8MHDwn0QTHUCxwOx+quu4kGlU8Xjg+ZStgJh8WRuiFDHQ3+7xH8vkgFZ0MA3eY9D/pTOxFzybr1Ozf16eamUCdHFf9hPK35n6/JXxUuCNjKydPFkEnmb+Z1R/h2JJZf2m8dBqdNlpKli+OD/8AZqf3T7gFUIU3Hazm4qq1wLSHkEHUWEfKD6qCm6RKupKQmFPKYUAxcnLkA4JwSJQhRUg1SpHIB7SvReEty4aiBtSZ82g/UledNplxDRqSAPMmAvTe5DGtYNGtDR5NED6IvwqVuKhW6HEkLemByjTjU0OIq6zGArIUsUiFLGwNUabTMdKmaQs7S4p1VylxQHdPTGMoKrv4XTIIDGid2gA+4UdPGqduJQAh3Zkh0tqkDqwE/IhNqYOvTPhaCD/LA84bsjzaoTwQlgYfHcNJqd5UJaDEsLYkjU5va3RVuLUqRZLKcOBAhonNJjQecz0W/fSBEEAg7IfU4FTmWtDTzFksDzvFcEqtbngFouYN4/NU6GMyHWx1BMeo5FbzF8Bq3yuaR1kH5TKC/ultFmV9MX1IHhPOCfoVF4nqthcZuDI+nRE8PiC8QBJP3vZZn9nIeTReCz0MGfh6j5qRnFnNs9rmxuJIPv8AS6Jc+jB/FcFZU3GYbiYndDcV2aLQSHEmJA2MJ+E4n/LEHfb/AEiza87yqllJhXPccSGkQGtls9bT8j7J+LcIgabe8knrK0vE8MypfR40PKdfMWE+Q5LF8bD6bwNCZMTaZv5g2PyU5gdjMV3Ya7MBJNrEgDeOXVEOFdqKZy94Kf8AEBDy3LNry65BnLpZZTEt8ReZcTEToI8tkPrViTc+m3sE8v0DHavGCri3vbNw2Z1zBjQfSwVbA/CfP8lSdUJMkyeZ1sIHyCIYUQwdbrSd1FSFNhKSuBVEeKY5rkyVyAQJyaEoQo5IRZHODdi8ViQHU6cMJjO8hjdrifERfVoK0WF/4pdc1sQ1oE/w2Of5GX5faCqwtZ/sdw/vMQHkHLTGfpn/AAA/N3+C2uICs8K4HTw1Pu2EuuSXEDM4ncxbYADonYjCEqaQQ8qMq1Vw0Ku4LOqiEuXd8UrgonKVJBiSpaeMIVVPaloFKPFSr9DiyzsJ7XEJ6Guo8TVunjwsW3GEKenxIp6G0ZjApRihzWOZxVT0+Lp6Gs74JHQVnafFlZZxTqnoO4l2fZUkjwO5tj5jQrKYzsxVaSf4nsD5RotizHKTvgUrgeWVKT6byXA0zOmjY+hRDBY7NcSIMEfQ+S2+OwdOoCHNBB6LHcS4CcO7PTk0vxt3aDuOgN45Ss7xzuK3Vs+ISNVUxOCZXZ3dQQ4Tkfu0/pzCsYESf97J2LpZXBw0P1Vz+oYyv2TrtJAYSOYuP/SD8U7OYikzvajCGWEyJE6SNR7L1nDDvGgAkQbxFxyuqfHsCX03MDgZI3Bg7SByT+E8gp3gDeyKgRbp6GOSJ8X4C6iZcwaiHgGCY0m1+hQ0VAQfP5i35qp0W6aSulIuTIq5NlcgC/DOy+IrOYBTc1tRwaHuaQ0WJLjvlABMx01IXpHB/wDjfDUHNe+a7oFn5RTDt3ZQPF0DpA3nYph+IBrSAIdYE9SYJnQ7q9iwe7MOb1kaydjNir7k/wBG7UpqNaIADQBADQA0AaAAfkq2JeXdBvsT6qKlgTBLnlzY/CdtSoMXReYyGGj+cS70tCnaeOqvLBAaSdjEj3Crmq83IgHQkEA9JUgxjqYIIPwmLGSZvblqpsPiqrmzlsY+KGzeJ5/JT9MOrUZQ6tSutbVoMyXnlJvvugWKwxB0S5TDnYLUaoS1EalBM/ZlBqOVdCuHCpDh1OGrBPTzTUFR0KbcPDyxd3apvx4GpCrv44wfiHuFPseCuRKGIfRxNR/8Om93UMdHvEKUurt1ov8AYfkU9oxcDSntrOCGnijm/FTqD/B36JW8ebvI82uH5I0YMU+IEK5S4mg1DGMfoQfIqQs5FVOZYNDHylOIDhCAGoQuGNIV+yTMXS7l4A/huPh5A/yH8vbzvYTEtd4X6czAjqqeJxTXsLXXBQ+jjC2xJkWDhvyn6Kbcp/WopNbTu0yJ+5VLFcSpl5JAa1rS5xAALrgRtmN59EGxmMfTGcBxAIm023EGwFxO9lUw9UuqElsSZbPLVVy5T1Kwcx9Flek3M1xY7S4DgbgHeD7i6wdfgTqBcD8IBeHR8UmGt6O5jaCeS2NbiL6VKKVNlS4lriQ7lIix+7G6HcXY/EU3uZOVh8ItdrZLvM7+gCnhyRmMoUi6UhK3Iq5NXIN7JV4bUuGnNJmNIP8AcU9+Hr5ckTcGQbiBor/7aAkPEwFXRO4c2u0QQIi0u99FfqZ83hDYtckz1sFQHGApG8UBS08XatN14LfW4+ip1WuFMueGgtBcTIIgC/lZTMxwO6h4u1rsO8PPhLTJ20t53hTarGW4h2wFNhpgZnOaQBoIvcna/wBFV4P20Y4CnWBENADzFzuDtPXQ9Fn6uDzCAIi4Ma9dPuEFfiAwlpmRp1G11z+9tbeskesVKVsw8TTuIPqY2UNGpJiLrBdn+LVm12Bjy2mSMwNwWi7oGxjResPLQwS0OzCbx0Oq1nbO9BTWAmFYdgQPit5og3jBDC1zBoYjaOYTsHxhrhDxaNwOfJV6p0LOBZE5XO9Q0H5JhoMpjN3APV/i9ibewRN2KFJ2mWmTEi56DfbZKRSqvJP4RIcLW8hYG5CXoc5BYx1Bwnu6YPLI3Xzj6pw4pTbpSb6R+QRocMw1RsupU3QAJcxrjA0vrCHYns8HPDTUFKjFmUWMY4m/xVHA2/pA13sp9eStiH99wf4duod9YU7S2oM5BY3q10f+UQm4TsVSo121xiK7iwyGvdTLY5eFgOpn0RCpxCSeekqbeXH6Vs/FDE8Pm9NuYbx/vVVn8ADgcw8ha/qilXGuAnQb+akZRfUaHAwDsQb9VfVLthuK9liHwAL3zHUdDG6GY3Bvoxke8t3MkgG31XpzOEt/EM3np7KV2BbEQI8lN4Sq15ZQ4i7chymOMHL5o92s7MNy5qAayoLlogBzT00BHzv0WK4bSe9xDi6QYLCIjQ3EAz0Kx5cbFSyrmIx8bCeW6jo4F9W+g+9x+Sv4Xs2wuznwgSXHSRyJ2H2EewNCm85WPbAHwgRA29OqJO+xf8Z7DcDgjNLgNBJj5q9Uw0uDo3RziYbSZpc2CBsxd7reSTplVbjmH7sEjcQPN1vpm9lkW8UqUnu7qo5s8jY2jQ29Vq+11U1KQbTBLg12m5AsB11+S81wlc5oO/6JcJPoopisW+o7M9xcev0HIKAlcUkrVKIvd0SKWUqA9SfizzTWViSAN1UqtXYF/wD2C8RJ+SWmLNpuidQNYOnn0U1NyHMxJBOUxHLlPzCKUaRLA7WQCSNidZ5KJy0SpGVVbbSp1W5KjBUEghrpiRpP+0LqOhOoY/Jca/6TlUCU8KWveMpLQ9wad4kgD0A3UNDsaKtyMxJs1s2B2J308kZDe9qF7QWtHxHTXUNgR+iN0eLsEZWgeECQAJA00WfDh3V8uXTOcE/4uIrCriKsBp8NKna39b97agDfXnun8LpkABobAiwj6KgOKdU8cSHNbdISVuBt1a4tPW4UA4AC053EuI9Aem5hWG4+d1YZiQd0AC/YqzQWlgqDnLfodE7E4WuKYOzbZBclu+lvS6P5wlzoDJ4IVc/ha++2UiOl7BEsZRrtAkZm/wBN46Ec77IyyAU41rJYAbBgvBD8zANNjPrsm54J5j6J3FK5aqOIrS3MNSIKx5Crn71A3uPuUZwGObVbbUaj8/JYJzTmkHT5hW8FxE0nB7TfQjmNwVHj8l3sN3lTXuAQjEdqKYph4BJJjKIkEXMzYIJV7ZOc6zQweeY/Oy1vk4z6KP8AGizJO9o8jqPZBK1LM6bB+5c2Z21FyLeiDY3jhJIJmVYpcbJYBDTG8HN7ysb5Jyo/6Sv4HUefHWYADIDaboH/AJPu7qh9fsWTV7xlctcNw05gOWunQrQ0aki6kL+kI6P3obW4Q+oGg1Jy7lpbNo2m6q4vg7mAloBgWA+IkDSSJv8AmjJf1I8ikfUBtK142Yi1huz1c1GPDrVWPzReQDHPkQQslx/h/dYp7hZubNHLMJjrclegYjCCjjO8EBtYZSP6+fuAf8ig/bPgDqtPvKTS57TdoElzdjG5b9D0VcOhfrGh66UNZiCNVbZXlaaMTSuTJXI0np9eq2PPfb3VHvcrtYtb78kNZxRzTb2Oh5+adXxmZukHpp6cvJY6oSo1viP9KtsxpaJB8+rfzWboYshpVrCY7M2DtZZ9xONTVqTcXB0PMbKCjXId4TcfJC6eOIpxoBoqVfiBkRtqtPbFC3F+Olrg1pgTNhA8yNFCzikP1s7T62QLH18zgp8LhzYzYXUzl2GiHEko4keaHMpKTIttMTZxUq5Q40QgOVK0lGhraXHBzVunxcHdY0GR1S0q5CNNtv3gOaj/AHoFmKWIJB8lWbUcOaNA7xPEgtshmFxciFRqYk81VZUIcs+X9Ax3oBnZR1XifO/qmubYOGhCiqCR1BXLy61JH1rFqH12EDW2o81dqUbgndUcU7UdT9/NEkv01PNaFbwmKj73VNzTMq3h8CXEEIsDS8L4l3jZtm3bfw8onYou14I0+iBfueAypSflcLOExIO/puN/S4njnFa1JwY18E3kRMc9LSteOyaM3411enPIDqYAVKvxOnSbJdm6NMk8oKzlDiByy9znEcyTf1QzinEO7bmd8X4W8up5KuOcr8F4iPaHtFSqg0i00yxoqMeXAnODEQB1jX6K7wfHjE4dj93Nyv5h4EO+dx/cF5scUXEkmXO1/L78kf7H8V7rwn4Huj+1wgNd5Xg9IOy2xNgFxDAjO5jrPY4tnYkGL9PmhVWk5hgj9D5LZdtcEzvRVpuBe7+I0EGCIAdbcgQR0nms22sCMrhI+/ZWJVIYgpFbPDBs8R11XIw9jUGkS22siI++X0SuqeA85g+YVzDtiOn1uFQe2AR1+pJWFhIs0BPpPgKNtz5KRnNBp6mLIbGpVZlaUr9OZOqqmxU3sVZD5KLYasGtvvohGFu4TzVmvVv009EQcYJnEG0G038lb/aRy+azhxBGi4cYI/CfdaSqxpmV52hTNaN1maXaAbhw9P0VtvGWOHxBMh9pbzHukc0LP0g1xs8esfmr7cVTpNgPBO+XT5WQBSlbomPeCg9bjg0DgOlpS0OMsm9+s/kQiBcqC6r1KgBuYUWK4yI8LY6uj5AILWxrjzk8wfmptNo28SAp3Npgc+tvvVVf3xBOUe6BMY4gbncq/Q4c4iSuflx0l48UcYlRUHl1Rw5mWm8fCJE+iJYDhYMDdFG0W0tY8lXDjpB1LBjXmimAwmUyBIVduJYKhB/694cC0GeRKIkR8Njy2RZ6lVuvDG52+oWU4rgGvq52g+O5kzBsCPLojtNzna2nUIF2oruo0ZaIl2Vxi9wYAPWPotOM3/0ShON4m2iCBcjfYHkOZ6rLYus6q6TodypatBz7utyHLz/RR9y7KRutsk+HqAgaN9Tz/RF8FRiiDe1TKf8AJo/MIeyjHmi2HIGGqdHs/Q/VMVDUpHUW9vZUsTgw64s7cIi1yjqU991pYjQIyLX9lyKl/Nsn0/Vcpw9aAVfGQeU/WfmqFStJ9Vac4hhdFzYfmqdanN1hTNpcud1ba0QD7Dn19VTps3Itp6DVWaFWfE72U2mkNH3VPEYcg3RRhuOZ0/2o8VUZFvEef4f9qSUqIETukfVS0MGXzcAzolw+AcSfEIBgcytJxVEJ6JWiU9mBeXkSIAmT9IS1sK5ukHYnT5KsPUfcrv2forH7FUyyC2/n+qdQwpy3d4un0gowlVuGHJSfsYPP3KjDi1xBcT97bKJziHxmdEcz+qWGsDhLevupBh43KjpsBcMz3R5m9vdEqmGo5RZw63A5XKMJRfSzWaCXDr7i6u08KIvZG8BjqAGTwjaJElDseWNf4QTobzlEjlqi8cGp+F4Fri4ATEeV5n6fNGH4KGoVwHEn9oAIEOaWjKOXi/IrV1KQ+Sx5YVCadKHhS18T3bzAbmEeJxk6DbVWcNRBfJsB+SkodlKlUOrVXDCYcOLjUqmC4TbK22vWOko8O/gjM8YzVXDUz0i86Aax5onQoYjDBgxLRDhLRmb3zW7EtnNHmAk4l28w2FlnD6ZfU0/aKol886bdh1ssrRfWq1hVqvOZxJuSXknmToFvfHJt5XsWvQqdZrm52EOA15jzGxVbEVWVWkOFnCPvqDuhODHdgum4Em8Wg68/VOwzpcRs7xN/Rc/34izGX4zgRTfYQNxMwf0KEPatL2mpnvbCxYHE83CW/QBZ+oxdM+KisGq2XRQI5v8AooG0i4gDUmFY4zh3UstNwymAYOvyT/TMpv8AROzff+1Xpu9U8uWsZnfe65MMfZ/0uTAziKhc1siIt0+4VdxhXMa+IA5IfUC5eX1pEdapIT6drmAOqrvKVrZ1UmlrYqbN8pP6JMO1wGth89U5mHiCEoY4WvHyRuDo2YJg/TU39lNh5BLptI636fVRVRC6nVhpFvFzExebcjbXkqnIFru8U5rx6eifVJIu+TFtAOeyrlqUsPPr99UaeH0MSQIl3S/2UtICbmAZ319FApsHTD3ta52QEwXETHWEyLWaD0PQckw0gTpbrBSii7kpGYZyRozh26/f+lIGtLTL7iIb4jPlaBA5qduAKkbwwnZAMw2NIFvQ6kFNDnSTJM6laHhPY2rUvlyM/nfDGe7lebR4bhTOIr/tD/8A4sO0ubO2aqYB8mqpw5X8IB4XWe2q14bOTzhsiM3TXfmtCcZVezvNKbdajobTB/vMNnpMp9ft9iXsNLA4SlhKJtme0Oc4c4cIPqHeaGu4C+uc+LrvxDxpJOVvRo0A6CAq/wDnJ9pUmG7d9y8upsFdzdDEUw7ZxOro1AsJVPHUsfxB3eYmo7LqAdAP6KY09vVHsJw2lSuABG9reWw9ArI0gK51MiWKZwjuyQGOB5uBzHlbZFcBw8Fkn4iZnlB0RLiuIZSbLzAmAb6ny8kMxLwCAXubmEgD4XeIRNvoRaVnymiLWNrhjSfSNZJsAB52VXAYkMADnAibO0cS5xytLdAZmI2E2XVKgBcDHh1vPqVX4Y4PdmLC2TLXEC4Eix2sVlJkOr3E2sqEETYEaRF9L+vus/iuGnQXlag4e26oVcaGmG3dtyG0k/ko9uWgD4VQAd3jtGnf5/fVBuK481q7nnnP6I9jj4RTbvGb309f1QjivBDRcHasfcdDqQV1cZb2LVek9S5lFTPJEqvBKoaHRM/hm48/9K9kSoyuTHmDGkdB+a5GwD9b4j97KvUSLlhy+rnxA9Nb+v5LlykJaZUhKRcpoQVE1mi5cj8OJo8I80pXLkRRkKxRFvVcuVkmZopKeqVcpJacbI32Zce6qmbyL7/C7dcuWvj+igHaXHVCSDUeRyLnRr5p3ZSg0sLi0F3MgT7rly38iR46DzTmOuuXLP8ACUeL1Dna2TByyJsfG7UIyxcuRCVsc0GxEiND5hC6h8M7wwTvBAkLlyVNmKo8NE7vec39V/xc/VbTBUh3mgu7kOSRcswv1KYAgAAeSzmPaBVdAizVy5OnAvB/F/mfrCNccYDgnyAYDSJ2OZtwuXLp8f8AxZ36ynDWg1qYIkZ229QtXW/F5rly4/P+HfpgotIBIBMbgLly5QT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QSEBUUExQWFBQUFBgWGBcYFRUYFRcUGBUVFBQXFxcYHCYeGBojGRQXHy8gJCcpLCwsFR4xNTAqNSYrLCkBCQoKDgwOFA8PFykcHBwpKSkpKSkpKSkpKSkpKSksKSkpKSkpKSwpKSkpLCkpKSwpKSkpKSkpLCkpLCkpKSksKf/AABEIAMIBAwMBIgACEQEDEQH/xAAcAAABBQEBAQAAAAAAAAAAAAAFAQIDBAYABwj/xAA+EAABAwIEAwYEAwgCAgIDAAABAAIRAyEEEjFBBVFhBhMicYGRMqGx8ELB0RQVM1JicoLhByOS8VNjFiRD/8QAGAEAAwEBAAAAAAAAAAAAAAAAAAECAwT/xAAiEQEBAQACAwEBAQADAQAAAAAAARECIQMSMUFRYTJxgRP/2gAMAwEAAhEDEQA/APHczjvHuntB5pW0TyUgolUWpMNqrJNlBRpmVOGFVB7IWlPBTe7MnzTu7KB7HApQUgYnZEx7lDk4myWhhy5zWjVzg0Xi5IA+ZW/4LwOlh4gZ6o1qHRp3FNpHh/u+Ly0Ucuc490e6Ps//AMdtrUWvrVH0y9ocA1rYa03bmzakgg2iJ3RPhn/HFGnUc6tUNZg+BoDqc8zUgz6AgbnkiLuJ1A5rWSTEudrDenImNUxvEXOP/YTBPMz0Hks75r+F7Ud4cKeQBrWsyCGtaABl2A3/APajwzCHmDJPt5qDC45jZyjzcYgHkOZVtvDu9El0T+HK1w/yBtKiW8qctJiSBbUzJ3g63VR2NcFcxXZwhpdSINS1sxa0gbAfC03VEYJ/dgvaaZIuHxIPpMqr7SrlWcPxYzG6LUscBqVjq1Y0XslzXBwjMBEOEa+eug35J37STvPqqnMq3NPGg7qYVAvP2cWc06olhe0XMqpzJr10oRhuLtdurzMUCrlIuKwzKjS17GvadWuaHNPmCIWJ47/xNha0miTh3/0+KnPVhMj0cPJbjOkJVaNfP3aHsFi8HLnMz0x//SnLmgf1D4mf5ADqs0XT1X1GVie1n/HFDFAvpgUK+uZo/wCt5/8AsYNP7m35hyMlHtXiUrpVriPC6lCq6lVblewwR8wQdwRcHeVXDFHcP2NlcpO7Xd2kXsiSFTd2k7tMeyGEqk7tcgeyYBOCQBPATJwMEeamKgcLKZp3RAjcfEnJtbUH0U+Fwzqj2sYC5zyGtA1JNgEEjVingajgHCm8tJgEMeQTpAIETOyLU+wuNLsvcFp5ufTDffN9JXpDXvoUadPNOVjWkAECQ0Cw5dEuXKcfpMX2d7JVabxVrNyFt2MMF2bZzh+EN1g3kDSL6UUiJjzLjoNNefQalWTj3xNmxtaRfU7TGyjq4t9Q/EJB6Am1yY1XJy5e97GHinDZv66m5tHqh/EauXz0AV8tcBLr8h9SUKxouHHbTaTsUuX8DmYk55OjbDlayKYfjbgs4+rGinp4qy24zItq8Lxp1szzHpJvOsSjdHjDHi8H5/JeeirOikbVe3n7q9ob6phaFQXazXR1MXO1iATdBOK9k3kh1KoWwbAREbiLTa1+gQbh/GO7dMX5ytNgOO95YXKLl6psnisNWp1S19FwYRLXi4JmMpEWO/3Kjq0XahehHESL6Hnv6KpXwlM/hF0esg1i8Hi3NKO4XihGqg4twvLDmhV6FYRPJGYQ9S4wr1LiIKxOKxEXCZh+NEGJT3A9BbiAU91QLJYXjHVXaXFcwVTkMCe3PZVmNDXNcKdZlg4g5XN1yOi4g3BvEm17eT8S4RUw9Q06rcrh6gg6OaRZwPNeuVMfLyFU4xw9mMpd06A8SaT/AOV/I/0uiCPI6hVu/UvJg1LlUlWkWuLSIIJBHIgwR7pkKSNLU0hSJpQEcLkq5APATkgTk1EITqWi5JT3TJ1cW8lpOxPC6jq7KwaclMkgx8TspaGt53dcjTzIBzrmyCOYIXo/ZfH1amGpuq1HOLp5A5AcrQcoE/CTfmlf8FaRtSqbFxn+VsCOhOyu4fh7v6BPOXH3VXC4sAAAADoiFLFrKeOQRVxPBMx+KANA0QPmUGx2CZSPxODhcclrW1gVTx+AbUFxKOXjlXGQfxB0eI5jNtfIXUTqBINy4yT4tT0H2UW//GfFY25K+zgQaDls7monj/oxlq/CnBocWwDYXBvyOU2Kp9y4aXWqrYV9Jnjy5OhNjqNQI8+gVfiNWnUpwIFQWa6wzHQA85O/qryBn21oPIqdtc7iUUd2fYaZipLwJjQHy390Fw2ANRuak1xbvlJAnlHPojuBO6qx3hIj0uon5qRm5bs4KI042iOl0g4lltBSt/oHOFcTfm8TifOT9UdHEdliqfExOpHojDOLeEOgE6G0yNiPoicvwDdXE5gQs/WeW1PNEqeLa8SAGnoT6gz+SrY0A3hUED8MHDwn0QTHUCxwOx+quu4kGlU8Xjg+ZStgJh8WRuiFDHQ3+7xH8vkgFZ0MA3eY9D/pTOxFzybr1Ozf16eamUCdHFf9hPK35n6/JXxUuCNjKydPFkEnmb+Z1R/h2JJZf2m8dBqdNlpKli+OD/8AZqf3T7gFUIU3Hazm4qq1wLSHkEHUWEfKD6qCm6RKupKQmFPKYUAxcnLkA4JwSJQhRUg1SpHIB7SvReEty4aiBtSZ82g/UledNplxDRqSAPMmAvTe5DGtYNGtDR5NED6IvwqVuKhW6HEkLemByjTjU0OIq6zGArIUsUiFLGwNUabTMdKmaQs7S4p1VylxQHdPTGMoKrv4XTIIDGid2gA+4UdPGqduJQAh3Zkh0tqkDqwE/IhNqYOvTPhaCD/LA84bsjzaoTwQlgYfHcNJqd5UJaDEsLYkjU5va3RVuLUqRZLKcOBAhonNJjQecz0W/fSBEEAg7IfU4FTmWtDTzFksDzvFcEqtbngFouYN4/NU6GMyHWx1BMeo5FbzF8Bq3yuaR1kH5TKC/ultFmV9MX1IHhPOCfoVF4nqthcZuDI+nRE8PiC8QBJP3vZZn9nIeTReCz0MGfh6j5qRnFnNs9rmxuJIPv8AS6Jc+jB/FcFZU3GYbiYndDcV2aLQSHEmJA2MJ+E4n/LEHfb/AEiza87yqllJhXPccSGkQGtls9bT8j7J+LcIgabe8knrK0vE8MypfR40PKdfMWE+Q5LF8bD6bwNCZMTaZv5g2PyU5gdjMV3Ya7MBJNrEgDeOXVEOFdqKZy94Kf8AEBDy3LNry65BnLpZZTEt8ReZcTEToI8tkPrViTc+m3sE8v0DHavGCri3vbNw2Z1zBjQfSwVbA/CfP8lSdUJMkyeZ1sIHyCIYUQwdbrSd1FSFNhKSuBVEeKY5rkyVyAQJyaEoQo5IRZHODdi8ViQHU6cMJjO8hjdrifERfVoK0WF/4pdc1sQ1oE/w2Of5GX5faCqwtZ/sdw/vMQHkHLTGfpn/AAA/N3+C2uICs8K4HTw1Pu2EuuSXEDM4ncxbYADonYjCEqaQQ8qMq1Vw0Ku4LOqiEuXd8UrgonKVJBiSpaeMIVVPaloFKPFSr9DiyzsJ7XEJ6Guo8TVunjwsW3GEKenxIp6G0ZjApRihzWOZxVT0+Lp6Gs74JHQVnafFlZZxTqnoO4l2fZUkjwO5tj5jQrKYzsxVaSf4nsD5RotizHKTvgUrgeWVKT6byXA0zOmjY+hRDBY7NcSIMEfQ+S2+OwdOoCHNBB6LHcS4CcO7PTk0vxt3aDuOgN45Ss7xzuK3Vs+ISNVUxOCZXZ3dQQ4Tkfu0/pzCsYESf97J2LpZXBw0P1Vz+oYyv2TrtJAYSOYuP/SD8U7OYikzvajCGWEyJE6SNR7L1nDDvGgAkQbxFxyuqfHsCX03MDgZI3Bg7SByT+E8gp3gDeyKgRbp6GOSJ8X4C6iZcwaiHgGCY0m1+hQ0VAQfP5i35qp0W6aSulIuTIq5NlcgC/DOy+IrOYBTc1tRwaHuaQ0WJLjvlABMx01IXpHB/wDjfDUHNe+a7oFn5RTDt3ZQPF0DpA3nYph+IBrSAIdYE9SYJnQ7q9iwe7MOb1kaydjNir7k/wBG7UpqNaIADQBADQA0AaAAfkq2JeXdBvsT6qKlgTBLnlzY/CdtSoMXReYyGGj+cS70tCnaeOqvLBAaSdjEj3Crmq83IgHQkEA9JUgxjqYIIPwmLGSZvblqpsPiqrmzlsY+KGzeJ5/JT9MOrUZQ6tSutbVoMyXnlJvvugWKwxB0S5TDnYLUaoS1EalBM/ZlBqOVdCuHCpDh1OGrBPTzTUFR0KbcPDyxd3apvx4GpCrv44wfiHuFPseCuRKGIfRxNR/8Om93UMdHvEKUurt1ov8AYfkU9oxcDSntrOCGnijm/FTqD/B36JW8ebvI82uH5I0YMU+IEK5S4mg1DGMfoQfIqQs5FVOZYNDHylOIDhCAGoQuGNIV+yTMXS7l4A/huPh5A/yH8vbzvYTEtd4X6czAjqqeJxTXsLXXBQ+jjC2xJkWDhvyn6Kbcp/WopNbTu0yJ+5VLFcSpl5JAa1rS5xAALrgRtmN59EGxmMfTGcBxAIm023EGwFxO9lUw9UuqElsSZbPLVVy5T1Kwcx9Flek3M1xY7S4DgbgHeD7i6wdfgTqBcD8IBeHR8UmGt6O5jaCeS2NbiL6VKKVNlS4lriQ7lIix+7G6HcXY/EU3uZOVh8ItdrZLvM7+gCnhyRmMoUi6UhK3Iq5NXIN7JV4bUuGnNJmNIP8AcU9+Hr5ckTcGQbiBor/7aAkPEwFXRO4c2u0QQIi0u99FfqZ83hDYtckz1sFQHGApG8UBS08XatN14LfW4+ip1WuFMueGgtBcTIIgC/lZTMxwO6h4u1rsO8PPhLTJ20t53hTarGW4h2wFNhpgZnOaQBoIvcna/wBFV4P20Y4CnWBENADzFzuDtPXQ9Fn6uDzCAIi4Ma9dPuEFfiAwlpmRp1G11z+9tbeskesVKVsw8TTuIPqY2UNGpJiLrBdn+LVm12Bjy2mSMwNwWi7oGxjResPLQwS0OzCbx0Oq1nbO9BTWAmFYdgQPit5og3jBDC1zBoYjaOYTsHxhrhDxaNwOfJV6p0LOBZE5XO9Q0H5JhoMpjN3APV/i9ibewRN2KFJ2mWmTEi56DfbZKRSqvJP4RIcLW8hYG5CXoc5BYx1Bwnu6YPLI3Xzj6pw4pTbpSb6R+QRocMw1RsupU3QAJcxrjA0vrCHYns8HPDTUFKjFmUWMY4m/xVHA2/pA13sp9eStiH99wf4duod9YU7S2oM5BY3q10f+UQm4TsVSo121xiK7iwyGvdTLY5eFgOpn0RCpxCSeekqbeXH6Vs/FDE8Pm9NuYbx/vVVn8ADgcw8ha/qilXGuAnQb+akZRfUaHAwDsQb9VfVLthuK9liHwAL3zHUdDG6GY3Bvoxke8t3MkgG31XpzOEt/EM3np7KV2BbEQI8lN4Sq15ZQ4i7chymOMHL5o92s7MNy5qAayoLlogBzT00BHzv0WK4bSe9xDi6QYLCIjQ3EAz0Kx5cbFSyrmIx8bCeW6jo4F9W+g+9x+Sv4Xs2wuznwgSXHSRyJ2H2EewNCm85WPbAHwgRA29OqJO+xf8Z7DcDgjNLgNBJj5q9Uw0uDo3RziYbSZpc2CBsxd7reSTplVbjmH7sEjcQPN1vpm9lkW8UqUnu7qo5s8jY2jQ29Vq+11U1KQbTBLg12m5AsB11+S81wlc5oO/6JcJPoopisW+o7M9xcev0HIKAlcUkrVKIvd0SKWUqA9SfizzTWViSAN1UqtXYF/wD2C8RJ+SWmLNpuidQNYOnn0U1NyHMxJBOUxHLlPzCKUaRLA7WQCSNidZ5KJy0SpGVVbbSp1W5KjBUEghrpiRpP+0LqOhOoY/Jca/6TlUCU8KWveMpLQ9wad4kgD0A3UNDsaKtyMxJs1s2B2J308kZDe9qF7QWtHxHTXUNgR+iN0eLsEZWgeECQAJA00WfDh3V8uXTOcE/4uIrCriKsBp8NKna39b97agDfXnun8LpkABobAiwj6KgOKdU8cSHNbdISVuBt1a4tPW4UA4AC053EuI9Aem5hWG4+d1YZiQd0AC/YqzQWlgqDnLfodE7E4WuKYOzbZBclu+lvS6P5wlzoDJ4IVc/ha++2UiOl7BEsZRrtAkZm/wBN46Ec77IyyAU41rJYAbBgvBD8zANNjPrsm54J5j6J3FK5aqOIrS3MNSIKx5Crn71A3uPuUZwGObVbbUaj8/JYJzTmkHT5hW8FxE0nB7TfQjmNwVHj8l3sN3lTXuAQjEdqKYph4BJJjKIkEXMzYIJV7ZOc6zQweeY/Oy1vk4z6KP8AGizJO9o8jqPZBK1LM6bB+5c2Z21FyLeiDY3jhJIJmVYpcbJYBDTG8HN7ysb5Jyo/6Sv4HUefHWYADIDaboH/AJPu7qh9fsWTV7xlctcNw05gOWunQrQ0aki6kL+kI6P3obW4Q+oGg1Jy7lpbNo2m6q4vg7mAloBgWA+IkDSSJv8AmjJf1I8ikfUBtK142Yi1huz1c1GPDrVWPzReQDHPkQQslx/h/dYp7hZubNHLMJjrclegYjCCjjO8EBtYZSP6+fuAf8ig/bPgDqtPvKTS57TdoElzdjG5b9D0VcOhfrGh66UNZiCNVbZXlaaMTSuTJXI0np9eq2PPfb3VHvcrtYtb78kNZxRzTb2Oh5+adXxmZukHpp6cvJY6oSo1viP9KtsxpaJB8+rfzWboYshpVrCY7M2DtZZ9xONTVqTcXB0PMbKCjXId4TcfJC6eOIpxoBoqVfiBkRtqtPbFC3F+Olrg1pgTNhA8yNFCzikP1s7T62QLH18zgp8LhzYzYXUzl2GiHEko4keaHMpKTIttMTZxUq5Q40QgOVK0lGhraXHBzVunxcHdY0GR1S0q5CNNtv3gOaj/AHoFmKWIJB8lWbUcOaNA7xPEgtshmFxciFRqYk81VZUIcs+X9Ax3oBnZR1XifO/qmubYOGhCiqCR1BXLy61JH1rFqH12EDW2o81dqUbgndUcU7UdT9/NEkv01PNaFbwmKj73VNzTMq3h8CXEEIsDS8L4l3jZtm3bfw8onYou14I0+iBfueAypSflcLOExIO/puN/S4njnFa1JwY18E3kRMc9LSteOyaM3411enPIDqYAVKvxOnSbJdm6NMk8oKzlDiByy9znEcyTf1QzinEO7bmd8X4W8up5KuOcr8F4iPaHtFSqg0i00yxoqMeXAnODEQB1jX6K7wfHjE4dj93Nyv5h4EO+dx/cF5scUXEkmXO1/L78kf7H8V7rwn4Huj+1wgNd5Xg9IOy2xNgFxDAjO5jrPY4tnYkGL9PmhVWk5hgj9D5LZdtcEzvRVpuBe7+I0EGCIAdbcgQR0nms22sCMrhI+/ZWJVIYgpFbPDBs8R11XIw9jUGkS22siI++X0SuqeA85g+YVzDtiOn1uFQe2AR1+pJWFhIs0BPpPgKNtz5KRnNBp6mLIbGpVZlaUr9OZOqqmxU3sVZD5KLYasGtvvohGFu4TzVmvVv009EQcYJnEG0G038lb/aRy+azhxBGi4cYI/CfdaSqxpmV52hTNaN1maXaAbhw9P0VtvGWOHxBMh9pbzHukc0LP0g1xs8esfmr7cVTpNgPBO+XT5WQBSlbomPeCg9bjg0DgOlpS0OMsm9+s/kQiBcqC6r1KgBuYUWK4yI8LY6uj5AILWxrjzk8wfmptNo28SAp3Npgc+tvvVVf3xBOUe6BMY4gbncq/Q4c4iSuflx0l48UcYlRUHl1Rw5mWm8fCJE+iJYDhYMDdFG0W0tY8lXDjpB1LBjXmimAwmUyBIVduJYKhB/694cC0GeRKIkR8Njy2RZ6lVuvDG52+oWU4rgGvq52g+O5kzBsCPLojtNzna2nUIF2oruo0ZaIl2Vxi9wYAPWPotOM3/0ShON4m2iCBcjfYHkOZ6rLYus6q6TodypatBz7utyHLz/RR9y7KRutsk+HqAgaN9Tz/RF8FRiiDe1TKf8AJo/MIeyjHmi2HIGGqdHs/Q/VMVDUpHUW9vZUsTgw64s7cIi1yjqU991pYjQIyLX9lyKl/Nsn0/Vcpw9aAVfGQeU/WfmqFStJ9Vac4hhdFzYfmqdanN1hTNpcud1ba0QD7Dn19VTps3Itp6DVWaFWfE72U2mkNH3VPEYcg3RRhuOZ0/2o8VUZFvEef4f9qSUqIETukfVS0MGXzcAzolw+AcSfEIBgcytJxVEJ6JWiU9mBeXkSIAmT9IS1sK5ukHYnT5KsPUfcrv2forH7FUyyC2/n+qdQwpy3d4un0gowlVuGHJSfsYPP3KjDi1xBcT97bKJziHxmdEcz+qWGsDhLevupBh43KjpsBcMz3R5m9vdEqmGo5RZw63A5XKMJRfSzWaCXDr7i6u08KIvZG8BjqAGTwjaJElDseWNf4QTobzlEjlqi8cGp+F4Fri4ATEeV5n6fNGH4KGoVwHEn9oAIEOaWjKOXi/IrV1KQ+Sx5YVCadKHhS18T3bzAbmEeJxk6DbVWcNRBfJsB+SkodlKlUOrVXDCYcOLjUqmC4TbK22vWOko8O/gjM8YzVXDUz0i86Aax5onQoYjDBgxLRDhLRmb3zW7EtnNHmAk4l28w2FlnD6ZfU0/aKol886bdh1ssrRfWq1hVqvOZxJuSXknmToFvfHJt5XsWvQqdZrm52EOA15jzGxVbEVWVWkOFnCPvqDuhODHdgum4Em8Wg68/VOwzpcRs7xN/Rc/34izGX4zgRTfYQNxMwf0KEPatL2mpnvbCxYHE83CW/QBZ+oxdM+KisGq2XRQI5v8AooG0i4gDUmFY4zh3UstNwymAYOvyT/TMpv8AROzff+1Xpu9U8uWsZnfe65MMfZ/0uTAziKhc1siIt0+4VdxhXMa+IA5IfUC5eX1pEdapIT6drmAOqrvKVrZ1UmlrYqbN8pP6JMO1wGth89U5mHiCEoY4WvHyRuDo2YJg/TU39lNh5BLptI636fVRVRC6nVhpFvFzExebcjbXkqnIFru8U5rx6eifVJIu+TFtAOeyrlqUsPPr99UaeH0MSQIl3S/2UtICbmAZ319FApsHTD3ta52QEwXETHWEyLWaD0PQckw0gTpbrBSii7kpGYZyRozh26/f+lIGtLTL7iIb4jPlaBA5qduAKkbwwnZAMw2NIFvQ6kFNDnSTJM6laHhPY2rUvlyM/nfDGe7lebR4bhTOIr/tD/8A4sO0ubO2aqYB8mqpw5X8IB4XWe2q14bOTzhsiM3TXfmtCcZVezvNKbdajobTB/vMNnpMp9ft9iXsNLA4SlhKJtme0Oc4c4cIPqHeaGu4C+uc+LrvxDxpJOVvRo0A6CAq/wDnJ9pUmG7d9y8upsFdzdDEUw7ZxOro1AsJVPHUsfxB3eYmo7LqAdAP6KY09vVHsJw2lSuABG9reWw9ArI0gK51MiWKZwjuyQGOB5uBzHlbZFcBw8Fkn4iZnlB0RLiuIZSbLzAmAb6ny8kMxLwCAXubmEgD4XeIRNvoRaVnymiLWNrhjSfSNZJsAB52VXAYkMADnAibO0cS5xytLdAZmI2E2XVKgBcDHh1vPqVX4Y4PdmLC2TLXEC4Eix2sVlJkOr3E2sqEETYEaRF9L+vus/iuGnQXlag4e26oVcaGmG3dtyG0k/ko9uWgD4VQAd3jtGnf5/fVBuK481q7nnnP6I9jj4RTbvGb309f1QjivBDRcHasfcdDqQV1cZb2LVek9S5lFTPJEqvBKoaHRM/hm48/9K9kSoyuTHmDGkdB+a5GwD9b4j97KvUSLlhy+rnxA9Nb+v5LlykJaZUhKRcpoQVE1mi5cj8OJo8I80pXLkRRkKxRFvVcuVkmZopKeqVcpJacbI32Zce6qmbyL7/C7dcuWvj+igHaXHVCSDUeRyLnRr5p3ZSg0sLi0F3MgT7rly38iR46DzTmOuuXLP8ACUeL1Dna2TByyJsfG7UIyxcuRCVsc0GxEiND5hC6h8M7wwTvBAkLlyVNmKo8NE7vec39V/xc/VbTBUh3mgu7kOSRcswv1KYAgAAeSzmPaBVdAizVy5OnAvB/F/mfrCNccYDgnyAYDSJ2OZtwuXLp8f8AxZ36ynDWg1qYIkZ229QtXW/F5rly4/P+HfpgotIBIBMbgLly5QT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http://s3-media1.ak.yelpcdn.com/bphoto/6r4VB6CZ-M7NmZtbUBT7nA/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3400425" cy="2551914"/>
          </a:xfrm>
          <a:prstGeom prst="rect">
            <a:avLst/>
          </a:prstGeom>
          <a:noFill/>
        </p:spPr>
      </p:pic>
      <p:pic>
        <p:nvPicPr>
          <p:cNvPr id="17416" name="Picture 8" descr="http://t1.gstatic.com/images?q=tbn:ANd9GcQcHzhlBcReetLtl0yqczGr2bGxGJhatKNxxmJPn_EZ42V2SMlC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973" y="685800"/>
            <a:ext cx="2748195" cy="1828800"/>
          </a:xfrm>
          <a:prstGeom prst="rect">
            <a:avLst/>
          </a:prstGeom>
          <a:noFill/>
        </p:spPr>
      </p:pic>
      <p:sp>
        <p:nvSpPr>
          <p:cNvPr id="17418" name="AutoShape 10" descr="data:image/jpeg;base64,/9j/4AAQSkZJRgABAQAAAQABAAD/2wCEAAkGBhQSEBQUExMVFRQVGBUWFRcXGBUUFxQWFxUVFRcWFBcYHCYfGBkjGRQXHy8gIycpLCwsFR4xNTAqNSYrLCkBCQoKDgwOGg8PGikkHCUpKSkpKiwpKSwpKSosLCwsLCksKSwpKSwsLCwpLCksKSksKSwpLCwpLCksLCwsNSwpKf/AABEIAIYA8AMBIgACEQEDEQH/xAAcAAABBQEBAQAAAAAAAAAAAAAEAAECAwUGBwj/xAA9EAABAwIEAwUGAwcDBQAAAAABAAIRAyEEBRIxQVFhBhMicZEUMoGhsdEHQsEVI1JyguHwM0NiFiSS0vH/xAAaAQEAAwEBAQAAAAAAAAAAAAAAAQIDBQQG/8QAJREAAgIBBAICAgMAAAAAAAAAAAECEQMEEiExIkETFFFhIzJx/9oADAMBAAIRAxEAPwD17UmLlGUpWBoPKSZJAIpiU5UCgESoEpyoFAIqBKdygSoLCKgU7ioEqCRyoOMXSc61hKysXUmdZkDYAeEdeZPn6ISlZZXzlu1L946YMTDRMEl21uQQmX50XVnUqkB35SLT/wAfNZZxwBcOdwsZ1Y95qBuDPxBsq2a7T0NRKAyfNRWZezhZw/UdCjiUMhJkxKUoSJKU0ppQCTJJigGKgVIqJQkiVAqZUHKCSJUCpFRQHXFyrxWKbTY57jDWgk+QTlB53Ua3DVi8SwU36hzGkraPLpnnk6TZVgu1mFqua1tZoe/3WulhdeIbqgE22C1pXzrmn7+m2DpLZLbmRDtgei6TLfxNxdJjGVHMqQAJ0y+1vGbSeq9+TRtPw6PDj1sXHz7PZiVAleU0PxcrskvosqN4R+7I8zcbdF0mW/iVQrUw6CHEGKUgvMb8Y4cYXlngnDtHqhmhPo7AlVly5Gv+JmHYPGHNqTHdmNY8+A9VQ38UMOY8FRkmJdpgdZBPoq/DkatIn5sadNnZEqBK43Me29EC1VpkxYk/Ll1QmG7V0Xh4idDdR38X+EqjxzSto0jODdJo7XEYxrZm55Df48vig25iXhxb4dO4sTtO+w+azsHjWPosc0y1zQfvPVB4nFd2Tp/NuszZJB/7Xc2GudNvEbcbx8P0WNmWZ6pDdkLXrEhD6hzUGiQnkkDmq2OE3CIbbZD1jOygsaOWY806gcNuI5j/AD6LqaGNa8S0zz5jzC4IFE4LHupukIiklZ3BclqQGBzJtVsixG45f2RD6sCVJSi7Wm1Ll39qg6p4HANi0xc3v9LI5maucBBZ1MOPoJ+6E7Ta1JalknMCB70+QCuy/Ed5UDS4gEGLDcIKoPLlElZGIzN7KukxA3BsemytGZybD5qBRoEqLlnnMSqzmhUk0aBKjKA/aw4j0UKmZm0W87qBTO+Kzc+ANGo03b3b3OEkTsACR5n0R5euV7c5hGHqUwfHUNJjQN4u4/Q+i9OJXNL9njyuoN/o8jxmPe2G7Nk7geK42m8ER6IapZpdsdzxI5RyWnmbi9oc4QRLDs06hvveLrIc3u4BFzuPvzXelwcJO+fZRhcQdMTHzjqtfDdphQYxow9Fz2GzyHB28+LSRI81kiiHEjbjH9+KONGgcLt++bVOok3NMtER0BBWDXFM3jLybQ9HCuxVZz3Fge8uc5xLabQTJMckEaocC0mSJEjoeCTXeG+3JUGnpNvh/wDVLVdEJ332EgaRp4/RHZJPs9ZxsdQYD03I9YWFXJkELcwlT92G8Df4leTVT8aPbo8fnuZ0mS4h1OkHNmPzDhznz+6vzPtSG0SQ0F9g0cCTtHRc/VxjhR7tpjUb+SJyN04mjSPuudTZzuXCfquW1fR2E0uWdvgMvDqTe8INQMDqkEANdDS4EDaNS47E1qpxDTQeH0nnSRYimW2JJ5fdenZ+MPltF9V1BzjiHd0/RBu+2pxJtMLAzHs8yjTGiBTEQRAJc65kDoFX45LlllkjK0jIpVHBkPjVfbYod1W6liR1Q3dFxgAmxNgTYblTRBcXXsnlPVy+pSANRpbqPhmL/Pqismyp9eppAIaCA50Wb5pQ6VleDxxpuDhPDyI4grqaeLa9oc02P+QVCl2Ua1lQ1naSA4NJFiWmx+IXF4yqRMExxgkTfmpcWilqXRe7AMbWcBwfuOAF4/RaXfBZeUYSpV8TKby2bnS4gc5K2a+CdTdpeIPDr1RJlrRQKqvw2PcxwLTBHkfkVQ9l0zqoaCeWykhhNR2p5cTJcST8VRVrAG6za+bwVi5lmbiCAbn5Aq8Mbm6RnkyLHG2F5n2p0P0sAMbkyb8hdU/9YPDfEGH4OH0WPUbpO4EAH3rmeZ4eSam7cQAOZH6nddmOlxpU1ZwZ6zK3adHQYbtgCJfSj+Uz8ipUu1tJ5ghzfMD9FzNOm0bm88FQY1xJk2mfss5aPGax12Xo79nbms0++UFnvaOpXaHT4hAnpDjf1K57E4gBVYbMw0P4yIHPe55CAN+q8elivkTPdq5fxNEKtcuMGAOvPn5oGo06k9bMDa19569eaqfXMAyV0pSTOWoOJe6qQLb+XCFTRYbk81VSryTunrVo2VdyfJba14hFYS221lKnaUOK5I8rqmriZ8+f3RyS5IUG+BqlWS4cyekLoqDNLRyt9Fz9FkPaCf8AOS38swlSsdFMSfQDzK52plbo6ulikrCu4Lnta0Ek7AXJXqv4edge5f7RXvVH+mzcMkbu5u+i5zsl2ffh3mrVLdRENAM6RMkzz2XoeV5qHS0G8bcVhBI3ySfSAO1rw/UCARuA64kcx5rBztxOCLzANMtcANrmI9CrMyzMd6Qb7ggrm+0Of95QqUaLJdtHxuSeAHMqGzWGNtJJGY/Fl1133YPIH6DWc0N1WaHD3qZF5B/LsvOMqxBoQ97gXiZbAcwTa8i536LQq9rqx1A1D4t+logclRNJnv8AoZZR9I9D7TZHhq9Zhr1WwCA1ri1obYkwBuXGJJ2UG5fUwzWhtdo8TQ0adbtM3AO5kEXMlcBlXaGlRN6IfqEVCXEuqSQbyItFhHEpsf2m7/FsLar6bQWwXOMM5mG7fAK7kiFo8q8ZPhHr9Wi6o12tgLC1waJvBESTsFw9XL6GHxTxUpvDYHdyQ9h1WPCQ4XAB43VvaPta2oKFOliWtZLQ52pzXuvpfqAEDmNlyOI7QYltZ1GpU8TJA1wQCLtLeFwLeamUkYYtHKS7o9XZ+7oA0mucdmMFmhu0aRYD7rBw+JNXX7QCS/UGNa33A03vvO11xlH8TMUwAaxpt4tAkc10OI7YkMpFlUHvJGssEB2mTaPdB3Ki0yJ6LJj7M+to7/uTU0Pjwhw3PAauFllZoXMcWVDGkkEi8jn1WDmmaOr4h73RM8CYgQAQT6ovMscawDtQ16Ydb+G2ojyhMcXOW1F9ThWHEst8ey3HtFNsh7XavdIcL2mSNx1WA92p3ifJGwFgOvRU06R1jeJ4m7oO/kjst7NPrOfpcAWtLnkyQGzvYbSuziwrEro+XzZ3mltv/AXEZc0fmE2IM28vNRbhybat/hbclLudUy+YJFpi3KfVUUSdZk2Ex15CF6HXpdnmV1V9F76JYDcgc4JlC163HTItNvspv1NOoiRt6x91VUfI+CpJ/jgvBe3yVY3FmU1CsNgL8TNzwjktyj2DxL7uDG/zGfkF1fZjsC+iXkvD9YA93TaZMk/BcjFkUOTtZcbnwebVCJVlGHOi3iXp+E7AtZi3Vaj2OB2phvhabRqveIWtS7HYMPL/AGemajgLQRTBknUGzY336Lb7Ksw+szx3G4I0Kjqb4kWsZCLw/ZqvUaCyk4h0QecmBvuvWcu7A4MVH1KtMVHOBBa5xe0GQdTZuDaN9iV1pq4ehTbTa2Wi7Q2SGTy5BPnQ+uz5vxOFdSe6m9ha9jtLmncO5JjhiGl5YQwOLZgiHDcL6NzPJ6NXx90HT4i7S10ugDVJ/NpESeCrfklGpANP92ZLmeDS5x2LhG55p9ghab9nzY46idO/Mrt/wzxWnVqiS4b/AAXpdbsdgrN7qm1g/K1oJ3uNW4RuC7I4Wl4m0gzWRENMfTcrCc1M3hH41RwWZdqXDGlrRqZGkjlF9S3MhztoxIbN3BwHnEwtqn2Oomo4v0jctg6XSLRHl6qFDsbh6eJ72qWQ3xU2CGmbQSRckGduazo2cked9sO0Qw9esHHxzLW8TIkeQXOUsXUfRa9r/eu5vX9V6v2h/DvC4zENrvMOJZ4Q6WlrSYDhG5Ft1ot/DfBtB1NDjwbtp4AtA5bqNtm+LUPHKzws4x15SdjSvR85/DYOa6o2qwwS0FrI1Eb6g0kAjpvyXKZn2CxNNpIZIAJA3c6N9DRuq7GdOOrg12YXtvRJuLQJp1JI7t8jcaTb5IrA5RXqiadMkcyQ36qu0t9lfkvbiuf+XUn42SCQTG3G3K6DxmWYikYfRe3+kx6iyo9nqkT3byPI7+inaPsxXs02ZhzFjuP1ClQzMghp1OptM6Z02JuOk7LM7mqf9p/oVYcHVtFJwcN5PGeAiyJFZ6tNU2G1KzdY02EzvJPQxsrMvFWrVApDU6YngATx4QnyPIHveNbHno3j0nyn0XeZZiaNCnoEUyHXYwNJJFhqAvKmvZhPVLbtRn1Pw1edVQVx3kFxYKfh1wTEzZpNpjisR3ZjFUTUdV8LO7cS5sukgS1gHV0fVep4RzqlTwOAEC7jczsB5K7D4ctkPJfJ2iSPhEr1LPJcHFlgg3dcnhuX069aSxktYCXEkCBtf7JxjC0guaRFx4bTG45kr29+XUsPh6lQUmady3SBqPXmfNCU8ZTfSa/uNQEzpa12gNvDgfd22Wq1ckYPRxkeO1MxndtjtuLpFlMXJIBuAIgc/Nen5hltHGVGk0i5pDR4SAGiT4nAe6d91RmH4fYVrXCnRlpEk6yHtE7+I28wIWq1qf8AZGT0NcRYRqhX1M2e4N8IBAueY4DzXHup07QDPmful3DOpt/E77rknZqzr/bnATCLw+LdpBLTLid+QXBNptibz/M77pnEQBLp/nd90FHd1sydsBxA/urKWcOJ2O8Df1K4Y0WyQC7/AM3fdOygyDM25ucf1QUekY3P6Yp6Gte5xHVonmYVOJzVjQ2nTJdaahk6XOtYTuB9l54KDN9Ij4pNo07+EfNTuKqB6F+2CD7sx8eC0GZ0TTcSHiLBsgNNuMi8LzFuGp/w/VQrtpi0GOWpx+UpZLgmd63P2Go3U4veNWiNNoBB4wbErQp5jqbUqQDUZENcQPDxIPITwXj4xhZiaOg6Z1fMQtutj6gP+qb+Trf1ApuGxejvn9o26S4nS0GDF/F0QlbPWuENY6LS4m5J4mOgFlxAxNQ/7nGfcp+vuq1mMqgT3tv5Kf8A6qLJ2o7ClmhY0gizYMC29p80NUr97XjW9riGkHU6DeLibi4XNnMqpE986/8AxYPWGqo4moXf6r/Of7JYo18yp0xU0QSZGpxi/CQPTdVNyxrXXBAs69rE3HnxWFipcR43Ttudvgi80xettNri4lrdJOo+K9pveAlg3c/wFBukio1xdcAEeERseV1jZlhaL6Y7sBrmHU57TrJbFw8C2+xHJS/ZrRgmvDW+Ko4OdaYAGhonbdx625K3LccWYWqGxuGmI2cNz8bK18kArMfR7ksLHOeHAteGHxNiCCTtz5IbGVNdJo0uEO3sHGDMTPu3UXViE4xA42sq2WoPynHsbUGqk9u41CpAAO0tG8fqUJnPZ17X66Ra4PPhfMnUfyk8J/VZtfGckG/PK1Bsse4CWktB8Jgg3G3BSn6KuPtHq2VYN4oljXsYA0HU1vjcIvLpn4/RD5T2lpVNVGrWLajfdc5wAtfcxy47ofAYqqMNqYfeZebwT4req5k2cdTbk8rczZWciu03ML2tYGmm94cwuc53ia4uOws6zRbghsDmtMVan/cBtN0lsES3/i7wmbceiy3PAiAJn/JUX4mWBoAkAidid9+Zuq2W2nQYDPMPQeS+qHBzCAWhzrnY7W+IRFQsGEfVGs3ABhwkHoRPVc7UzhwoMokAgTd3iP8ASfyjoojOapkl0thzQz8okb/BTZFOzIY+FZ7TaAs8YlvNS9rbz+Sys1oL7xSfUuEF7W3mn9rbzSxQcaykx1t0C3Et5qftI5hLFBr8Qq2Vt0N345pCoOYSxQW6uVHWSdlQH9VYx91IoAzVxFejHOPkVrOqG0hZGb3q0iCPCZPotHv0ZCLn1ZskMRJ03sJ2sfIoY1BzT9/1EeaWKC++TNqRKC9oHMJjixzCWKC3VE1ZxKCOLHNMcwbzQGvhsxeyk6nqmm/dp2Dhs4ciEK4oA5gOR9FB+YHg1x+CkGg6oqX1Vnuxr+FM/EhVvxVXhSHxKA0HQgMyuw/D6hVOrYj+Fg9SqT38gnSQCCQLTHVSkQ2es5IYwzQbQ0D5IOm1jnkF15AA2mZkz0QWX9qKPs8XD4u02v0PFYeJxpJlLohqzTz3AOw1UNJDgRqBBmx59bLMLrzKprYsuMkz5lUHFDmPVGSF1aqgKpVeEzJjdTnQ6B4QbgkuAv8ACUN+0BJPPkIHwQBvd9E3djkioVZCoWKu5HIJDDjkrQ2ysa2EJBThxyCb2VvJGaVAtQA5wTeSicEOSK3ScgBPYgpDBBEgK3ShAGzBDkpeyDkitSjKAGODHJMcKOSKIUYQkHGEHJL2YckQmKEA4ojkn7sclcGJ9KkFOhLQrSE+lADkJla+mohiApLU3dq/SpikgAX0Oiqdh1oOYl3KkgzPZuiXs3RaQpXTiigM8YVO3C9Ef3SRYhASTdMR+qZJVLkWlXwnSQkrJUA5JJCBNKT37JJIBASptCSSAkGqOlJJAIBRAlJJAOd1BoukkgLoVRKSSEEgE4SSUgYhReEkkA1NtpVjQkkhAxYnDEklIG0AJQkkhBW9yscQKbTFyXegj9ZSSUoH/9k="/>
          <p:cNvSpPr>
            <a:spLocks noChangeAspect="1" noChangeArrowheads="1"/>
          </p:cNvSpPr>
          <p:nvPr/>
        </p:nvSpPr>
        <p:spPr bwMode="auto">
          <a:xfrm>
            <a:off x="0" y="-609600"/>
            <a:ext cx="228600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AutoShape 12" descr="data:image/jpeg;base64,/9j/4AAQSkZJRgABAQAAAQABAAD/2wCEAAkGBhQSEBQUExMVFRQVGBUWFRcXGBUUFxQWFxUVFRcWFBcYHCYfGBkjGRQXHy8gIycpLCwsFR4xNTAqNSYrLCkBCQoKDgwOGg8PGikkHCUpKSkpKiwpKSwpKSosLCwsLCksKSwpKSwsLCwpLCksKSksKSwpLCwpLCksLCwsNSwpKf/AABEIAIYA8AMBIgACEQEDEQH/xAAcAAABBQEBAQAAAAAAAAAAAAAEAAECAwUGBwj/xAA9EAABAwIEAwUGAwcDBQAAAAABAAIRAyEEBRIxQVFhBhMicZEUMoGhsdEHQsEVI1JyguHwM0NiFiSS0vH/xAAaAQEAAwEBAQAAAAAAAAAAAAAAAQIDBQQG/8QAJREAAgIBBAICAgMAAAAAAAAAAAECEQMEEiExIkETFFFhIzJx/9oADAMBAAIRAxEAPwD17UmLlGUpWBoPKSZJAIpiU5UCgESoEpyoFAIqBKdygSoLCKgU7ioEqCRyoOMXSc61hKysXUmdZkDYAeEdeZPn6ISlZZXzlu1L946YMTDRMEl21uQQmX50XVnUqkB35SLT/wAfNZZxwBcOdwsZ1Y95qBuDPxBsq2a7T0NRKAyfNRWZezhZw/UdCjiUMhJkxKUoSJKU0ppQCTJJigGKgVIqJQkiVAqZUHKCSJUCpFRQHXFyrxWKbTY57jDWgk+QTlB53Ua3DVi8SwU36hzGkraPLpnnk6TZVgu1mFqua1tZoe/3WulhdeIbqgE22C1pXzrmn7+m2DpLZLbmRDtgei6TLfxNxdJjGVHMqQAJ0y+1vGbSeq9+TRtPw6PDj1sXHz7PZiVAleU0PxcrskvosqN4R+7I8zcbdF0mW/iVQrUw6CHEGKUgvMb8Y4cYXlngnDtHqhmhPo7AlVly5Gv+JmHYPGHNqTHdmNY8+A9VQ38UMOY8FRkmJdpgdZBPoq/DkatIn5sadNnZEqBK43Me29EC1VpkxYk/Ll1QmG7V0Xh4idDdR38X+EqjxzSto0jODdJo7XEYxrZm55Df48vig25iXhxb4dO4sTtO+w+azsHjWPosc0y1zQfvPVB4nFd2Tp/NuszZJB/7Xc2GudNvEbcbx8P0WNmWZ6pDdkLXrEhD6hzUGiQnkkDmq2OE3CIbbZD1jOygsaOWY806gcNuI5j/AD6LqaGNa8S0zz5jzC4IFE4LHupukIiklZ3BclqQGBzJtVsixG45f2RD6sCVJSi7Wm1Ll39qg6p4HANi0xc3v9LI5maucBBZ1MOPoJ+6E7Ta1JalknMCB70+QCuy/Ed5UDS4gEGLDcIKoPLlElZGIzN7KukxA3BsemytGZybD5qBRoEqLlnnMSqzmhUk0aBKjKA/aw4j0UKmZm0W87qBTO+Kzc+ANGo03b3b3OEkTsACR5n0R5euV7c5hGHqUwfHUNJjQN4u4/Q+i9OJXNL9njyuoN/o8jxmPe2G7Nk7geK42m8ER6IapZpdsdzxI5RyWnmbi9oc4QRLDs06hvveLrIc3u4BFzuPvzXelwcJO+fZRhcQdMTHzjqtfDdphQYxow9Fz2GzyHB28+LSRI81kiiHEjbjH9+KONGgcLt++bVOok3NMtER0BBWDXFM3jLybQ9HCuxVZz3Fge8uc5xLabQTJMckEaocC0mSJEjoeCTXeG+3JUGnpNvh/wDVLVdEJ332EgaRp4/RHZJPs9ZxsdQYD03I9YWFXJkELcwlT92G8Df4leTVT8aPbo8fnuZ0mS4h1OkHNmPzDhznz+6vzPtSG0SQ0F9g0cCTtHRc/VxjhR7tpjUb+SJyN04mjSPuudTZzuXCfquW1fR2E0uWdvgMvDqTe8INQMDqkEANdDS4EDaNS47E1qpxDTQeH0nnSRYimW2JJ5fdenZ+MPltF9V1BzjiHd0/RBu+2pxJtMLAzHs8yjTGiBTEQRAJc65kDoFX45LlllkjK0jIpVHBkPjVfbYod1W6liR1Q3dFxgAmxNgTYblTRBcXXsnlPVy+pSANRpbqPhmL/Pqismyp9eppAIaCA50Wb5pQ6VleDxxpuDhPDyI4grqaeLa9oc02P+QVCl2Ua1lQ1naSA4NJFiWmx+IXF4yqRMExxgkTfmpcWilqXRe7AMbWcBwfuOAF4/RaXfBZeUYSpV8TKby2bnS4gc5K2a+CdTdpeIPDr1RJlrRQKqvw2PcxwLTBHkfkVQ9l0zqoaCeWykhhNR2p5cTJcST8VRVrAG6za+bwVi5lmbiCAbn5Aq8Mbm6RnkyLHG2F5n2p0P0sAMbkyb8hdU/9YPDfEGH4OH0WPUbpO4EAH3rmeZ4eSam7cQAOZH6nddmOlxpU1ZwZ6zK3adHQYbtgCJfSj+Uz8ipUu1tJ5ghzfMD9FzNOm0bm88FQY1xJk2mfss5aPGax12Xo79nbms0++UFnvaOpXaHT4hAnpDjf1K57E4gBVYbMw0P4yIHPe55CAN+q8elivkTPdq5fxNEKtcuMGAOvPn5oGo06k9bMDa19569eaqfXMAyV0pSTOWoOJe6qQLb+XCFTRYbk81VSryTunrVo2VdyfJba14hFYS221lKnaUOK5I8rqmriZ8+f3RyS5IUG+BqlWS4cyekLoqDNLRyt9Fz9FkPaCf8AOS38swlSsdFMSfQDzK52plbo6ulikrCu4Lnta0Ek7AXJXqv4edge5f7RXvVH+mzcMkbu5u+i5zsl2ffh3mrVLdRENAM6RMkzz2XoeV5qHS0G8bcVhBI3ySfSAO1rw/UCARuA64kcx5rBztxOCLzANMtcANrmI9CrMyzMd6Qb7ggrm+0Of95QqUaLJdtHxuSeAHMqGzWGNtJJGY/Fl1133YPIH6DWc0N1WaHD3qZF5B/LsvOMqxBoQ97gXiZbAcwTa8i536LQq9rqx1A1D4t+logclRNJnv8AoZZR9I9D7TZHhq9Zhr1WwCA1ri1obYkwBuXGJJ2UG5fUwzWhtdo8TQ0adbtM3AO5kEXMlcBlXaGlRN6IfqEVCXEuqSQbyItFhHEpsf2m7/FsLar6bQWwXOMM5mG7fAK7kiFo8q8ZPhHr9Wi6o12tgLC1waJvBESTsFw9XL6GHxTxUpvDYHdyQ9h1WPCQ4XAB43VvaPta2oKFOliWtZLQ52pzXuvpfqAEDmNlyOI7QYltZ1GpU8TJA1wQCLtLeFwLeamUkYYtHKS7o9XZ+7oA0mucdmMFmhu0aRYD7rBw+JNXX7QCS/UGNa33A03vvO11xlH8TMUwAaxpt4tAkc10OI7YkMpFlUHvJGssEB2mTaPdB3Ki0yJ6LJj7M+to7/uTU0Pjwhw3PAauFllZoXMcWVDGkkEi8jn1WDmmaOr4h73RM8CYgQAQT6ovMscawDtQ16Ydb+G2ojyhMcXOW1F9ThWHEst8ey3HtFNsh7XavdIcL2mSNx1WA92p3ifJGwFgOvRU06R1jeJ4m7oO/kjst7NPrOfpcAWtLnkyQGzvYbSuziwrEro+XzZ3mltv/AXEZc0fmE2IM28vNRbhybat/hbclLudUy+YJFpi3KfVUUSdZk2Ex15CF6HXpdnmV1V9F76JYDcgc4JlC163HTItNvspv1NOoiRt6x91VUfI+CpJ/jgvBe3yVY3FmU1CsNgL8TNzwjktyj2DxL7uDG/zGfkF1fZjsC+iXkvD9YA93TaZMk/BcjFkUOTtZcbnwebVCJVlGHOi3iXp+E7AtZi3Vaj2OB2phvhabRqveIWtS7HYMPL/AGemajgLQRTBknUGzY336Lb7Ksw+szx3G4I0Kjqb4kWsZCLw/ZqvUaCyk4h0QecmBvuvWcu7A4MVH1KtMVHOBBa5xe0GQdTZuDaN9iV1pq4ehTbTa2Wi7Q2SGTy5BPnQ+uz5vxOFdSe6m9ha9jtLmncO5JjhiGl5YQwOLZgiHDcL6NzPJ6NXx90HT4i7S10ugDVJ/NpESeCrfklGpANP92ZLmeDS5x2LhG55p9ghab9nzY46idO/Mrt/wzxWnVqiS4b/AAXpdbsdgrN7qm1g/K1oJ3uNW4RuC7I4Wl4m0gzWRENMfTcrCc1M3hH41RwWZdqXDGlrRqZGkjlF9S3MhztoxIbN3BwHnEwtqn2Oomo4v0jctg6XSLRHl6qFDsbh6eJ72qWQ3xU2CGmbQSRckGduazo2cked9sO0Qw9esHHxzLW8TIkeQXOUsXUfRa9r/eu5vX9V6v2h/DvC4zENrvMOJZ4Q6WlrSYDhG5Ft1ot/DfBtB1NDjwbtp4AtA5bqNtm+LUPHKzws4x15SdjSvR85/DYOa6o2qwwS0FrI1Eb6g0kAjpvyXKZn2CxNNpIZIAJA3c6N9DRuq7GdOOrg12YXtvRJuLQJp1JI7t8jcaTb5IrA5RXqiadMkcyQ36qu0t9lfkvbiuf+XUn42SCQTG3G3K6DxmWYikYfRe3+kx6iyo9nqkT3byPI7+inaPsxXs02ZhzFjuP1ClQzMghp1OptM6Z02JuOk7LM7mqf9p/oVYcHVtFJwcN5PGeAiyJFZ6tNU2G1KzdY02EzvJPQxsrMvFWrVApDU6YngATx4QnyPIHveNbHno3j0nyn0XeZZiaNCnoEUyHXYwNJJFhqAvKmvZhPVLbtRn1Pw1edVQVx3kFxYKfh1wTEzZpNpjisR3ZjFUTUdV8LO7cS5sukgS1gHV0fVep4RzqlTwOAEC7jczsB5K7D4ctkPJfJ2iSPhEr1LPJcHFlgg3dcnhuX069aSxktYCXEkCBtf7JxjC0guaRFx4bTG45kr29+XUsPh6lQUmady3SBqPXmfNCU8ZTfSa/uNQEzpa12gNvDgfd22Wq1ckYPRxkeO1MxndtjtuLpFlMXJIBuAIgc/Nen5hltHGVGk0i5pDR4SAGiT4nAe6d91RmH4fYVrXCnRlpEk6yHtE7+I28wIWq1qf8AZGT0NcRYRqhX1M2e4N8IBAueY4DzXHup07QDPmful3DOpt/E77rknZqzr/bnATCLw+LdpBLTLid+QXBNptibz/M77pnEQBLp/nd90FHd1sydsBxA/urKWcOJ2O8Df1K4Y0WyQC7/AM3fdOygyDM25ucf1QUekY3P6Yp6Gte5xHVonmYVOJzVjQ2nTJdaahk6XOtYTuB9l54KDN9Ij4pNo07+EfNTuKqB6F+2CD7sx8eC0GZ0TTcSHiLBsgNNuMi8LzFuGp/w/VQrtpi0GOWpx+UpZLgmd63P2Go3U4veNWiNNoBB4wbErQp5jqbUqQDUZENcQPDxIPITwXj4xhZiaOg6Z1fMQtutj6gP+qb+Trf1ApuGxejvn9o26S4nS0GDF/F0QlbPWuENY6LS4m5J4mOgFlxAxNQ/7nGfcp+vuq1mMqgT3tv5Kf8A6qLJ2o7ClmhY0gizYMC29p80NUr97XjW9riGkHU6DeLibi4XNnMqpE986/8AxYPWGqo4moXf6r/Of7JYo18yp0xU0QSZGpxi/CQPTdVNyxrXXBAs69rE3HnxWFipcR43Ttudvgi80xettNri4lrdJOo+K9pveAlg3c/wFBukio1xdcAEeERseV1jZlhaL6Y7sBrmHU57TrJbFw8C2+xHJS/ZrRgmvDW+Ko4OdaYAGhonbdx625K3LccWYWqGxuGmI2cNz8bK18kArMfR7ksLHOeHAteGHxNiCCTtz5IbGVNdJo0uEO3sHGDMTPu3UXViE4xA42sq2WoPynHsbUGqk9u41CpAAO0tG8fqUJnPZ17X66Ra4PPhfMnUfyk8J/VZtfGckG/PK1Bsse4CWktB8Jgg3G3BSn6KuPtHq2VYN4oljXsYA0HU1vjcIvLpn4/RD5T2lpVNVGrWLajfdc5wAtfcxy47ofAYqqMNqYfeZebwT4req5k2cdTbk8rczZWciu03ML2tYGmm94cwuc53ia4uOws6zRbghsDmtMVan/cBtN0lsES3/i7wmbceiy3PAiAJn/JUX4mWBoAkAidid9+Zuq2W2nQYDPMPQeS+qHBzCAWhzrnY7W+IRFQsGEfVGs3ABhwkHoRPVc7UzhwoMokAgTd3iP8ASfyjoojOapkl0thzQz8okb/BTZFOzIY+FZ7TaAs8YlvNS9rbz+Sys1oL7xSfUuEF7W3mn9rbzSxQcaykx1t0C3Et5qftI5hLFBr8Qq2Vt0N345pCoOYSxQW6uVHWSdlQH9VYx91IoAzVxFejHOPkVrOqG0hZGb3q0iCPCZPotHv0ZCLn1ZskMRJ03sJ2sfIoY1BzT9/1EeaWKC++TNqRKC9oHMJjixzCWKC3VE1ZxKCOLHNMcwbzQGvhsxeyk6nqmm/dp2Dhs4ciEK4oA5gOR9FB+YHg1x+CkGg6oqX1Vnuxr+FM/EhVvxVXhSHxKA0HQgMyuw/D6hVOrYj+Fg9SqT38gnSQCCQLTHVSkQ2es5IYwzQbQ0D5IOm1jnkF15AA2mZkz0QWX9qKPs8XD4u02v0PFYeJxpJlLohqzTz3AOw1UNJDgRqBBmx59bLMLrzKprYsuMkz5lUHFDmPVGSF1aqgKpVeEzJjdTnQ6B4QbgkuAv8ACUN+0BJPPkIHwQBvd9E3djkioVZCoWKu5HIJDDjkrQ2ysa2EJBThxyCb2VvJGaVAtQA5wTeSicEOSK3ScgBPYgpDBBEgK3ShAGzBDkpeyDkitSjKAGODHJMcKOSKIUYQkHGEHJL2YckQmKEA4ojkn7sclcGJ9KkFOhLQrSE+lADkJla+mohiApLU3dq/SpikgAX0Oiqdh1oOYl3KkgzPZuiXs3RaQpXTiigM8YVO3C9Ef3SRYhASTdMR+qZJVLkWlXwnSQkrJUA5JJCBNKT37JJIBASptCSSAkGqOlJJAIBRAlJJAOd1BoukkgLoVRKSSEEgE4SSUgYhReEkkA1NtpVjQkkhAxYnDEklIG0AJQkkhBW9yscQKbTFyXegj9ZSSUoH/9k="/>
          <p:cNvSpPr>
            <a:spLocks noChangeAspect="1" noChangeArrowheads="1"/>
          </p:cNvSpPr>
          <p:nvPr/>
        </p:nvSpPr>
        <p:spPr bwMode="auto">
          <a:xfrm>
            <a:off x="0" y="-609600"/>
            <a:ext cx="228600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AutoShape 14" descr="data:image/jpeg;base64,/9j/4AAQSkZJRgABAQAAAQABAAD/2wCEAAkGBhQSEBQUExMVFRQVGBUWFRcXGBUUFxQWFxUVFRcWFBcYHCYfGBkjGRQXHy8gIycpLCwsFR4xNTAqNSYrLCkBCQoKDgwOGg8PGikkHCUpKSkpKiwpKSwpKSosLCwsLCksKSwpKSwsLCwpLCksKSksKSwpLCwpLCksLCwsNSwpKf/AABEIAIYA8AMBIgACEQEDEQH/xAAcAAABBQEBAQAAAAAAAAAAAAAEAAECAwUGBwj/xAA9EAABAwIEAwUGAwcDBQAAAAABAAIRAyEEBRIxQVFhBhMicZEUMoGhsdEHQsEVI1JyguHwM0NiFiSS0vH/xAAaAQEAAwEBAQAAAAAAAAAAAAAAAQIDBQQG/8QAJREAAgIBBAICAgMAAAAAAAAAAAECEQMEEiExIkETFFFhIzJx/9oADAMBAAIRAxEAPwD17UmLlGUpWBoPKSZJAIpiU5UCgESoEpyoFAIqBKdygSoLCKgU7ioEqCRyoOMXSc61hKysXUmdZkDYAeEdeZPn6ISlZZXzlu1L946YMTDRMEl21uQQmX50XVnUqkB35SLT/wAfNZZxwBcOdwsZ1Y95qBuDPxBsq2a7T0NRKAyfNRWZezhZw/UdCjiUMhJkxKUoSJKU0ppQCTJJigGKgVIqJQkiVAqZUHKCSJUCpFRQHXFyrxWKbTY57jDWgk+QTlB53Ua3DVi8SwU36hzGkraPLpnnk6TZVgu1mFqua1tZoe/3WulhdeIbqgE22C1pXzrmn7+m2DpLZLbmRDtgei6TLfxNxdJjGVHMqQAJ0y+1vGbSeq9+TRtPw6PDj1sXHz7PZiVAleU0PxcrskvosqN4R+7I8zcbdF0mW/iVQrUw6CHEGKUgvMb8Y4cYXlngnDtHqhmhPo7AlVly5Gv+JmHYPGHNqTHdmNY8+A9VQ38UMOY8FRkmJdpgdZBPoq/DkatIn5sadNnZEqBK43Me29EC1VpkxYk/Ll1QmG7V0Xh4idDdR38X+EqjxzSto0jODdJo7XEYxrZm55Df48vig25iXhxb4dO4sTtO+w+azsHjWPosc0y1zQfvPVB4nFd2Tp/NuszZJB/7Xc2GudNvEbcbx8P0WNmWZ6pDdkLXrEhD6hzUGiQnkkDmq2OE3CIbbZD1jOygsaOWY806gcNuI5j/AD6LqaGNa8S0zz5jzC4IFE4LHupukIiklZ3BclqQGBzJtVsixG45f2RD6sCVJSi7Wm1Ll39qg6p4HANi0xc3v9LI5maucBBZ1MOPoJ+6E7Ta1JalknMCB70+QCuy/Ed5UDS4gEGLDcIKoPLlElZGIzN7KukxA3BsemytGZybD5qBRoEqLlnnMSqzmhUk0aBKjKA/aw4j0UKmZm0W87qBTO+Kzc+ANGo03b3b3OEkTsACR5n0R5euV7c5hGHqUwfHUNJjQN4u4/Q+i9OJXNL9njyuoN/o8jxmPe2G7Nk7geK42m8ER6IapZpdsdzxI5RyWnmbi9oc4QRLDs06hvveLrIc3u4BFzuPvzXelwcJO+fZRhcQdMTHzjqtfDdphQYxow9Fz2GzyHB28+LSRI81kiiHEjbjH9+KONGgcLt++bVOok3NMtER0BBWDXFM3jLybQ9HCuxVZz3Fge8uc5xLabQTJMckEaocC0mSJEjoeCTXeG+3JUGnpNvh/wDVLVdEJ332EgaRp4/RHZJPs9ZxsdQYD03I9YWFXJkELcwlT92G8Df4leTVT8aPbo8fnuZ0mS4h1OkHNmPzDhznz+6vzPtSG0SQ0F9g0cCTtHRc/VxjhR7tpjUb+SJyN04mjSPuudTZzuXCfquW1fR2E0uWdvgMvDqTe8INQMDqkEANdDS4EDaNS47E1qpxDTQeH0nnSRYimW2JJ5fdenZ+MPltF9V1BzjiHd0/RBu+2pxJtMLAzHs8yjTGiBTEQRAJc65kDoFX45LlllkjK0jIpVHBkPjVfbYod1W6liR1Q3dFxgAmxNgTYblTRBcXXsnlPVy+pSANRpbqPhmL/Pqismyp9eppAIaCA50Wb5pQ6VleDxxpuDhPDyI4grqaeLa9oc02P+QVCl2Ua1lQ1naSA4NJFiWmx+IXF4yqRMExxgkTfmpcWilqXRe7AMbWcBwfuOAF4/RaXfBZeUYSpV8TKby2bnS4gc5K2a+CdTdpeIPDr1RJlrRQKqvw2PcxwLTBHkfkVQ9l0zqoaCeWykhhNR2p5cTJcST8VRVrAG6za+bwVi5lmbiCAbn5Aq8Mbm6RnkyLHG2F5n2p0P0sAMbkyb8hdU/9YPDfEGH4OH0WPUbpO4EAH3rmeZ4eSam7cQAOZH6nddmOlxpU1ZwZ6zK3adHQYbtgCJfSj+Uz8ipUu1tJ5ghzfMD9FzNOm0bm88FQY1xJk2mfss5aPGax12Xo79nbms0++UFnvaOpXaHT4hAnpDjf1K57E4gBVYbMw0P4yIHPe55CAN+q8elivkTPdq5fxNEKtcuMGAOvPn5oGo06k9bMDa19569eaqfXMAyV0pSTOWoOJe6qQLb+XCFTRYbk81VSryTunrVo2VdyfJba14hFYS221lKnaUOK5I8rqmriZ8+f3RyS5IUG+BqlWS4cyekLoqDNLRyt9Fz9FkPaCf8AOS38swlSsdFMSfQDzK52plbo6ulikrCu4Lnta0Ek7AXJXqv4edge5f7RXvVH+mzcMkbu5u+i5zsl2ffh3mrVLdRENAM6RMkzz2XoeV5qHS0G8bcVhBI3ySfSAO1rw/UCARuA64kcx5rBztxOCLzANMtcANrmI9CrMyzMd6Qb7ggrm+0Of95QqUaLJdtHxuSeAHMqGzWGNtJJGY/Fl1133YPIH6DWc0N1WaHD3qZF5B/LsvOMqxBoQ97gXiZbAcwTa8i536LQq9rqx1A1D4t+logclRNJnv8AoZZR9I9D7TZHhq9Zhr1WwCA1ri1obYkwBuXGJJ2UG5fUwzWhtdo8TQ0adbtM3AO5kEXMlcBlXaGlRN6IfqEVCXEuqSQbyItFhHEpsf2m7/FsLar6bQWwXOMM5mG7fAK7kiFo8q8ZPhHr9Wi6o12tgLC1waJvBESTsFw9XL6GHxTxUpvDYHdyQ9h1WPCQ4XAB43VvaPta2oKFOliWtZLQ52pzXuvpfqAEDmNlyOI7QYltZ1GpU8TJA1wQCLtLeFwLeamUkYYtHKS7o9XZ+7oA0mucdmMFmhu0aRYD7rBw+JNXX7QCS/UGNa33A03vvO11xlH8TMUwAaxpt4tAkc10OI7YkMpFlUHvJGssEB2mTaPdB3Ki0yJ6LJj7M+to7/uTU0Pjwhw3PAauFllZoXMcWVDGkkEi8jn1WDmmaOr4h73RM8CYgQAQT6ovMscawDtQ16Ydb+G2ojyhMcXOW1F9ThWHEst8ey3HtFNsh7XavdIcL2mSNx1WA92p3ifJGwFgOvRU06R1jeJ4m7oO/kjst7NPrOfpcAWtLnkyQGzvYbSuziwrEro+XzZ3mltv/AXEZc0fmE2IM28vNRbhybat/hbclLudUy+YJFpi3KfVUUSdZk2Ex15CF6HXpdnmV1V9F76JYDcgc4JlC163HTItNvspv1NOoiRt6x91VUfI+CpJ/jgvBe3yVY3FmU1CsNgL8TNzwjktyj2DxL7uDG/zGfkF1fZjsC+iXkvD9YA93TaZMk/BcjFkUOTtZcbnwebVCJVlGHOi3iXp+E7AtZi3Vaj2OB2phvhabRqveIWtS7HYMPL/AGemajgLQRTBknUGzY336Lb7Ksw+szx3G4I0Kjqb4kWsZCLw/ZqvUaCyk4h0QecmBvuvWcu7A4MVH1KtMVHOBBa5xe0GQdTZuDaN9iV1pq4ehTbTa2Wi7Q2SGTy5BPnQ+uz5vxOFdSe6m9ha9jtLmncO5JjhiGl5YQwOLZgiHDcL6NzPJ6NXx90HT4i7S10ugDVJ/NpESeCrfklGpANP92ZLmeDS5x2LhG55p9ghab9nzY46idO/Mrt/wzxWnVqiS4b/AAXpdbsdgrN7qm1g/K1oJ3uNW4RuC7I4Wl4m0gzWRENMfTcrCc1M3hH41RwWZdqXDGlrRqZGkjlF9S3MhztoxIbN3BwHnEwtqn2Oomo4v0jctg6XSLRHl6qFDsbh6eJ72qWQ3xU2CGmbQSRckGduazo2cked9sO0Qw9esHHxzLW8TIkeQXOUsXUfRa9r/eu5vX9V6v2h/DvC4zENrvMOJZ4Q6WlrSYDhG5Ft1ot/DfBtB1NDjwbtp4AtA5bqNtm+LUPHKzws4x15SdjSvR85/DYOa6o2qwwS0FrI1Eb6g0kAjpvyXKZn2CxNNpIZIAJA3c6N9DRuq7GdOOrg12YXtvRJuLQJp1JI7t8jcaTb5IrA5RXqiadMkcyQ36qu0t9lfkvbiuf+XUn42SCQTG3G3K6DxmWYikYfRe3+kx6iyo9nqkT3byPI7+inaPsxXs02ZhzFjuP1ClQzMghp1OptM6Z02JuOk7LM7mqf9p/oVYcHVtFJwcN5PGeAiyJFZ6tNU2G1KzdY02EzvJPQxsrMvFWrVApDU6YngATx4QnyPIHveNbHno3j0nyn0XeZZiaNCnoEUyHXYwNJJFhqAvKmvZhPVLbtRn1Pw1edVQVx3kFxYKfh1wTEzZpNpjisR3ZjFUTUdV8LO7cS5sukgS1gHV0fVep4RzqlTwOAEC7jczsB5K7D4ctkPJfJ2iSPhEr1LPJcHFlgg3dcnhuX069aSxktYCXEkCBtf7JxjC0guaRFx4bTG45kr29+XUsPh6lQUmady3SBqPXmfNCU8ZTfSa/uNQEzpa12gNvDgfd22Wq1ckYPRxkeO1MxndtjtuLpFlMXJIBuAIgc/Nen5hltHGVGk0i5pDR4SAGiT4nAe6d91RmH4fYVrXCnRlpEk6yHtE7+I28wIWq1qf8AZGT0NcRYRqhX1M2e4N8IBAueY4DzXHup07QDPmful3DOpt/E77rknZqzr/bnATCLw+LdpBLTLid+QXBNptibz/M77pnEQBLp/nd90FHd1sydsBxA/urKWcOJ2O8Df1K4Y0WyQC7/AM3fdOygyDM25ucf1QUekY3P6Yp6Gte5xHVonmYVOJzVjQ2nTJdaahk6XOtYTuB9l54KDN9Ij4pNo07+EfNTuKqB6F+2CD7sx8eC0GZ0TTcSHiLBsgNNuMi8LzFuGp/w/VQrtpi0GOWpx+UpZLgmd63P2Go3U4veNWiNNoBB4wbErQp5jqbUqQDUZENcQPDxIPITwXj4xhZiaOg6Z1fMQtutj6gP+qb+Trf1ApuGxejvn9o26S4nS0GDF/F0QlbPWuENY6LS4m5J4mOgFlxAxNQ/7nGfcp+vuq1mMqgT3tv5Kf8A6qLJ2o7ClmhY0gizYMC29p80NUr97XjW9riGkHU6DeLibi4XNnMqpE986/8AxYPWGqo4moXf6r/Of7JYo18yp0xU0QSZGpxi/CQPTdVNyxrXXBAs69rE3HnxWFipcR43Ttudvgi80xettNri4lrdJOo+K9pveAlg3c/wFBukio1xdcAEeERseV1jZlhaL6Y7sBrmHU57TrJbFw8C2+xHJS/ZrRgmvDW+Ko4OdaYAGhonbdx625K3LccWYWqGxuGmI2cNz8bK18kArMfR7ksLHOeHAteGHxNiCCTtz5IbGVNdJo0uEO3sHGDMTPu3UXViE4xA42sq2WoPynHsbUGqk9u41CpAAO0tG8fqUJnPZ17X66Ra4PPhfMnUfyk8J/VZtfGckG/PK1Bsse4CWktB8Jgg3G3BSn6KuPtHq2VYN4oljXsYA0HU1vjcIvLpn4/RD5T2lpVNVGrWLajfdc5wAtfcxy47ofAYqqMNqYfeZebwT4req5k2cdTbk8rczZWciu03ML2tYGmm94cwuc53ia4uOws6zRbghsDmtMVan/cBtN0lsES3/i7wmbceiy3PAiAJn/JUX4mWBoAkAidid9+Zuq2W2nQYDPMPQeS+qHBzCAWhzrnY7W+IRFQsGEfVGs3ABhwkHoRPVc7UzhwoMokAgTd3iP8ASfyjoojOapkl0thzQz8okb/BTZFOzIY+FZ7TaAs8YlvNS9rbz+Sys1oL7xSfUuEF7W3mn9rbzSxQcaykx1t0C3Et5qftI5hLFBr8Qq2Vt0N345pCoOYSxQW6uVHWSdlQH9VYx91IoAzVxFejHOPkVrOqG0hZGb3q0iCPCZPotHv0ZCLn1ZskMRJ03sJ2sfIoY1BzT9/1EeaWKC++TNqRKC9oHMJjixzCWKC3VE1ZxKCOLHNMcwbzQGvhsxeyk6nqmm/dp2Dhs4ciEK4oA5gOR9FB+YHg1x+CkGg6oqX1Vnuxr+FM/EhVvxVXhSHxKA0HQgMyuw/D6hVOrYj+Fg9SqT38gnSQCCQLTHVSkQ2es5IYwzQbQ0D5IOm1jnkF15AA2mZkz0QWX9qKPs8XD4u02v0PFYeJxpJlLohqzTz3AOw1UNJDgRqBBmx59bLMLrzKprYsuMkz5lUHFDmPVGSF1aqgKpVeEzJjdTnQ6B4QbgkuAv8ACUN+0BJPPkIHwQBvd9E3djkioVZCoWKu5HIJDDjkrQ2ysa2EJBThxyCb2VvJGaVAtQA5wTeSicEOSK3ScgBPYgpDBBEgK3ShAGzBDkpeyDkitSjKAGODHJMcKOSKIUYQkHGEHJL2YckQmKEA4ojkn7sclcGJ9KkFOhLQrSE+lADkJla+mohiApLU3dq/SpikgAX0Oiqdh1oOYl3KkgzPZuiXs3RaQpXTiigM8YVO3C9Ef3SRYhASTdMR+qZJVLkWlXwnSQkrJUA5JJCBNKT37JJIBASptCSSAkGqOlJJAIBRAlJJAOd1BoukkgLoVRKSSEEgE4SSUgYhReEkkA1NtpVjQkkhAxYnDEklIG0AJQkkhBW9yscQKbTFyXegj9ZSSUoH/9k="/>
          <p:cNvSpPr>
            <a:spLocks noChangeAspect="1" noChangeArrowheads="1"/>
          </p:cNvSpPr>
          <p:nvPr/>
        </p:nvSpPr>
        <p:spPr bwMode="auto">
          <a:xfrm>
            <a:off x="0" y="-609600"/>
            <a:ext cx="228600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4" name="Picture 16" descr="http://a.abcnews.com/images/US/gty_dog_ruined_couch_jef_120213_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95600"/>
            <a:ext cx="3946071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Wooden </a:t>
            </a:r>
            <a:r>
              <a:rPr lang="en-US" dirty="0" smtClean="0">
                <a:solidFill>
                  <a:srgbClr val="FF0000"/>
                </a:solidFill>
              </a:rPr>
              <a:t>crate</a:t>
            </a:r>
            <a:r>
              <a:rPr lang="en-US" dirty="0" smtClean="0"/>
              <a:t>                       Dog </a:t>
            </a:r>
            <a:r>
              <a:rPr lang="en-US" dirty="0" smtClean="0">
                <a:solidFill>
                  <a:srgbClr val="002060"/>
                </a:solidFill>
              </a:rPr>
              <a:t>crate</a:t>
            </a:r>
            <a:r>
              <a:rPr lang="en-US" dirty="0" smtClean="0"/>
              <a:t>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Milk </a:t>
            </a:r>
            <a:r>
              <a:rPr lang="en-US" dirty="0" smtClean="0">
                <a:solidFill>
                  <a:srgbClr val="FFC000"/>
                </a:solidFill>
              </a:rPr>
              <a:t>crate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436" name="AutoShape 4" descr="data:image/jpeg;base64,/9j/4AAQSkZJRgABAQAAAQABAAD/2wCEAAkGBhQSERMUExQWFBUWGBoaGBgYFh0aGhgfFxsaHRoWGBcfHCYeGBolGh0cHy8gIycpLCwsFx4xNTAqNSYrLCkBCQoKDgwOGg8PGiwkHyQsLCwsLC0sLCwpKSwsLCwsLCksLCwsLCwsKSwsLCwsLCksLCwsKSwsLCkpLCwsLCwpLP/AABEIAMQBAgMBIgACEQEDEQH/xAAcAAEAAgMBAQEAAAAAAAAAAAAABAUDBgcCAQj/xABDEAABAwIDBQQGCAQFBAMAAAABAAIRAyEEEjEFIkFRYQZxgZEHEzKhscEjQlJigtHh8BRykqIVJDOy8UNjdNIlNZP/xAAYAQEBAQEBAAAAAAAAAAAAAAAAAgEDBP/EACMRAQEAAgICAgIDAQAAAAAAAAABAhEhMQMSQVETMiJxgWH/2gAMAwEAAhEDEQA/AO4oiICIiAiIgIiICIiAiLxWrNY0uc4NaNSTAHeTog9otG236XsHRJZTJrvH2d1n/wChEH8MqJsf0utfatQc371M5m+IMEe9T7RXrXREVZs3tLhq8erqtJP1Scrv6TBVmqSIiICIiAiIgIiICIiAiIgIiICIiAiIgIiICIiAiIgIi1Ttp2sFBmSjWptrE3GX1hA7gd0zHtAjpxWW6m62Td02bFYtlNpfUe1jRq5xAA7ybLS9selrDU5FFrq5H1gMtMfiNz4COq5ntXbNSo/NiM7zwc8l0dQPZb4AKAN/ea0kaZibDnvTHguF8t+Hox8U+W5VfS/iyx2SnSc4nd3TDR/USe+PyVBitpYjFHNiXucJ0eRkHcN3L4NHeq6jh2MGbNJ4cB4cT8OiyuqEuBdlIPP8oWbyvZfWdMOMw1ObMzAfaMN8BqR4rLh6jItaPqgQB8gsOPqtYJJDO8Xv9ltveqKptN73AU7fedr+k9Fuk7bDVxzGkkuyD3+VvepmyfSViKTw2nUqCnf/AFDmB7g6wvyWpYCgx28+XGb8YPdqrmnhg4HIZ6SLc7e0PJNyN1fl1PZPpVcQPX0ZH2qZj+11v7ltezO2OFrxkqtBP1X7p7r2PhK4AwFp3Z/PnYfGEdj3A2uOIHx6rZnYm4R+mZRfnnZHanE0SPVVns+5q3+ky33Lc9nel2qy2IpNqfeYch8QSWk+IVzOIuFdTRazsv0i4OsB9J6onQVRk8nTlPmtkZUBAIIIOhFwfFdNoekREBERAREQEREBERAREQEREBFpfbX0lU8ASz1T3v4E7rP6rk90Ll+0PSNtPFPBbVOHaDIDN0eXtO7nKblIqY2v0ItN7R+kujhqj6LGOfVbwcCxs9CRL/wgjqtEf6Qsa+k2m6vcAh1RrA177zJI9m1t0cFrtfFtBmo8PLiSQ4b09Zme8rlfLv8AVcw12tdv9t8bicwfUNNn2KTS0fiIOY+JIWvUqhbEks46G/vXjEbRJ9iw75PgOHhCjgSdTJGpk+/ip1vte9dLj/EBGm9zPyGnxXj+LLrZ4HkO4KprxSjM6OkjN5cPEqNUxlRxhjS2eLpJPifktk0za3xFUU9ahHD/AIAPxVe7tEfZpydd8gk8ptYKFRwMu38zjOk2/NT6VFp4ZYOkfEpuEjJgcLTfvVH5z5ieon5qccPSkQwDxkd/6LOaTKsZywcnBoa7wcIJPisVTZb9KVSQfqvv/c0gjxlc7uu0uMZKdDKS/NTB+6HAOBHFpBAPeVmOJa4f6TLTe1uNgAQO8XUA4ao27qbhwJaM4H9Izf2+K+MqA3Dp5RIPulw8YU8r4WD6Zd7Dx1DhnnvB3vJygAy4gtmLHKbg9Gug+AlejUBA1E8TDh5zMLKymXi4aYsHcuWtx5hJWWSvtHBtPsvyv5OlrvLXyX1zxMOIJHGST4kWX00jZrt7loR5EfkomIotaSJc0dbj36DuIWypuD5XIMw4AeU+ELPszb1XDkeprOp/yuIB/D7J8QsDKe7Bh45sNx3tdY+DlBDhmhrgDydafAi/hKvbncdOh7M9MWJpwKzKdccSCKb/AHS0/wBIW6bE9KmDxEBznUHcqggeDhIjvhcFeCDceSztqNkSCfH8rq5nYj0lfp/D4plRocxzXtOhaQR5iyyr80YHFvovzUaj6bujyCfxC57iFuGyvSrjaVqgZWb94ZXf1tt5gqp5J8pvjrs6LStk+lbC1YFUOoOP2hmb4Ob8wFtuDx9OqJpva8c2uB840XSWXpFliQiItYIiICIiAuUelXbVVlf1Qq1WNytLfV1CyDrNhfxXV1xP0yj/ADYN/YbwPJcvLeHbwyW8qZtevUyvNR+KeG5d4sNQAxwdGaNOJvqsmDxOGqlwe4U6jbZRLHE8d11j3dFY4HZxY2kDHq3htQWgyWwRPLp0Wr7Epse6qCIGd0nncwORXnzxlm3TDe9Nxp9k6r2TScKg47sFv8wMcOIUDa9LGUhmxFKnVYDEuaCLCIzjS3UKNgar6Amm+pSPANdukc8pBbp90Kyq9tKrm77gYhuVpdTn731mkkc3NHmVylsvDrcFE0YKoN9lTDugmWnMwnUAAzr0cqB/rHWYDTb19qPktpP8PWBc5pocA47uYzwf7Du4GVGxXZ0td9G8OBEgm0i/FdfyOVwa6MKG3N54m6z0qxboSB328GmQPAKVWwFVk52HvGnmAsTcA8ndE+UeJtHmm9nTCWzfKHdxynyMj3hZ/wCIZaZbb63yJsfAqVhuzWIcdxodI+q4QvOL2VUpGKjSwngYIPOCDBW8xm4GrPjyBH6LBUblIuR8vEaheGUA24LmH7th4t9n3KUSA3MYeBrALXd8gEH+1GsY2kRfObc2ktPQzYqZiMXRqkSxrTzMNItq1wiPNVz6zHDgJ4ut8N0+a8twZHERNjwWsS8Ts4sO7VsRo8Zr8s0hw/qURlQt1aecsMjxsHD3rLSwNRrufvHevdKiZiL8R+ccO9NNmVYKGM9YXAlp5hxg+UT/AMLNWZDcpa7W3EH4FZKtCAc9MOB0zCfL7JWGrgiYDS9kCzXEuA7g68dxWKmSLhqbnHQgA6gfK6kkF1pEcdL+HHyXz+HqiwbI+6RPkSD7ypdLDODYqlgPCwLvKT8U1ar2iJWoUw2AXNPKba8Gke8ALH/DOPsiY5WPlce8KdUtIEu6k2HgBC9Me4gj6R/Rvs+J0KqY1FzivZTIi/gbnxi3vX1+Kcd0ADu1U6syBLn5BFxN+6AqurtamBFNrnnW+nkFUjnt5qEk6knv+Sn4LFPoHPnLCOOch1ugv8FVuOIqCA0AcmwD3WHxWfDbKBaXPDoHtF2gjhukj3rdw1W6bL9MGIp2DxXA4VG/BwId5krddkel/D1IFam+ieY32eJEEeS4vSxOR0U6RM3DnNyjvA5dVlfvWrPj7jIgfl71stTZH6cw2JbUY17Dma8BzTzDhIPksq512M7duYcLgq9Asc5jBSeHB2dmWGVHDhIbz14BdFXWXbnZoREWsFxz0vUXHE24sHEcNbG/kV2Ncl9MdA52ucHNYW5Q+N2Y0nge9cvL07eH9lU2oalBg4NY0X6Quf7KqubVeGuPtG3O5i3FdKwWHjDsJIgsEX1sLg/Jc2wrRnqEcHnhPE3lcvXirxv8o2/Z+2XDeeA6RAI+JGhTEMpkndBteeM8IFgYuqrA4zLLhw8AZHLTxU3DPY1uZ5mASRFzJEeMLz2PZikYAGmIDtbQbAyrbC7FpERBY8tLs1I5fwkDccT1aVRh5qDM1jgG6awJPPRXFDOxkhwh0kk9BpPJc7bF+sry6m9gbVbVY9psA+WE97mSHf0tVfiKVialKo1k+2LssdXObmpz1fdWeE2i1rTAzZdGkRY69L2VpsnaeUkGoQG87HjuzOhSZ6RfFtR0qtWm0Gm8uYdCIg/jYHN9wVVtLadV+rTUHMuBaO8guv3R4LfRgsJXkvp75E56YLH/AInMIzHic0qqp7JOYijUDwHQG1WiTBtFRgAaZ/7ZPCeK7Ty76cL4bO2iAQJcW84Ej3GT71jrPJEe9bptHZhDZr4WCAZcxpeD1c5hLm8buaFQ1dksfem+3g4D8Qv7lvt9o9VCHOBME+f66L1SdH1gwniCWz3xY+Kn19i1Rpv9WmfExfzUE4Q8bfNVtmns4xzOIePFp8xb+1TsPWa8DdLTzgQfxgxPfCmYDB4V7W5KgZUAGYVWzJgSQYhomwlp71JxezazbFhA0aRDmnucLLdbYq/USTDnW1gfOQFIhgaSGARG88l3WI0CwY3aMACpUAItDTmP/qqzE7RabUmucbXcbeWiuRNqd/GPe4HgOUQPyWV20KbDvuE9L+ZmFRVXVX2cYb92HAdIH5KThtjMsZDzN94HzE281u4zVZK/aBrvYpydATfxi0LEcViDP1W6QCAR3Nt8VNOzrktDQOMAwCO8x715p45lLiX20Byj+rVZvfTdFDZ1OB6yXE6AnKZ/lIuOolezUY1wDRYjQa+4Se5YqmOe5rwAA24ECxtqXG7oPfovWHxZyw0Bv8sg+LtSfELZPtty+mRxcz2nBtiACMzon7Db+JhY8TjR/C1KAEB7g4vPt24CLBvmo9WsGg21991DdULg4gHTj81uk7q5xuOP+E0miZbXaZnnTfaP3oqPDsLjnzaH9/voro5XbJF5cK1Ix0yVR48FR0HwcvOJWsdEwJf/AItsrNb6GjH8sVI4ldxXFMFTcNrbLmP9CidOlSPdZdrV4dJz7ERFaBaH6XaoGFp5gILyL/yrfFofphqgYNotLn2kToCY84UeT9XTxftGs4Om11AB0gZGkEaeyNOS5jhmuz1IAdvG0w6zjpwW8bI2471W805IawuGk5dDylaRg/bqG/tG/iVy1qVeN5WLXNdEvNN06ObA8CNR4KbVxlJhLAfWGASQQ4SdR3dVDpb1ibdRZaxWrAVn5w6GuddpuLkiOXLTgucx9q9Nz9XRsCQWuyucPeDF9Og+Ct37PfTw87pkTLSZBdoI071pPZTaj4fkLKwaC7I8kPaAblpMZrLYdndrsPUc31hdTmTfQHSDAk+S4ZYV2x8kse8ViJiBBIIN+XlfReW48tG8yLwTlPT3dbqVi2SC6mWOABux0yOreBA53VTUY8ND2mxvr7iNJUa2va4r7RbTJe17g0RIa0lw7piw7+CldnsaXOYaUP3pJnQXJzDnxv8AJU+FxWZwzDpY2vrxiOo5L3iw2jWa5ocGuILsoieduH6pJot23nb+3m0w2RD3Hnr77fqtcx9alVIL2tt9Yg55mwFZsVDbqtfe8vqDMY0J+drfsr1iXvbDtQ0zpyNv2Vc/4i4zXK+xWwyGtdTrG4BLH7+vEVG5X6cXZlEqYF7pNaj62frMHrY5ndAqg97IWCht0OzZiDmEXtc8uSm09qRDg7d1sdOgVOVxnTXcRsajUMMfBBvBDgJ6We3uN18qbKxTGOpsqlzHgSGukwDIsRPDrxUvaO0HFrDVptqwSG5m3bxEOjMO8G0qnp7frNqMaw2c5u7UlzQdAZ9r3nQLpN64cssdI1XZDRzJ5ELy3AkaCeUH8vyW4YmrmAdiQ5jWtA9ZRIrMAHB1N2V7RqZAJublRe0lTCto+twtRzgXtaWHhmDjJ+sNLB3VZ/Lqo4au7Z5Gpj3n9PEhMTWDYBc6dJMOd4TOQ9ybQoPbHrnOYSGnIGkOAc0OAOb2TBFoVeKTCQ1o1Fy4knr+wusx12m5LH+NFRvtugNGpzEk5gdIHD4WWLCvYyCRLhzv4jgFDrODQY7j++C8UybciVTFxUrhxJ0kyF4Y6xi37uo/rREWjU/IT3rEKxcSc2VosOZ6NHzKwSMSw5A4iQcsS65B0MCbd8G6j1sOWMcSSSQbcPBZzXzuZkaAMrAbybASemgHgsu0HbjuA6q4lKw0f4UTx9ZS8LVdPNUNKxk8wrPBOJwFQEmM7IHi66rjBy8brI2umYHFPdtXZgLS2KVIGRqAKgBHSF2tfn3GA4c4PFNqOfVEsZnOf1YphsZQ4EXznhZfoIKvH0zPsREXRzFzj03H/KURzqH/AG8uK6OuSemzbw+joBlQljs5cAC27dBBkETxA8VGf6unj/Zq+BwrTTF3AFrXFsw0kCxhaZhjD3wb5jxjifBb3Qy+rYQJ3Gzzu0LQsNHrKhMgSfieBXKdLn7LdtZ3U94v5/kq3bOwRkdUZnFT2nNOhGpIEcr3UllOTZ1ieH5K1/xX1bXPc1tb1c8DN+B5XPuXPdl4d9SzVa/2Nw5c6q5pElhaQDGotaNDfiqI0nUyWvlhAAINjfpxsp+zMVUNXPQaWk55bYta06NBOsDSeQ6q62Hh6WJe4Ygse470iA45T7LmkA3E3BEdRp1t9ba469pJEDs/UIoV6kvIZly72nMctDy4K62b2rrBjWmHBws1wknjqNXdNecK22t2ZomhV9SxrA5oEC0kaWO7PWVzbHYV1Mhjss6FtwRHE/GVEmOdrpcsvHI3w7eYcpcxzBms4ezOkTpw4clt+Bp58pD2PEWjXujqDxuuU4vGxgKAa4g5zmHC2aJ91+9Ytl7SfTIaXHJI3mviCYveWnW8gnyKj8W+Yv8ALriuj49lN1XXIYMgxfXQHu4KKyi5o3Z65SdOo0vwsta2/wBoXMeGEtrsyTnc0Zrkgw8SeAuI1WXA43LkJFelBAMy6m4CdCRuWI4nQKfx3W1/lnS4qU5OewbxAGh6/nx6LNgcZl0OvPQfuVUYrbDwXZafrKXB1M74HVuvOT0UrBY9j3tDQSZ0II0vrETlvzW+tZ7S1Nxry4kEzAmRYCeipaghzYucw+IP78FZY5xzOkH2jM9BYQq6jSd66mSLF7fKRZMWZve1tqZqNSnJdFMGYiDN2rNUxcYHCAkw17+PMM0/fFS+0tNow1aRBy26mQqinUDsLhxP13a6aN062+C6/Tzz5Tu1tHPiBmJuym48z9G0rWKVOXTpY+S2TtlWJqscbF1GlpyFNoHwWv0H/A/uFc6Re0/ZuEYaNd7mBz2OpQXGAA7PNpgk5epsqygwiwcHDuN+5ZH13AObbeLXE8RAIF9BY8l9wrwIi/T9fylZR99TIk+X6I1zSd7v5leMZi3HoOQ17p/4WLDi4/fmsasBizfIMscT8f3Ki1nFzTmcXeNv33L1VeTAusdU5WG940Scsq02a7/Iv6uZ8XKsbUiTwH5q12WwOwDrgfSN+DlUAGelred1cHQO1lsNgYIdLnaWjcpWPPvXeQuBdp6UYbBQ7el1iSfq0ogcOOi76Fvj6Tn2+oiLogXDPS6P8883s1tx/K3Xmu5rgPpkrxj6gBuQyR+BsKMlYvmGr5msEatbBHKBdaIzDk1Hw/KcxEEW1PktswNchrSL5WDrFhZazsx+Z1TvMA95lc1/KQ0ObALJsZLDPjHBa/jXh1apJPAiT3fV42my2zDjLa49/evlXZTXEkgOzH6zQ4crOEOb4FZLpV3Yh9kMN9NkLw5rvaaCAdNd4TYciYlRMZim065qUTkcHTkIyh0ceNiO/wBoq42f2eZTeHAmm6bRD2aaEOAPx0VLVwFUuNNzS5ocSQDva/VB6EaBO7tu/wCOmz09rU6rXZDlc6C4SbD5iRqtf7T0WlvrZh7TEzcg8uZGvmouDqmmaobDCAYa/XWYM/BQds4t7y3OIaIhoBAJIuRMzoVOOGsuF5eTePKxftek6gPWBrnNiGwQCYjNYg6a63TZmyhiyQxgpNBOZxIcJiwabGTpr5r5hsBRfhhvZSCDmcMsn6zJ5Rp3Kz7MVPoy1t4mIjebf2gLkjnGkLbdS6bJ7ZT2TcV2PY+k0OLxUZTyDlYaaEESomy8Iw1qVOkH56QDnkW0Jlrt0ZuQ00V3iMQKUnMA4DNBImO466dVpuK2o6piM7BlLntIv9nQ2Njl58FGFyvFV5JjNaW+08QKby5zNSSwhppaGL1BZ0yfaBgjqsmwNpvNUBmYEj2KoDg4Cf8AqN043yjXVRsXVNar6qrXMFwZ6vIWgcW5X3FnGwETrK2XZWxqVCGn1cgECQ1tSRxLgQLqrxEYy27Y8biGlzS9jqY5jfb1uCYE84Uc0mudTyPaWhzSY/m1VniQCAAcpE68DxEj98VSuo/SNdAJztg6O1HcT4yojplWftSJw9W8iPmFUbLaBQplxiHedlsXaqkP4SpB0FxyMha3hs5oNmkQxhnMLgzAggGZ8lc6cftZdr6wc+iZkGk3hyEKhojK4aWmZ0Vltx0/w5NvohblDncrKA0zOh1hdPhzvb6AJkiSeJv5DQeAXxwseELACQJn9hem4iSoaxupFx0gL2wBqzOrGBfu8V49WBrPetA1ABHFxgDisGLG6SvbyLcwseNeMsk+C2Mq62WT/AEc3tjwD1XOaL96m4Af5Icd5sDweoNW2nNVGNz7S4gfw2Du0AOIJkahlObzyhfoMLiPowa2vtNzKrGPbTolzA5jTld9CMwJEzrxtJhdvVYTUTleRERWkX529NTXf4lVI+yz/Y1folaV2z9FtDaDnVDUfTqui4hzbAAbtjoBxWVscP2diKmRwABADZvBvGg4qu2XiQx7w7TMeXM81vmO9HWIwxl1J1RrfrtuDGhgaeK59UwzmveXMcJMguBEiTcdFz0tf0HCD00+SumUGlgEGdeh6rT8LWNmjirfD4nLEEgjUaeXBc7HSLWph53Qb6yeKxmsIOYC2tgR+qwUtpX3iBJ4gjwkWKkfxrW6tkQf+eSiqisxVFjmu3Q45bEye4A6jhoQqLHU20g10VG82kWaTqL6iJ56LZK1GS3KSJ/cjmsj6DQ0S4EgwQW8+fJVMtMs21jC5nYYhgY5nrAZAGaZG6QeY6KB/DOp1JaXUqgmLQRwI74J5BbPW2SwtyMAhzgYbzB4AiOGkLANnVaTiWvbUB1p1QMt50EEC+miqZRllU+2mVC2g51yWul2gJDj4clD2NtBzK1Mg2zAERqHESIMj5rbv8Io1abPWTQqanJvCftAHzgEKHiOyzg4PaGVgLyzdda926dYvxSZTWqWXe4g9psfGIPq92A2Q0kZhrDhx5zfirbZmNz06Zq2qGwsZdBsZi1unNUW2RNXPlIJFw8RpwjjwWPs/iCys1pJvAjhrN9RCeu8WzKzNtfrg32ZM2OhvNreaxtxOeqwcnNg8dRbvX2riQCSIBPvnX9hRfVFz26e0Ljh0nXVc8XXLpcdqGkYered3w1FlTbKqzQeLXZ5Q5uqzbZr5aDmtzz6v6TNpmzatPJQ9l0voqh+4B7x1V2cf65Y3v8Apk2s8H1I/wC1z03nFQKNM5XcgL+PBStrsBFKONMD3uWCi7Kw936Lp8OSOegjqV5pNzfvX8l6bUB1WV1MhkiIOnnx/ZUKfHtI4QBxJusYxN+Lug4LzXAIuST7v3+4XwP5COkfJbpjG8kkycvdc/vzXyo0ZTA+Z/fdCVDzsvmcAHu1VMXeHEYFuslzdP5XKBGnD/k/krBojAU3cc7R/a+FXPBtdB0v0Pj/AOVqf+OfjRXblxP0Q/8A2j//ABj8aK7YumPSL2IiLWCIiAsOKwVOq3LUY17eTmhw8isyINQ2l6L8HUktYaR13btn+U6eBC1TafomrsJNF7XtPDR3kbe8rrSKbjKqZV+eMZ2bxFJ2V9JwPCRE+BiVW4gZAWuYWmeo8IX6Wq0WuBDgHA6giR5Kh2r2FwtdpaWZP5eHcDIHhC53x34XM3C8C5h1iBFi68jWFkx72fVkk8+ncPkt52r6GniTRqB15g7p8Lke8LUdodjMTRdvscBzMwe46HzUWWOksqnwu0HU3y2QdOfxtCn4nENfTndJ8r+GkeShvwLgTImw16fNesMxsw4kdOA105KbG8vVJvGRMaa68VjD4OpHcpVTDAXMX0I6clErvmLWnlr4jolEui97hlIa8EXDoP6KLitj0ZDmgsPOmY8SNDflCF/hF4TBYmHS6I4A/nwWzhlR62DqAbpZVA4EBrvyPmsGDqRUYC1zHF7bEWNxoeKv6rKdQQGgO15deCrg1zXtEggkdeM66yjd1N7TQaFWRfLaO8WVVsetGHqAD6szEwQWqz7S1gaFQRBA63uFSYBzmUW74LauZpGW4ylpse+Fs5id6t/p92ib0z9wa+Ki6sI0lTNs7tRjYsGN+ChOfY6CP0XT4c0XPlgcR+/BfQ9ZBTESvBjgjXmsfJfGiJNlidWJKyNeYge5GMb3FY6thdWez9gV8Q8MpU3Pd9loLj320HU2XRNgegatUg4qoKLeLW79TutuN83dy2MrSvWf/HUx/wBxsf0PssnZzsji8ZBo0Xubff8AZZ3Z3Q3wmV37ZXo5wVCmyn6r1oYcw9aTUvETlO7pwAhbKxgAAAgDQDgq0zblnox7FYvDY6pXr0hTp+qNMS8FxM07hond3TcnkuqIi2cJERFoIiICIiAiIgIiIC+ObOq+ogpdodjsLW9qk0Hm3dPut7lqO2PRE0yaL/wuMeRvPiukIpuMqplY4PtXsTisO05mkgGdLf1CW+8LXRTIO8HMgHr4r9NKq2j2Xw1cEPpNvqQMp8xr4rnfH9Lnk+354Y6fbJPLgbrPhaQOsG56iPBdT2l6IaTiDSqERwd/7AfJa7jvR3UoXLC5upLbx5TbvUeti/aVpApkO3CLcv0+ai5HesYTrmGmlyrjH7Mickzz/d1WsoEOE8HA9bEXVSMtTdut/wAu8nUt+EKhotHq6MW3jx/llX+2qofQqHkNR8wqWkPoqB+8dfwpjGWsnaAfS31DW/7Qqyu+Jtz+Ktu1Tf8AMX+zT/2NVXhsK+u8U6bXPe6zWtBJMXsB0uqkSh+tK+NaSefwXUOznoMxFSHYl4oN4t9p56QDlb5nuXTtgejjA4SCyiHvH16m+7wEZW+ACqRNrhWwPRjjcYWllItpn679xneCbu/CCupdnvQlh6QBxLzWP2G7jPEjfd5juXSkVaZtGwGzaVBgZRpsptHBjQ0e7U9VJRFrBERAREQEREBERAREQEREBERAREQEREBERAREQQNobBoV/wDUpNcecQ7+oQVqG3fRVTe0mi4hwuGuAMnkHWjleVvyLLJW7r869q+y+LoUyH0SGtaWhzWznkiAYmTKpcJgqrxh6Pq353PIDcpLtWg7uoHNfqReRTEzAnSYv3Ss9W7cdf6GsRiK7jVqNo0xlAPtucGtAkNBgDvPgt57L+jTB4Eh9NhfVH/VqGXCRByizW2kWE31W1otk0y0REWs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0" y="-890588"/>
            <a:ext cx="2457450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RMUExQWFBUWGBoaGBgYFh0aGhgfFxsaHRoWGBcfHCYeGBolGh0cHy8gIycpLCwsFx4xNTAqNSYrLCkBCQoKDgwOGg8PGiwkHyQsLCwsLC0sLCwpKSwsLCwsLCksLCwsLCwsKSwsLCwsLCksLCwsKSwsLCkpLCwsLCwpLP/AABEIAMQBAgMBIgACEQEDEQH/xAAcAAEAAgMBAQEAAAAAAAAAAAAABAUDBgcCAQj/xABDEAABAwIDBQQGCAQFBAMAAAABAAIRAyEEEjEFIkFRYQZxgZEHEzKhscEjQlJigtHh8BRykqIVJDOy8UNjdNIlNZP/xAAYAQEBAQEBAAAAAAAAAAAAAAAAAgEDBP/EACMRAQEAAgICAgIDAQAAAAAAAAABAhEhMQMSQVETMiJxgWH/2gAMAwEAAhEDEQA/AO4oiICIiAiIgIiICIiAiLxWrNY0uc4NaNSTAHeTog9otG236XsHRJZTJrvH2d1n/wChEH8MqJsf0utfatQc371M5m+IMEe9T7RXrXREVZs3tLhq8erqtJP1Scrv6TBVmqSIiICIiAiIgIiICIiAiIgIiICIiAiIgIiICIiAiIgIi1Ttp2sFBmSjWptrE3GX1hA7gd0zHtAjpxWW6m62Td02bFYtlNpfUe1jRq5xAA7ybLS9selrDU5FFrq5H1gMtMfiNz4COq5ntXbNSo/NiM7zwc8l0dQPZb4AKAN/ea0kaZibDnvTHguF8t+Hox8U+W5VfS/iyx2SnSc4nd3TDR/USe+PyVBitpYjFHNiXucJ0eRkHcN3L4NHeq6jh2MGbNJ4cB4cT8OiyuqEuBdlIPP8oWbyvZfWdMOMw1ObMzAfaMN8BqR4rLh6jItaPqgQB8gsOPqtYJJDO8Xv9ltveqKptN73AU7fedr+k9Fuk7bDVxzGkkuyD3+VvepmyfSViKTw2nUqCnf/AFDmB7g6wvyWpYCgx28+XGb8YPdqrmnhg4HIZ6SLc7e0PJNyN1fl1PZPpVcQPX0ZH2qZj+11v7ltezO2OFrxkqtBP1X7p7r2PhK4AwFp3Z/PnYfGEdj3A2uOIHx6rZnYm4R+mZRfnnZHanE0SPVVns+5q3+ky33Lc9nel2qy2IpNqfeYch8QSWk+IVzOIuFdTRazsv0i4OsB9J6onQVRk8nTlPmtkZUBAIIIOhFwfFdNoekREBERAREQEREBERAREQEREBFpfbX0lU8ASz1T3v4E7rP6rk90Ll+0PSNtPFPBbVOHaDIDN0eXtO7nKblIqY2v0ItN7R+kujhqj6LGOfVbwcCxs9CRL/wgjqtEf6Qsa+k2m6vcAh1RrA177zJI9m1t0cFrtfFtBmo8PLiSQ4b09Zme8rlfLv8AVcw12tdv9t8bicwfUNNn2KTS0fiIOY+JIWvUqhbEks46G/vXjEbRJ9iw75PgOHhCjgSdTJGpk+/ip1vte9dLj/EBGm9zPyGnxXj+LLrZ4HkO4KprxSjM6OkjN5cPEqNUxlRxhjS2eLpJPifktk0za3xFUU9ahHD/AIAPxVe7tEfZpydd8gk8ptYKFRwMu38zjOk2/NT6VFp4ZYOkfEpuEjJgcLTfvVH5z5ieon5qccPSkQwDxkd/6LOaTKsZywcnBoa7wcIJPisVTZb9KVSQfqvv/c0gjxlc7uu0uMZKdDKS/NTB+6HAOBHFpBAPeVmOJa4f6TLTe1uNgAQO8XUA4ao27qbhwJaM4H9Izf2+K+MqA3Dp5RIPulw8YU8r4WD6Zd7Dx1DhnnvB3vJygAy4gtmLHKbg9Gug+AlejUBA1E8TDh5zMLKymXi4aYsHcuWtx5hJWWSvtHBtPsvyv5OlrvLXyX1zxMOIJHGST4kWX00jZrt7loR5EfkomIotaSJc0dbj36DuIWypuD5XIMw4AeU+ELPszb1XDkeprOp/yuIB/D7J8QsDKe7Bh45sNx3tdY+DlBDhmhrgDydafAi/hKvbncdOh7M9MWJpwKzKdccSCKb/AHS0/wBIW6bE9KmDxEBznUHcqggeDhIjvhcFeCDceSztqNkSCfH8rq5nYj0lfp/D4plRocxzXtOhaQR5iyyr80YHFvovzUaj6bujyCfxC57iFuGyvSrjaVqgZWb94ZXf1tt5gqp5J8pvjrs6LStk+lbC1YFUOoOP2hmb4Ob8wFtuDx9OqJpva8c2uB840XSWXpFliQiItYIiICIiAuUelXbVVlf1Qq1WNytLfV1CyDrNhfxXV1xP0yj/ADYN/YbwPJcvLeHbwyW8qZtevUyvNR+KeG5d4sNQAxwdGaNOJvqsmDxOGqlwe4U6jbZRLHE8d11j3dFY4HZxY2kDHq3htQWgyWwRPLp0Wr7Epse6qCIGd0nncwORXnzxlm3TDe9Nxp9k6r2TScKg47sFv8wMcOIUDa9LGUhmxFKnVYDEuaCLCIzjS3UKNgar6Amm+pSPANdukc8pBbp90Kyq9tKrm77gYhuVpdTn731mkkc3NHmVylsvDrcFE0YKoN9lTDugmWnMwnUAAzr0cqB/rHWYDTb19qPktpP8PWBc5pocA47uYzwf7Du4GVGxXZ0td9G8OBEgm0i/FdfyOVwa6MKG3N54m6z0qxboSB328GmQPAKVWwFVk52HvGnmAsTcA8ndE+UeJtHmm9nTCWzfKHdxynyMj3hZ/wCIZaZbb63yJsfAqVhuzWIcdxodI+q4QvOL2VUpGKjSwngYIPOCDBW8xm4GrPjyBH6LBUblIuR8vEaheGUA24LmH7th4t9n3KUSA3MYeBrALXd8gEH+1GsY2kRfObc2ktPQzYqZiMXRqkSxrTzMNItq1wiPNVz6zHDgJ4ut8N0+a8twZHERNjwWsS8Ts4sO7VsRo8Zr8s0hw/qURlQt1aecsMjxsHD3rLSwNRrufvHevdKiZiL8R+ccO9NNmVYKGM9YXAlp5hxg+UT/AMLNWZDcpa7W3EH4FZKtCAc9MOB0zCfL7JWGrgiYDS9kCzXEuA7g68dxWKmSLhqbnHQgA6gfK6kkF1pEcdL+HHyXz+HqiwbI+6RPkSD7ypdLDODYqlgPCwLvKT8U1ar2iJWoUw2AXNPKba8Gke8ALH/DOPsiY5WPlce8KdUtIEu6k2HgBC9Me4gj6R/Rvs+J0KqY1FzivZTIi/gbnxi3vX1+Kcd0ADu1U6syBLn5BFxN+6AqurtamBFNrnnW+nkFUjnt5qEk6knv+Sn4LFPoHPnLCOOch1ugv8FVuOIqCA0AcmwD3WHxWfDbKBaXPDoHtF2gjhukj3rdw1W6bL9MGIp2DxXA4VG/BwId5krddkel/D1IFam+ieY32eJEEeS4vSxOR0U6RM3DnNyjvA5dVlfvWrPj7jIgfl71stTZH6cw2JbUY17Dma8BzTzDhIPksq512M7duYcLgq9Asc5jBSeHB2dmWGVHDhIbz14BdFXWXbnZoREWsFxz0vUXHE24sHEcNbG/kV2Ncl9MdA52ucHNYW5Q+N2Y0nge9cvL07eH9lU2oalBg4NY0X6Quf7KqubVeGuPtG3O5i3FdKwWHjDsJIgsEX1sLg/Jc2wrRnqEcHnhPE3lcvXirxv8o2/Z+2XDeeA6RAI+JGhTEMpkndBteeM8IFgYuqrA4zLLhw8AZHLTxU3DPY1uZ5mASRFzJEeMLz2PZikYAGmIDtbQbAyrbC7FpERBY8tLs1I5fwkDccT1aVRh5qDM1jgG6awJPPRXFDOxkhwh0kk9BpPJc7bF+sry6m9gbVbVY9psA+WE97mSHf0tVfiKVialKo1k+2LssdXObmpz1fdWeE2i1rTAzZdGkRY69L2VpsnaeUkGoQG87HjuzOhSZ6RfFtR0qtWm0Gm8uYdCIg/jYHN9wVVtLadV+rTUHMuBaO8guv3R4LfRgsJXkvp75E56YLH/AInMIzHic0qqp7JOYijUDwHQG1WiTBtFRgAaZ/7ZPCeK7Ty76cL4bO2iAQJcW84Ej3GT71jrPJEe9bptHZhDZr4WCAZcxpeD1c5hLm8buaFQ1dksfem+3g4D8Qv7lvt9o9VCHOBME+f66L1SdH1gwniCWz3xY+Kn19i1Rpv9WmfExfzUE4Q8bfNVtmns4xzOIePFp8xb+1TsPWa8DdLTzgQfxgxPfCmYDB4V7W5KgZUAGYVWzJgSQYhomwlp71JxezazbFhA0aRDmnucLLdbYq/USTDnW1gfOQFIhgaSGARG88l3WI0CwY3aMACpUAItDTmP/qqzE7RabUmucbXcbeWiuRNqd/GPe4HgOUQPyWV20KbDvuE9L+ZmFRVXVX2cYb92HAdIH5KThtjMsZDzN94HzE281u4zVZK/aBrvYpydATfxi0LEcViDP1W6QCAR3Nt8VNOzrktDQOMAwCO8x715p45lLiX20Byj+rVZvfTdFDZ1OB6yXE6AnKZ/lIuOolezUY1wDRYjQa+4Se5YqmOe5rwAA24ECxtqXG7oPfovWHxZyw0Bv8sg+LtSfELZPtty+mRxcz2nBtiACMzon7Db+JhY8TjR/C1KAEB7g4vPt24CLBvmo9WsGg21991DdULg4gHTj81uk7q5xuOP+E0miZbXaZnnTfaP3oqPDsLjnzaH9/voro5XbJF5cK1Ix0yVR48FR0HwcvOJWsdEwJf/AItsrNb6GjH8sVI4ldxXFMFTcNrbLmP9CidOlSPdZdrV4dJz7ERFaBaH6XaoGFp5gILyL/yrfFofphqgYNotLn2kToCY84UeT9XTxftGs4Om11AB0gZGkEaeyNOS5jhmuz1IAdvG0w6zjpwW8bI2471W805IawuGk5dDylaRg/bqG/tG/iVy1qVeN5WLXNdEvNN06ObA8CNR4KbVxlJhLAfWGASQQ4SdR3dVDpb1ibdRZaxWrAVn5w6GuddpuLkiOXLTgucx9q9Nz9XRsCQWuyucPeDF9Og+Ct37PfTw87pkTLSZBdoI071pPZTaj4fkLKwaC7I8kPaAblpMZrLYdndrsPUc31hdTmTfQHSDAk+S4ZYV2x8kse8ViJiBBIIN+XlfReW48tG8yLwTlPT3dbqVi2SC6mWOABux0yOreBA53VTUY8ND2mxvr7iNJUa2va4r7RbTJe17g0RIa0lw7piw7+CldnsaXOYaUP3pJnQXJzDnxv8AJU+FxWZwzDpY2vrxiOo5L3iw2jWa5ocGuILsoieduH6pJot23nb+3m0w2RD3Hnr77fqtcx9alVIL2tt9Yg55mwFZsVDbqtfe8vqDMY0J+drfsr1iXvbDtQ0zpyNv2Vc/4i4zXK+xWwyGtdTrG4BLH7+vEVG5X6cXZlEqYF7pNaj62frMHrY5ndAqg97IWCht0OzZiDmEXtc8uSm09qRDg7d1sdOgVOVxnTXcRsajUMMfBBvBDgJ6We3uN18qbKxTGOpsqlzHgSGukwDIsRPDrxUvaO0HFrDVptqwSG5m3bxEOjMO8G0qnp7frNqMaw2c5u7UlzQdAZ9r3nQLpN64cssdI1XZDRzJ5ELy3AkaCeUH8vyW4YmrmAdiQ5jWtA9ZRIrMAHB1N2V7RqZAJublRe0lTCto+twtRzgXtaWHhmDjJ+sNLB3VZ/Lqo4au7Z5Gpj3n9PEhMTWDYBc6dJMOd4TOQ9ybQoPbHrnOYSGnIGkOAc0OAOb2TBFoVeKTCQ1o1Fy4knr+wusx12m5LH+NFRvtugNGpzEk5gdIHD4WWLCvYyCRLhzv4jgFDrODQY7j++C8UybciVTFxUrhxJ0kyF4Y6xi37uo/rREWjU/IT3rEKxcSc2VosOZ6NHzKwSMSw5A4iQcsS65B0MCbd8G6j1sOWMcSSSQbcPBZzXzuZkaAMrAbybASemgHgsu0HbjuA6q4lKw0f4UTx9ZS8LVdPNUNKxk8wrPBOJwFQEmM7IHi66rjBy8brI2umYHFPdtXZgLS2KVIGRqAKgBHSF2tfn3GA4c4PFNqOfVEsZnOf1YphsZQ4EXznhZfoIKvH0zPsREXRzFzj03H/KURzqH/AG8uK6OuSemzbw+joBlQljs5cAC27dBBkETxA8VGf6unj/Zq+BwrTTF3AFrXFsw0kCxhaZhjD3wb5jxjifBb3Qy+rYQJ3Gzzu0LQsNHrKhMgSfieBXKdLn7LdtZ3U94v5/kq3bOwRkdUZnFT2nNOhGpIEcr3UllOTZ1ieH5K1/xX1bXPc1tb1c8DN+B5XPuXPdl4d9SzVa/2Nw5c6q5pElhaQDGotaNDfiqI0nUyWvlhAAINjfpxsp+zMVUNXPQaWk55bYta06NBOsDSeQ6q62Hh6WJe4Ygse470iA45T7LmkA3E3BEdRp1t9ba469pJEDs/UIoV6kvIZly72nMctDy4K62b2rrBjWmHBws1wknjqNXdNecK22t2ZomhV9SxrA5oEC0kaWO7PWVzbHYV1Mhjss6FtwRHE/GVEmOdrpcsvHI3w7eYcpcxzBms4ezOkTpw4clt+Bp58pD2PEWjXujqDxuuU4vGxgKAa4g5zmHC2aJ91+9Ytl7SfTIaXHJI3mviCYveWnW8gnyKj8W+Yv8ALriuj49lN1XXIYMgxfXQHu4KKyi5o3Z65SdOo0vwsta2/wBoXMeGEtrsyTnc0Zrkgw8SeAuI1WXA43LkJFelBAMy6m4CdCRuWI4nQKfx3W1/lnS4qU5OewbxAGh6/nx6LNgcZl0OvPQfuVUYrbDwXZafrKXB1M74HVuvOT0UrBY9j3tDQSZ0II0vrETlvzW+tZ7S1Nxry4kEzAmRYCeipaghzYucw+IP78FZY5xzOkH2jM9BYQq6jSd66mSLF7fKRZMWZve1tqZqNSnJdFMGYiDN2rNUxcYHCAkw17+PMM0/fFS+0tNow1aRBy26mQqinUDsLhxP13a6aN062+C6/Tzz5Tu1tHPiBmJuym48z9G0rWKVOXTpY+S2TtlWJqscbF1GlpyFNoHwWv0H/A/uFc6Re0/ZuEYaNd7mBz2OpQXGAA7PNpgk5epsqygwiwcHDuN+5ZH13AObbeLXE8RAIF9BY8l9wrwIi/T9fylZR99TIk+X6I1zSd7v5leMZi3HoOQ17p/4WLDi4/fmsasBizfIMscT8f3Ki1nFzTmcXeNv33L1VeTAusdU5WG940Scsq02a7/Iv6uZ8XKsbUiTwH5q12WwOwDrgfSN+DlUAGelred1cHQO1lsNgYIdLnaWjcpWPPvXeQuBdp6UYbBQ7el1iSfq0ogcOOi76Fvj6Tn2+oiLogXDPS6P8883s1tx/K3Xmu5rgPpkrxj6gBuQyR+BsKMlYvmGr5msEatbBHKBdaIzDk1Hw/KcxEEW1PktswNchrSL5WDrFhZazsx+Z1TvMA95lc1/KQ0ObALJsZLDPjHBa/jXh1apJPAiT3fV42my2zDjLa49/evlXZTXEkgOzH6zQ4crOEOb4FZLpV3Yh9kMN9NkLw5rvaaCAdNd4TYciYlRMZim065qUTkcHTkIyh0ceNiO/wBoq42f2eZTeHAmm6bRD2aaEOAPx0VLVwFUuNNzS5ocSQDva/VB6EaBO7tu/wCOmz09rU6rXZDlc6C4SbD5iRqtf7T0WlvrZh7TEzcg8uZGvmouDqmmaobDCAYa/XWYM/BQds4t7y3OIaIhoBAJIuRMzoVOOGsuF5eTePKxftek6gPWBrnNiGwQCYjNYg6a63TZmyhiyQxgpNBOZxIcJiwabGTpr5r5hsBRfhhvZSCDmcMsn6zJ5Rp3Kz7MVPoy1t4mIjebf2gLkjnGkLbdS6bJ7ZT2TcV2PY+k0OLxUZTyDlYaaEESomy8Iw1qVOkH56QDnkW0Jlrt0ZuQ00V3iMQKUnMA4DNBImO466dVpuK2o6piM7BlLntIv9nQ2Njl58FGFyvFV5JjNaW+08QKby5zNSSwhppaGL1BZ0yfaBgjqsmwNpvNUBmYEj2KoDg4Cf8AqN043yjXVRsXVNar6qrXMFwZ6vIWgcW5X3FnGwETrK2XZWxqVCGn1cgECQ1tSRxLgQLqrxEYy27Y8biGlzS9jqY5jfb1uCYE84Uc0mudTyPaWhzSY/m1VniQCAAcpE68DxEj98VSuo/SNdAJztg6O1HcT4yojplWftSJw9W8iPmFUbLaBQplxiHedlsXaqkP4SpB0FxyMha3hs5oNmkQxhnMLgzAggGZ8lc6cftZdr6wc+iZkGk3hyEKhojK4aWmZ0Vltx0/w5NvohblDncrKA0zOh1hdPhzvb6AJkiSeJv5DQeAXxwseELACQJn9hem4iSoaxupFx0gL2wBqzOrGBfu8V49WBrPetA1ABHFxgDisGLG6SvbyLcwseNeMsk+C2Mq62WT/AEc3tjwD1XOaL96m4Af5Icd5sDweoNW2nNVGNz7S4gfw2Du0AOIJkahlObzyhfoMLiPowa2vtNzKrGPbTolzA5jTld9CMwJEzrxtJhdvVYTUTleRERWkX529NTXf4lVI+yz/Y1folaV2z9FtDaDnVDUfTqui4hzbAAbtjoBxWVscP2diKmRwABADZvBvGg4qu2XiQx7w7TMeXM81vmO9HWIwxl1J1RrfrtuDGhgaeK59UwzmveXMcJMguBEiTcdFz0tf0HCD00+SumUGlgEGdeh6rT8LWNmjirfD4nLEEgjUaeXBc7HSLWph53Qb6yeKxmsIOYC2tgR+qwUtpX3iBJ4gjwkWKkfxrW6tkQf+eSiqisxVFjmu3Q45bEye4A6jhoQqLHU20g10VG82kWaTqL6iJ56LZK1GS3KSJ/cjmsj6DQ0S4EgwQW8+fJVMtMs21jC5nYYhgY5nrAZAGaZG6QeY6KB/DOp1JaXUqgmLQRwI74J5BbPW2SwtyMAhzgYbzB4AiOGkLANnVaTiWvbUB1p1QMt50EEC+miqZRllU+2mVC2g51yWul2gJDj4clD2NtBzK1Mg2zAERqHESIMj5rbv8Io1abPWTQqanJvCftAHzgEKHiOyzg4PaGVgLyzdda926dYvxSZTWqWXe4g9psfGIPq92A2Q0kZhrDhx5zfirbZmNz06Zq2qGwsZdBsZi1unNUW2RNXPlIJFw8RpwjjwWPs/iCys1pJvAjhrN9RCeu8WzKzNtfrg32ZM2OhvNreaxtxOeqwcnNg8dRbvX2riQCSIBPvnX9hRfVFz26e0Ljh0nXVc8XXLpcdqGkYered3w1FlTbKqzQeLXZ5Q5uqzbZr5aDmtzz6v6TNpmzatPJQ9l0voqh+4B7x1V2cf65Y3v8Apk2s8H1I/wC1z03nFQKNM5XcgL+PBStrsBFKONMD3uWCi7Kw936Lp8OSOegjqV5pNzfvX8l6bUB1WV1MhkiIOnnx/ZUKfHtI4QBxJusYxN+Lug4LzXAIuST7v3+4XwP5COkfJbpjG8kkycvdc/vzXyo0ZTA+Z/fdCVDzsvmcAHu1VMXeHEYFuslzdP5XKBGnD/k/krBojAU3cc7R/a+FXPBtdB0v0Pj/AOVqf+OfjRXblxP0Q/8A2j//ABj8aK7YumPSL2IiLWCIiAsOKwVOq3LUY17eTmhw8isyINQ2l6L8HUktYaR13btn+U6eBC1TafomrsJNF7XtPDR3kbe8rrSKbjKqZV+eMZ2bxFJ2V9JwPCRE+BiVW4gZAWuYWmeo8IX6Wq0WuBDgHA6giR5Kh2r2FwtdpaWZP5eHcDIHhC53x34XM3C8C5h1iBFi68jWFkx72fVkk8+ncPkt52r6GniTRqB15g7p8Lke8LUdodjMTRdvscBzMwe46HzUWWOksqnwu0HU3y2QdOfxtCn4nENfTndJ8r+GkeShvwLgTImw16fNesMxsw4kdOA105KbG8vVJvGRMaa68VjD4OpHcpVTDAXMX0I6clErvmLWnlr4jolEui97hlIa8EXDoP6KLitj0ZDmgsPOmY8SNDflCF/hF4TBYmHS6I4A/nwWzhlR62DqAbpZVA4EBrvyPmsGDqRUYC1zHF7bEWNxoeKv6rKdQQGgO15deCrg1zXtEggkdeM66yjd1N7TQaFWRfLaO8WVVsetGHqAD6szEwQWqz7S1gaFQRBA63uFSYBzmUW74LauZpGW4ylpse+Fs5id6t/p92ib0z9wa+Ki6sI0lTNs7tRjYsGN+ChOfY6CP0XT4c0XPlgcR+/BfQ9ZBTESvBjgjXmsfJfGiJNlidWJKyNeYge5GMb3FY6thdWez9gV8Q8MpU3Pd9loLj320HU2XRNgegatUg4qoKLeLW79TutuN83dy2MrSvWf/HUx/wBxsf0PssnZzsji8ZBo0Xubff8AZZ3Z3Q3wmV37ZXo5wVCmyn6r1oYcw9aTUvETlO7pwAhbKxgAAAgDQDgq0zblnox7FYvDY6pXr0hTp+qNMS8FxM07hond3TcnkuqIi2cJERFoIiICIiAiIgIiIC+ObOq+ogpdodjsLW9qk0Hm3dPut7lqO2PRE0yaL/wuMeRvPiukIpuMqplY4PtXsTisO05mkgGdLf1CW+8LXRTIO8HMgHr4r9NKq2j2Xw1cEPpNvqQMp8xr4rnfH9Lnk+354Y6fbJPLgbrPhaQOsG56iPBdT2l6IaTiDSqERwd/7AfJa7jvR3UoXLC5upLbx5TbvUeti/aVpApkO3CLcv0+ai5HesYTrmGmlyrjH7Mickzz/d1WsoEOE8HA9bEXVSMtTdut/wAu8nUt+EKhotHq6MW3jx/llX+2qofQqHkNR8wqWkPoqB+8dfwpjGWsnaAfS31DW/7Qqyu+Jtz+Ktu1Tf8AMX+zT/2NVXhsK+u8U6bXPe6zWtBJMXsB0uqkSh+tK+NaSefwXUOznoMxFSHYl4oN4t9p56QDlb5nuXTtgejjA4SCyiHvH16m+7wEZW+ACqRNrhWwPRjjcYWllItpn679xneCbu/CCupdnvQlh6QBxLzWP2G7jPEjfd5juXSkVaZtGwGzaVBgZRpsptHBjQ0e7U9VJRFrBERAREQEREBERAREQEREBERAREQEREBERAREQQNobBoV/wDUpNcecQ7+oQVqG3fRVTe0mi4hwuGuAMnkHWjleVvyLLJW7r869q+y+LoUyH0SGtaWhzWznkiAYmTKpcJgqrxh6Pq353PIDcpLtWg7uoHNfqReRTEzAnSYv3Ss9W7cdf6GsRiK7jVqNo0xlAPtucGtAkNBgDvPgt57L+jTB4Eh9NhfVH/VqGXCRByizW2kWE31W1otk0y0REWs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0" y="-890588"/>
            <a:ext cx="2457450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http://t2.gstatic.com/images?q=tbn:ANd9GcQ6wSkc7BCh6IyNKDinauapqBT___67bbx-Wh_XsM62RC5oWOUz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0"/>
            <a:ext cx="2209800" cy="1905000"/>
          </a:xfrm>
          <a:prstGeom prst="rect">
            <a:avLst/>
          </a:prstGeom>
          <a:noFill/>
        </p:spPr>
      </p:pic>
      <p:sp>
        <p:nvSpPr>
          <p:cNvPr id="18442" name="AutoShape 10" descr="data:image/jpeg;base64,/9j/4AAQSkZJRgABAQAAAQABAAD/2wCEAAkGBhQSERUUExMUFRUWGBgWGBgXGRkaFxQYGBgWGBcXFx0YGyYeGBojHBQXHy8gJCcpLCwsFR4xNTAqNSYrLCkBCQoKDgwOGg8PGiwkHCQsKSwsKSwtKSkpLCwsLCwsLCwsLCkpLCwpLCwpLCwsLCksLCksLCwsLCwsKSwsKSwsLP/AABEIAM8A9AMBIgACEQEDEQH/xAAbAAACAwEBAQAAAAAAAAAAAAACAwABBAUGB//EAEQQAAEDAgMFBQYEAwYEBwAAAAEAAhEDIQQxQRJRYXGBBRORofAGIjKxwdEUQuHxUlOSI2JygqKyFcLS0wcWJDNDo7P/xAAZAQEBAQEBAQAAAAAAAAAAAAABAAIDBAX/xAAkEQEBAAIBBAMAAwEBAAAAAAAAAQIREgMTIVEEMUEiMmGBFP/aAAwDAQACEQMRAD8A+gKAKpUXndhBXCFXtKSyohc5AaqkapKV3qneqR0qSkiqrFVIOlRJ75TvVI5QJPfI6WIAIvCkOFFBim8MhmJGZmEv8WIjjPoqRkK9g7iktrt1KaMWJzyM87AfRSQNIvdRw5oXYsQL3EeQ10QVMUCbGcvl+ikZKgCEYhuzx5H7IKeKAN9x3whGkKBV+NZNyMhpoMwN2iEYthGYm3z38lIxSE3vWzIiI6TPJWHi9t8JRJChbwTtse7cW4KmvEmb7uSkSqRFUooAooopFKbSAuQOqIRpel1MTCz1MQufXxckAamEbOjMb2o4GGxnre2uoSW9pOP7LJXqS7IC+c+aZTqhv8PivNepXWYRrp4xx0KQ3F4jajunkXuA3O/G4y8Vow+JkZ+AlaRjRFnE+uSz3L7VwY8JVruMPpludyQfknEOGZKf+PbHxGeJKScaP4k9y+1wC0uP5lId/GfBA7FN3/JAcQ3ijnl7XGejHOIzf8kNSpvcd9rZXSjWbOSMVGHQq532uM9DGOnU+ATWYptzJOnVJY0E7uqvu275TM6OMaDjm6evJNNeIseqwsbBkXhbPxwi4W8c2bgp2LAuSRE6cf1QjFtNxw3bydBxhZ8RjXHK44LOaxIy+UouZ4OhtAlxBzkwQDEzYSMvsge8CDAgTk1om+tlipvOUlW6d580cvJ4xq7xkfDoPEa2HqFffCbNi4MctLjVZWYc7z9FdSieKuVPGOh2figDBESTJ3nQldjvBuXmKTSMnHfnC71DEbQkfeF1wyc8sdNDnSpKDaRBy67ZRRSVUqSQoqnkrUmBxSXlE4pNV6GiMRVWPDgGoNrK5PQfdFXfxS8MyS64FtTGZ/RYy+jPsqs8hx2iJ+W7JZ9vaMXngJ+i11sKHfnb/qv4NWjBUu7B2X0767LifkvL4dt1kw8iYc7cbeWVke1vd4/qU4UhMmo2P8JUFBp/+Qf0lGots9QCDsvE8RafFJex02cwjkc/Hetpw9MfE+f8ufmj7tgyk/5R/wBSm8bWFrHTdzfA7z+idToTEuA6T8ytZwrDm5wm+QGyd0TBRfgKdjtPPAACfNBtJdhxkHf6f1R90B+bhlr4pzsOyL7fWEIpNmden2Vtgvuze+Vj5fdF/dhxNzpoY+qYagGnmh78eincWgnX3T4i2v1ShWgXDvetznLRM2gc/mqFNguRO73iISlU6g3HxRMqNP6lR1JjpEQI0J+6ttAbh5353UtDMRYDzVls5geajRAAAHMyfmU1lWLQJ5H7q2NFilujz+6Y2id3zRd506JravqAlko0ANM07APj3cteqGrWPqFmdjL5m3Bam5R9u0ESRgq22wHXLnxWiF6JduWklSVYCuFpBLVFcK1Bx3OWOvUTqr1iqOQ2S9+5Ux0MJnM/IfqhqFG0e6MrTPH7Ll1b4bw+2chx/dF3J9FaKeH2jZoPUj6rS5kaAeua87ptkp004vtkeYCaXAbk1tUEKWyGUpJ+I/RFTAAyPhmibiSJjgrdUfv3G5jmo/YXvAzBNp9cUwUWx8PkfOAlmu4zfkN3ktDam98nnbX10RuLWiy7+6YhA5vBPAz96+/ThzSi8jJx5otMgCJzEITEXsOS0GkT+Y9DmltoXjad4o2WV7joCRwCfRAInZ8k0YeNTuzVuox565LWx4WGcPJNOX6JDqTtAnMoHcfXRLNAQ7SFeyTuU/DHc7gmNbGcnqICQHuHakQjZRGp6onTH6pZaeCNn7M/CTxVPwZ/KB1KU5zvDzRGoSM1QGYKnUa/33DZIi3kefRdVjI1J55rhiqd/FdnCVtpoPrmvR07+OecNURKoXZzSFStRSeXqPWZ7lbykPKGgvcumKb9lo2DbIuIy1IiVymiXAcQu+/HMixdz0/3Befrfjr0/wBZwxwNxp6zXLq9u09ssLocDskEGQYnnEa5Lc/GibAnoPuUutULotPRcpZ+tXH0Lu26va3mflKjKIP5h4hV3RdEtmE5vZ8j83U2His7h+kFADWN11o7sAXdz9QiZhy3f4pVZ5z4KBrKbeaKGzcZLn/iom4E9Mkl3aTBm4meBi3MK1adyO0ajdzeFkg1hkA0DhCysqtORTCBAN7q4rkeK5GWzGQGcIBjnZmLncqYxXUAGqNLZjsbrKWKp0nqo1oTg9sZHxKdLYPxLkNXEO0/RA54CKnX3IK/xL7eOnFQ13k3Fkbag6odtWkOlUM5crLRB1JSW4qM/KU04tptK1pnYhTkZk81lc4iU4YjZvteuqRiMaTkZ6K0t0W2DvW3BVvy6Li067hx4LTSxMer9FuXQs27uzdXCXhq0tB6FNHQr1S7jz3wU6oN6i0bPCeYP2KiU8XUPqyRUcmPSXKaHgf/AHBrE+vNa6rb39dbrJg8QWukMLzkGiJ6SQJ6rS/tJwAJomTa9oIzEDnOZXk639nfp/SB4kAxO7VHVa46mM5+lws9Ttl1h3IjWS7wz+ZQN7Zqk+6ymBlBIJP/ANv0Xn266269J1svFP7wnw3lcRnb1XUU84gAf9wrTS7fqO/lN4ugeclambNwbMUXlrtmJgwTMToTC5OCquPuvl77gnZhsgxAsNxRs7frE/FTbBjJrwQNQQ20+gmDtmpJ96n4df4FrnJNMduk16M2uOELNS7DEydo7p06re7tWpHxskbhf/8ANVT7XqTd/lu8FudWSeBelasYHSDHOFsp4R5yB9c1i/4m6/8AamI/hMz/AF5K29o1Invqsjdl199ZvUhnTrpfhHbirqYN8fA5cmviHuA/tX3zgwRqdT68w75/8bz1v8lzubcwdn/h9SJLYyz8PmiZhXjMN6mFwHOfI96oQcwSzZHL3ZGmpUfhwTMv5EsjXIbHHyVyh4V2j2c4k5eIzgHXgUbeyjq4f1CFxqYB3+Q+QCdTbTA+Ek6+8QPCVnlDxrptwLRP9oyf8bfugbSptPvVqQHF4XMcGZ7P+p8f7rdISixu6Orj4SSnnFwruspUXZV2n/C5n1T6VGl/NaebmrzxptObQeYlCMOwH4G9Gj7LXcg4V6oYOl/EIPEIH4OlltN/qAXmu4Zo0eAQ1H7NvdiNw+yuc9Lhfb1Iw9E51Gf1hG2hQ/LUpE8Xg/VeYpP2rwLZWv0S61R0y25EDMiBvJ3rUznpm4f69tTDQCGxofdy43y1QMbFslw+wMTtVCNsmG3EmM41PqF6ACV6+ldx585qga8jM/somtpjeVF1c3hXFKdyUcUmo+M1aa2p7jBjSfksrpNxHX5C6aa2UpVUmCvH8iasr09HzLFzCpjbq3CVdOiBoF43pHUpk9VYonLRPDbI2ssgswbEaqCCU51MC90DDu/ZIQNhNYwndGiNkahRjrIRb6AIvvnkUdOppPrej2pCGdyYluff163I2uF0nbujbUupDB5lW+poB+iB7oNlGs5nVWgsPIFxfgqp1bTockVUHQeJ8UVMiFJC5C2pOSjjCprs7J0jAh24RUXSnPphZW2R1V0WGqz4eiQ6XGSdftuXU7oQNN/GyS+mlbE8EMJaL6Tks9KTYm8XP7LVUqQ2LXWVmAgl0mbyJsZ1jfxW2Xb9m8I1rqjg5xyaCZk5kxOl2rulm52nALB2T2Y4UWbDXQRNvemd5OcxvWw9m1AIh/lovqYYfxj5+eXkbS6Mx66qJDOya0D4vL6FRb4McnhT7GYo/FWYWzN3PT2eyVUa0zxv4/CvYude6zk5acl18Obyx9mqgz7vnJj/AGrnvw5a4i2ckgyHaW3ZL2ZOc6z65LzPaPuVCAQBAMQLTGU9V4/lz+Mr1/G/tYxbcDJOp8kmlVDrzI0j903vGxN59cV8y19HQ2vlG50DNI2wd6o1P7qFo81LIwBnCzsq7xHj9kDKz4dAHxQLaTnl5q2Zha1BwLQiFUc1iFWrGWm4R8J89qEyhtmduBcRHWfXFJvT1+tQf4ckLnbvkhFjuTWganxQxopsz+maaQc+Hrkl/iGmwd4cOl1QxLIJk2sbHMWjnKjxpom/T5ISTOaUMU0HWSSI3QLzJRDFszvltZZAWnPgna7dPa8kZH6dETqO6Aliq28aRNspAInxCJ1MPEAjIzBFkbVxsE6mQLwk7dOCTUpj/M0fMrlYns9xt89Vmd7PiZLGzyW5cf0ca9BRxFMCz2uPBzZPmm0saHA5jSCuLhcFsiAt+Ew+ySd9zziE+GbHRbVuOX2+yus6BOfCDdXSfC003Des7FZnN22DME8DIV4TBPqOgCAXQ05gjKTI36XWitUGWiZ7P4YvxVMBzg1vvbN4IbffyXTDzlpjLxjt7zDUthjW/wALQ3dMCNOSZKotlA4GRBHEFfZfLMUVKKTzNRZKj1qPkszwpMz3Fef7ebsua6MwR4H9V6Cq/NcT2kE0wbWdAJvnPLcvP15ywrv0brOOWzZOQtdG1oWZmIAP0/ZMbiF8e419aVoBAylUKiz96ra0zr8kcVtpcUbSszja59eCRSrlwIBgi17wdCmYp0H1ozMbt55IBiJdsgQRvnx5eCw0xtGD7zSLm/SCTfonto5SSSBEyRIO+OSeOmvEUyq82MjMGNHDlcDjfNOoB21JNiN0OGonTeljZmwiE4VAE0XLf1AswsPs4RJJAtPDOOKMUG7LmmfeO1kJHI6hL71s6IxXGVvJA3kYykwOmb+8eZIAPKwTBs7RNjIAvpH7rKK2yYm27d6hE7EAg39eijR3kNjSA6C3aO0dqDILuU5fRXS2WusJDRDZmwhs+YWLs7GgUwCbix6LWyttgwU8dLllYzsxriNsyDMBkdAL/m4zZaKOM2g7SLSDINr3O7JQtBEQOqz18KXQA4BoMxsz65J1GrZfxqpgEAjX66rYykAFysO9zXECJJ2jO7Ic8sl0KVRxFxBTdOeWOmkOR03wlUqMajyRuMDQomnOwuvixqQOq7/sLTa+pUqwJDWskRNyTE56ea8tXplx/LG+b9N+i957F4Lu8NOr3F2mWQy5Fev42O89vP8AIusNPQKgFcqSvqPnKlRSFak8m9Z3mye9Z6hRSzVsjxXM7ZZNN3CD4G+fVdGqbXCwY2XAjQgjyhYym5Y3jdWV5hrzcjw3eJTG0jvKo04ORlNa0L42X+PrwrvAN55A/ZHTry6Nl3MtKYKbXb4V1KQIA3GeB4G90eFsNakTk7obef3lGyg0ATcjlMHQ7whdhgR0iwtmTv4q+6vN/i2stee7glvk07IjTyHJVUeIzGVuKXQYyxBmLyd32AyQGmxuzBB2rDPK0nms6WopmHbOd8403x9eiNrKYAvlEdelwifVaPe0N9YM2yQufTbFjvE3IANszv0Tpqf9Ce76RGtxlHmtJotaJ2des8ON0tz2BxEaEkRobkX11hE3EsIgyfhMEC0kxM2GUyrQ8/mxOawt24BtPHklNxLf4RMkbsxN0w12iwbaAcxF3FvLiqMEAhsXN7xbSwuTPkUaWv8AGXDva15bs5kERcCbeZWyjXDhaJvbrCZtR+XXcct+UaKVyQbC0ZxN5ysRFtU3yNM9US6CIA3bV/C1uKLCgk6i27I7pIvzR+/70MJEHZ3yMp56clroscY9xw5x90i6jK4PmzZgnO0iwEXzzKdSc6203dkBGV9ZmVsNArPiG6SPsgcjBWG5WXTkFlpsKaWXmUMlPpAETOel+vJfUOz6OxSY0ZBo+UlfOsBhtutTaRIc8A8pvmNy+mL6PxJ4teH5V8yLlSVSpe54xKKiopPMVGLNVErbUas1RBcyuNPRWTEGLn9ZXRq57vQ0XG7QqwczOU6AIacavZ7hbPqN4KoOS8fTkzeDHDRKoYe0tc7eIMjzkL5HUxktfUwy3I3TIgWhU1ruHmgpvOR8U2SuP06Da45deKNrEltzn68EwuspI3CC/u5iM9NVdTDCR7o1Mcxf6Iabyj2DtD3hrbw4pW6ncZCBaI6ZJgAyLJJt8JIg7zuVgRqFpaEbRLqwbbYk2MAASTIneco6hPxJ2DAaJiSDnESBlrOSaKkCIGfD1qkB5mIEb9SeSdgmrjCGyG3MQI1PyhDSrvLZgzGR3/ZamsvJE8MkQEBB3PTPeJM9J+qg6rU2/wCiIUxuKBtmazctVFsJjI0BCJ3VS2B7gsb2g5AJ1eo2Nd30QhtoAysmApr7xmicXcE2hQI3Jdb3TpyWht0/YzCf+pvJDGudJJJBMAa3zOcr3pK8x7D0/cqVDq/ZHJt/+byXpivrdDHjg+b1suWaAIlQUC7uSSorVKDi1KKzVKPVdRzUp1LgouFWw0E5fZcLtXBzw4cOK9jWwQOi5OIwAEyJJQY8biMNDAHQDMZ5zMDnZIZRAFjFt+i7Xa2HtpPzj91yXtIAnpFxkvmdfD+fh7+jn/HypjDqU1tPigY+17FMY/mSvNca784vuN5TxTgZhIfWJ/KVO9MfCfL7p4UXOHbIFpCYSLGeaztJ0TA4gZq4Vc4Y2sy98k6nixbVc+vXIGRJNwBqN6dhZdfZIO4iD03rXb8Md2X9dRhngie0NvOWdtFjaJsCI5qq1KRmctCmdMXqRvcQcoS9pZWYfKB4BNGAecmPPQq7WX5F3MfZ4aYyVht8lTOyq5Fqb/ApjOwMST8BHOVdjP0u9j7QN6Ig1HT9nMTPw24kfdamezeI3AdR91ufHz9M97H257WjcPBC4BsmM75bl1x7L1jm5o6n7IneyFQj42+f2T/5s/Q7+LhMqCM7LM+ht7UNcYz0aTulelp+wxEDvABwBXU7N9l6dL4jt3yOXgumPxstsXr4tfYWENPD02nPZBNtTfysOi3FWAovoSamnjt3dqlWCoSoSkLCioqkpmLULmJkKigk90luoB2nBaYVhvyUnB7R9mhV/NB8Vw//ACNU2jD2XtPvAxuyPzXuuCIN1WbhL9mZWfTxI/8AD9/81gP+Fx+oTqfsE621XBgfy8vF+S9kri6O3h6XLL28qz2DbN6zuWwPqSmu9haWtSp/p/6V6UBQTwTMcZ+C239edZ7E0B+aqf8AMB8mpo9jcNq1x5uK7pKidT0HFHsfhdaU83P+62UOxKDPhptHz81vVhOomUdl0v5bP6R9kbcKwZMaOgT5UUgNaNBCNSFIUUhTZUAUAO9SSFIUCIKSoVwpKsFQQBSFArKUpUpKkqSBQqKKSEcVFcKKT//Z"/>
          <p:cNvSpPr>
            <a:spLocks noChangeAspect="1" noChangeArrowheads="1"/>
          </p:cNvSpPr>
          <p:nvPr/>
        </p:nvSpPr>
        <p:spPr bwMode="auto">
          <a:xfrm>
            <a:off x="0" y="-944563"/>
            <a:ext cx="2324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4" name="Picture 12" descr="http://www.notjustahousewife.net/wp-content/uploads/2011/08/crate-finish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2667000" cy="2015307"/>
          </a:xfrm>
          <a:prstGeom prst="rect">
            <a:avLst/>
          </a:prstGeom>
          <a:noFill/>
        </p:spPr>
      </p:pic>
      <p:sp>
        <p:nvSpPr>
          <p:cNvPr id="18446" name="AutoShape 14" descr="data:image/jpeg;base64,/9j/4AAQSkZJRgABAQAAAQABAAD/2wCEAAkGBhQSERQUEhQWFBUWFBcXFBUXGBgdFBwVFB0XFxcXGBcYHCYeFxsjGR0UHy8gIycpLCwsHCA0NTAqNScrLCkBCQoKDgwOGg8PGi0kHSUpNSwsLC0sLCksLCwvLCksKSwsLCwsLCwpLCwsLCwsLCksLCwsLCwsLCwsLCwsLCwsLP/AABEIAIkAowMBIgACEQEDEQH/xAAcAAABBQEBAQAAAAAAAAAAAAAAAQQFBgcDAgj/xABDEAABAwMCAgcDCgMHBAMAAAABAgMRAAQhEjEFQQYTIlFhcZEHMoEUIzNCUnKhscHRYrLwFTRjc4KS4RYkg/ElNUP/xAAaAQACAwEBAAAAAAAAAAAAAAAAAwEEBQIG/8QALxEAAgECBAMGBgMBAAAAAAAAAAECAxEEEiExBTJRE0FxsdHwIjNhgZHBI0KhFP/aAAwDAQACEQMRAD8A3GiikoAWikoNAC0hNU/pz00NitlIGHErOqNWkoKQOzIKhk7Zqq3XtIvUp1p6lbc/SITKfI5lJ+8BT4Yec1dCpVVF2ZrCjSA1kNn094lcKKWRrUBJCGwSB3nu9aeJf44vZCx5htP5108O1u1+SO1vsmanNE+dYxxvinFbbSbhxxsLkJIUjcZI7MwagXelFyr3rhw/6zXccI3rmRDrW7j6F10qa+b2Oldy04FtvuAjvUSD5g4NXvgXtlOE3Tc/4jf6oP6VE8JNarUlVl3mr0VE8J6SMXIBZdSrwntf7TmpSqrTW41NPY9UUlFQSLRSUUAFLSUUALRRRQAUlLSUALSGikNAGS+2xfz1sP8ADc/FSf2ql8P4e91LtyyrSGdIczCoUQB98d8irr7Xs3tqMfRK3yACohSiPAZ+FVd7jBFu8ypsgOHU2pKgBqSlBGsxkBsAkcyQT4a9G/ZK3vUpz52OOjXtBXaFelholzTqPaROmYwOyPeO2KnR7ZnzADDI/wBbh/IVnLiChZSZBG4yInOwp3wy2U6vSgyqBCe2VGSICQN+/wApruVGm3dohTklZE90j6du3yEJdaaCUqJSE9ZuQRkk5qBU+Y+hSBAzDpifNfdVj4T0ScauGCtbZSFpLik6lpa1SEFyezJVBAMjvwam/aAoKtAGwOw8JUk/TE65WDzAIMzmdsb8xnGLUYrQLN3bM8L5+w2P9P7qpU36xtpHPCUb+hPdXD5KoHMAA/aBx5Az8KkUcLEZUQoJEiRGtWUgH7IEEnlIp9jhuw0/tNwbOKGORj+UV9HcDM2zJPNlv+RPfXzO8rKtO2YkmY5Tnur6X4D/AHVj/Ja/kTVHG7IsUe8kKKKKziwFFFFABRRRQAtFFFABSUtJQAteVbUtFAGR+2Ef93bSYT1KpzGApRIB8Rj41VtcatQ1ESXB3gKC3ARsQp0ttAjkk4q1e2NQF1aqPJtZA7yFAgHwmKqKXIgJyUkac7qSdLQ70y6VuGeSRWvQ+WinU5iGup61eo6laiVKBwVHJj4yPhVi9nQcN0oW/ZeLZ6taiNKYKSsqESoaZEDnVaegLUBkAwCdzE5xvma9214tBOglBIEkYJggjO+45GnyjeNiEa8yEdWvR2UI/viVqkvqJhWkj3kk4lMz7oG81np+AbdCyrQlbvYYkS2kAyVp5rIgTkRjfJp7nG7hRRLzhLYASSo9kJ2CYiIpo/dKWdS1KWJ+sSVEzuT60mFHK73JbERuDH3RtJ8/1qacUkIAKpEnSR4/SLgmZPYSORzUHkeZ2PIU4avIgEagmADz7IMAHukzVgXJXOT6iVKO0k4Gw8N6+leA/wB1Y/yWv5E18zuKkkk5O/nX05wlEMNDubbHokVQxuyLFEeUUUVnFgKKKKACiiigBaKKKACvJNKTVe4306trZZbcUorAlSUJkiciTIA9ahtLc7hTlUdoq7LBNITWf3Ptbbz1bCjAka1pE5AjE/0KiLn2p3J0aUNIB3wo5kjmR/CaW6sUXI8PxEv628T17beHOKNu6lBKEJWlagJCSSkp1RkA58MVCXlmhxAUCASnsrTH2Yz37mm3Fum184gpU8vchSUaUCCCCCUgSPWqgm7UDpOpPdEx5GtDC4uDShLQpY3htWn8XkdnmtLikjkYxjakQneVDYc5rkD2jP8AW9e2xJHwrVM+zS1OpYTjtT3wDv6ZpFNiZEk8sfvXUMnkD6Uptz9k0HGYblsbZ8dpNGgfAcv6FdVJjeBy3H71yUsD6yfX9qhtLclNvY5/tX1FaCG0fdT+Qr5y6NdHXL50tsaSUp1KKjCQAY3jO4r6IVfNthKVuIQYAAUoCYEYk1nYucZWsyzTTW48ori1eIV7q0nyUD+RrqFd1UR4tFJNE0ALRSaqTrKAPdFeQsUUABrBOn6o4lc/fSfH3EZreyawf2hN/wDyVzsTKSBEz2USPPc92KTW5TS4bJxqtrp+0QnXGAMHMnGfXcV3tlBWFL0DlKSpOfIEilS0HEBDaNTyesWXNUpW2ADEHJUnMRyrhapJSuVISEIKoWd4IGlPeqTt4Gqlj0SqJ7jpbKiVGUqmZKDgzzE53rwLOcDcAk/dGST4VztbVxxQQyFdctxIa0qiFzMk9wE09a6OJfHyZKEW9zboeVdvuOE9YU4CQJiDM7cq7jG4itiXTllsRIs0KEpWSoKSnSkguErkJCW8lU+ArpacMW4ooZD7rjaFqcbnQW0tmDqkAT4A/tUuriZuFC8Cks3jRYbtbdpsdqBGogjIMkDugcopE8LceSRbl8Xul9XESpRQNM5bOeeIHrT4zklZSf5MqqszzOEV9iHes1G1XdtQWUuJbhxfzqlKSFEhGoiBIxM0/wCj9uHmW9FsHblPWrSlwK6l9pOFJSCcupJEBJEx8K5cdtmHWl3bCW7doKQyi3BlZUESpwgY+MZyadcCSPkKOuuertytwJ6sfPMXGdDneptQ1SExM52rtSfUq1bpa+VvIkOF2aGnGxZhL75Updo6oBLTiCiXLN8HshwCYjPa5bmPuuC2oaWIkugFpaeyba4GortngSQEE6gCSTgRNS757LnXJFmwHUi7ZbIDjT+n5u8ZH1UKMSEZxvTi0tyu1fdCUJQNNvcIiUvuoKCl/Qfo1aCJIkkk1LKkpZE5EL7ML9Vop17RIU3oQTgFRKTPlAphx/izj7qluK1EqjwEch3Cp0X6NK0LaBC21oTmNJUI1pBGSJxUIvgyDstQyTkJO8dy5rh2exn1K7qu8vwT3R/oG5c26XkuhKlZS2pJkpkgKCgdsK5biPGp6y6CXSVFKX0GEhWoKUPeJgRvMCdqXoz0nZtmGUKC1LaSUSEdktqMn6xzOkz4VMf9ZWivruokzrCVpV2skSnlOY2qcsTr+NjL/pLiCfdeB/8AKr9RXldjxRBAClmdocQRj7xFSyemdsYIuFJGxB1Zke8CtJOD499dk9JbZWPlaCZlJUUwPRI8RPcanKuoZIdz/wBIA3nFEpUo69KZ1ElrGmJ55+FSfRTpA84+GXl6laCtQhPZ20pMD3jMkTjFN+lvS5ARDDiVlTYlIghJnCzyJAmP+KjfZ6k/LCTkqaUSeZJgmaFo9yL2mknc00UV7ophcEIrFOnSB/alwCDqIZ6qMfOkI0z9oESI8q2s1iXtJ/8As3pz2Gv9ukT+9Jrcpo8NV6rX09CELB1FpYDatZyodtLnulBKROTiNszzryw4lYLbylIQhLhRpAOl2IjwSSMjvziu1+gFQCyVPBR613WFIUkkEOCOYG4Ga62Vuy4XOveDfVtq6tSE++pGEBIgbiN8mqxvXVrv34DXhNstxwIb1B5S0hopMQ5M6ieQA1VJO2KHk/Jlhq3dtUvLuH1K1F1c7fxSTPOo/hdq446EIkPKWkIOrSUuTJJPIABVOE6biLdwtMC3Q+tT0alOLBk6lEyoE8s1MdhVfWV/a9fAdJ4gq4ULjWW71KmUWlu2iAUgDMK+rBPOB5EVyeYLyVpaC0XbaH18RW4vQFJ1ZRvzwAO7HjXVfEHLhQdUpxHEdbKLRpCNKer0+9nGkgrJn8jUU9Z/KdbaUhl+2afcvnXnPpFhU6MHI2piRRqTUffu6/Z44263cNOXiCyydaWUWqcq0BGVHu8/OnfRNSiyksW4VcFp6S4Pmrm3kBxsA++4gxEEYTnO8Vx3iLdy2u71IZeLiWkWjaIAZSgdtRPftPhT3gakfIW+uuSGVqcCUIjrWbgD5tcDK21JkKiBJztTUihVnmsidtSOtb6g/LHgFfJXF/RO25R85Zu6uyHEiYCcyakOjoSOE3YSNKTfK7JEQIbwRmI2+FMXZhzr4smeti4bRHWM3OnsXTe/zazkhHdv3OVXCg24jQGctB9vIC1wSi5Qk7BQABM5O9DZVqq9OXgQz6tMAYnux2hyPgRioxPEFkSVlMFSc+7JnTM7RsfhXfj51aAk6VZUM4OmCfQZ+FRr74MO/wD5mUrT4nlH8WFf0KUjJitC48A4iwS2i5t0lAZIW4CCtTslWodWraAEgDmZPh3betfk5KrdaXusgJSpcdUTMyZEhPZ2Oc1QUEiRIKyVFoxuIyU90jYd4NPkXZhKhGTDo7lROe7E/GumxmvQuLFnZqc6sLc2WesUoJSSgkhITGCWwck+96VF3SGiZa6zderrFZiez7sfViZ51EoenH1cFPjO3xOad2K9WefP4Vw5C3sdQO1y2E7xAP51bfZ0qbvv+ZUfDdIqrIbKnUISJKpHluZPhVw6A2QbvnUAkhtqBPioT+M11C9yaS+NGjCigUVZNIWsW9ooH9pve9qLTWjTvrhMJM8iJ8ZitprEvagsDiTkp1fMtwJjJGDjuMb0qrymhw75v2IFhsmWAltspUtRW52F9mQWySYAxiRMmvfCW2FBYfcWgJbWpopTJLo91O3fPruKZv3BOXJUpRJUo9okkhWoT9bcEkwa8qvCYwAAMacDUBGox9aN43qqeg1asPrS0cfd6sfSuOBMqJEOEkkk+tOQw05/27xZt/kyHiXkjUp5xJwJ5+X/AKqMd1rnTKlqWkzMHUSTM8udM27FaypKladCVETJyDkCD31KFVk27ErxLpH1qVPPOOJvgtpLCk9httpIyrE5MqkeOOYqu8S4q040w2hkIcaS4XXp1F5xSpGqY7EfnUgzwhKmlrKjrBSEpxphXMiM8/SvN1wtnQ2nCVpCytWrJPKRy+FNjJLczK2HnJ6ETx3pAu7dW+4EhayE9iAkJCYCAjeNszUaypSTIMEiJHceXl4VN31khWpadQUpQ7I9yOZyQZnlTX+z+yDsZhXlyMd+9MU0VHhai3RK8I6VuoeS64A+UpLcObFkpCOqOICIHmKsfDeLh5ASuStASGd9KWj77X8QSrIUcxiqcixUkxBMeGO/E1L8CUeuSI5GlylroMq0EsNNvexPrbGsFWSAY7oMA/rTJfBm+rWiI1qnxHdFPyZUM99APOubnmE2hi7wVsqaVEdXy7wMpnyOaRHBEhTxkw4NuQ5n8c1IeHfSFM/D8qLk5mRSuDnqkAK7QUCTy3zHlyp6xbaFqzgxHwgR6g0528j+dI1uZGR+W+/pUA2x90cj5SScAIVKv68Kn/Z3ddZfXK+SkGJ7tYj8Kp1zcaAqJ931BnFXL2VWCtb75EIICAealJIn4CBnxptPoNo6yRowopNVFPNAWqr0u6AM3x16i26BGsZBA2Ck847wQatdJFQ0nudwnKDzRdmYRx/oRd2o7SOsbCp6xqSIH2k+8n0jxqBaYCxM5/D4d1fSmmq7xzoFaXMkt9Ws/XahKj96BCviKRKj0NajxPuqr7ow8qIQqCQoFMET7wnamwvlHaJkyQO0dWcxk1od17KbhCiG1tupPNXZUOeQZB8wfhT2w9kyxHWPJQPstpn0JgfhSlTltYuSxlHmU/UzU2y1SFTyiYGB4eU8q6J4cJA59wEnaK2aw9m1oj30rdP8ajHomKsFjwZhkQ00hH3UgH4kCT8aYqLe5WlxGlHli346GH2vQ+6d+iYc81DSPVUCrHw32V3JA1raaHPdSvw7M/E1rMUV2qMUV6nE6slaKSM+a9jzBy8+8vwSUoT+AJ/GuvHugtpbWq1W9tDg0wsaluRI1ZJJiJq+RRFMypKyM6rUnVTzM+f3AQoYMdqSQREwQdvCnTdyk7EHyIrdC0DuJpu5wplQhTTZHcUJP6UvsvqUXhvqYo6YSZxjH6UoVt+Na6rofZER8lYHiltKT6pAIpqegVnBAaIn/Ec/VRFR2TOXhpdTLVD4Aen/ADTdu5KtWNjHoRHrvWnvezW1UIlweOufzFNV+yxmOy86D46TttyFR2ciP+eRRuH8IXdPJaRjUrtK+y2B2lfp8RWz2FilltDbYhKBAHl+u9RnRzou3aBWkla1mVLMTA2SANh4VNimwjZFilTyLUWiiiuxwhopaQ0AFBoNLQB5ApYpaSgBEiloNJQAtFJy9KWgAoopP2NAC0UtFACUUtJQAEUkV6ryP0oA86xR1leTSUAdA4KK50UAf//Z"/>
          <p:cNvSpPr>
            <a:spLocks noChangeAspect="1" noChangeArrowheads="1"/>
          </p:cNvSpPr>
          <p:nvPr/>
        </p:nvSpPr>
        <p:spPr bwMode="auto">
          <a:xfrm>
            <a:off x="0" y="-623888"/>
            <a:ext cx="1552575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8" name="Picture 16" descr="http://t2.gstatic.com/images?q=tbn:ANd9GcQda5Xn569a0RTeECDqqwgjXjmwutvqooir185DDTWAlraHsGhV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267200"/>
            <a:ext cx="2133600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Fully and completely correct and accurate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exact </a:t>
            </a:r>
            <a:r>
              <a:rPr lang="en-US" dirty="0" smtClean="0"/>
              <a:t>time right now is…</a:t>
            </a:r>
            <a:endParaRPr lang="en-US" dirty="0"/>
          </a:p>
        </p:txBody>
      </p:sp>
      <p:sp>
        <p:nvSpPr>
          <p:cNvPr id="19458" name="AutoShape 2" descr="data:image/jpeg;base64,/9j/4AAQSkZJRgABAQAAAQABAAD/2wCEAAkGBhASEBAUEBQUEBQUFBAQDxUQDw8PDxQPFRAVFBQQFBQYHCYeFxkjGRQUHy8gIycpLCwsFR4xNTAqNSYrLCkBCQoKDgwOGg8PGikkHxwsLCkpKSwsKSkpLCksLCwpLCkpLCwsLCktLCwsLCksKSkpLCwsKSwpLCwsLCkpLCwpKf/AABEIALcBEwMBIgACEQEDEQH/xAAcAAABBQEBAQAAAAAAAAAAAAAEAAECAwUGBwj/xAA/EAACAQMCAwYEAwYFAgcAAAABAgADBBEhMQUSQQYiUWFxgRORobEHMsEUQlKS0fAjM2JygqLxFRY0Q2Nz4f/EABkBAQADAQEAAAAAAAAAAAAAAAABAgMEBf/EACMRAQEAAgEEAgIDAAAAAAAAAAABAhEDEiExURNBBGEiMnH/2gAMAwEAAhEDEQA/APY5VVUywGJxAqpvprK61E40k1jtpAy2ZsMM4O4i4PfGpkHcHBiL5cnptKOzlkUq3LHYvhPTGT94HQiWCVq0tEB4hGjwFHiigKNHigKKKKAooooDRR4oDRR4oDR4sRQFKatwBLDALqnqYF/7UJFroTLqMRBmqtA0a9bIMqsamVIJzgn5QNLk5lNrfBbg0205hlfA4gbFqO+fSGhYLTI5hjzhXSA+PCJsRgdcSQWA8UeKBXSbIk5RbHcS8GBUU1lV03dMudYHeNsIAwp6Q6xQY98yg7S+w2gFiWLGEkBAUcRRCA8UUUB40i1QCQaseki2RMlq2PiBtU8ZKhX6Hbp5SsyXvHdCYoo8uzKKKKA0UeNAWY+Y0YmAmaCvL2lLLrABuaR6TNqqRvOiKTOvaIgY+Zn8dzhaifmQgia9flAmeAapKIOfPh94GpwjiK1Ah8f6Tcc6aTz6galrXVXBCFhv+6SftPQEORGxXRJzCQINTOsIQwFHixFAHpjvGWmR5dYiYDmpAapy8LaZVzcAMYBVRgBCre3KBT4zKsaJqOvMc65x0xOkemCMSBWslA7e4OSDuCRCDWA6yRZFmDm48PrKy+fOUuc+l+i/Ylq46aytqxMrzJBSZS5WrzGQhrKqhOw0k2bEGq3OZDSQz1JH9qwcGUXFfBGeuketRDrvgj8p6iV36X7Xy0aFxjzELRwRkTnrS6ZSVfQj5EeImilyBqDj7e80xzZZ8bSilVGuGHn1H99JZmaufweKNmLMB4xEWYswIMJADWWGMYEWglzTzCmMqYwOfveG5M0OytqFNTHkPvCKoEL4RQAViOp+0iwWX/CqVYYqKD95T8Hk7vQAY9JpQW9TY+xgCU1JMvVJhN2jCVOVhpnBP6zZ+OMZG28kXZjTJr8ZRWIJ1EaBou/WCUaxOcy+sdDAbapqRAOd9JmVKIJJMPO0Et6ZL97uqNTnTMi3Q0OEWfLljudvSHVbgDzPgJn3HEcDCaDx6wdLsTK8k8RrOO+avI1J8dZYBMq44woOBIDiJOxlOr206fTXZgNzIisomfSrjrGq3I8Y2jTRe6USC8QXoZzfEL/Gx19YE3GfhsvxNAeolbnqtcePcdZVuOYzKTiWKrUnHKw1U9HTowjUOIBgCusuqIlTl5h3l1RuoP8ASRvfeNJJO1gitTV1wTjYg9QRsY1Cvnutow3/AKjxEnTYEY2I3H6+kGuqROq6Mu3mOqmWvbvFce/arOIW5Zcr+Yar0z/pPkZlWHaJdVOpB5WVt1OxBHSaH7cMan/vPN+2XEPg3y1aGvMi/GUaZIOA3rjT2meV13jfix3NZR6nZVRnKEjy5sj0xNenVyPvPP8Asz2np1VBBweoO+Z1dG+GhH/4Zrx5yRz83DbezXzFzSmlcBhp7+MkWnT5cVmu1Wc0XNKS8iakIEF5AtKDUkTUgXM8Dua+ATJvUmdxCtoZFuoI2TvVqco9SfAeM6ujSCqANhMrs5YFELNu2vovSbErPYUi65BBkopYcJ2g4U6OSdVbVSPsYdbXPLbpzdEH2nUXNstRSrjIM4/jC8pKDYEL7CILLLhJdFZt2yx92JEULW8IAA2Gg0ikjRqUmOwlFDhZBJY4HgP6zQNSDXdXuPj+FsfymAA96Se6eVf3cbkeJP6Shrrz+czKl8AJlX/G8A4M8zLlt8vRx4pGrxHi6qN9Zzt32pK5wZi3vEGYnWZFViTrIltW7RuDtESSSZfT7WEbe3hOVqDM2eDdlbiuAwApp/FUyMjyHWXktvZS2Ty0f/OD51+kar2uYjTX6QxuwNMb1mz1wi4+80eF9j7VCC4NU/6yOX+Ub+81nFmz+XCOXo1rq5YikjMevKNB6sdBLuIdleJim7FQ4UFuUVgz7a8oHl0no1MqoCqAoGwUBR8hH+NNJwT7Vv5OX08l4B2xdanI4IUgcucbjfB9xO+s+Lq4GsA432JoVnNRD8JzkthcoxPXl0wfSU2vZGsmgrqR0yjZ+8xvFnje0dGPNx5f2revb8JTNQkA0wTvuvVf76xUeNowBzvKE7N0mTlrM1XY6E0108gdfeFWnZ21pkEKTjYM7Mvy6y3x8n6Pm4Z7qgcJes5cVPh02wQApLnoSOgzv13krrsNY1Dl0fmwAWFV8nHj0m1ziTVeYaTfHhxn05c/yOTL70yLTsVY0lYJTILD85djUHgVOdIB+11LVwlbUH8lTHdcfo3iJ0pBEjXorUUq6hlO4YZB9oy4pZ27J4/yMsb/AC7yq+F36MSQRnH0mgtbIyDkeU4u5trWhc06Y+IgcNkCtypzZHdBY5Gh28xtO0srflpqKSqUA0JcMCviCM5kcfVO1Oe4Zd8dn+JGNSX1KVTburoT+Vn8PQdZkVL0h8cwqb8xUKFBGCVODocEGa26cw7mkHeK3rK6qyHmVgGUjYg7GRuTgSRW1SD3NtzSsVtYbZpzMo89fSUzm4mOjorhQPIScYRZlkHilNa6RRkke2p+UFtuN0nblBIb+FwUJ8xnf2kdU3raem62PnJ9o7Qirno+CPXYzpzUMrqDOM642yBpJQxKQfA5VOOmkU2opIANxvK2qZ0PXQ++kBqV+96/eTWpA88veJMGZc6qWU+qnB+0z6lYneG9rLf4V5V8H5ao/wCY1/6g0wqtzPLuGsq9OZ7kTqnxgjnJwN4nqEz0D8L+z9Fy9aoOd6ZHIp1Vcj8/mZfHG3szzz6Zsuz/AOHvJSWvcjLnBWmdlHQv4nynSlcLOivFyjekwLzRZ3YYzHtHFllcrusutV1lls8BeprDaCHl8JdVFrvU6Rhdys0xnXWWEDECt7kyK8TQHDOoPgWUH6wPiDsQVQ69SOg/rL+CdmKK96qodjr3hnH9TMMuXV1HThwbx6sq0Er+YPuIQtQS8cJoDamn8oH2lyWKDZVHoDJ+S+kfFPalIRTfEtW3kxSEn5P0r8SonMqNNhtDQkfkjrqOiPNu1PDKtKoj0BcFQGyEpiqoy2epyw38YR2D7WIlw1uvxF+MxYUa1J6CLVOSWplhhV01A8sCehGiOsyeP8GWrTyMB0Iek2NVdTlSPeU/lva2sdaC3HYi5qljUrhQQwIzUq6Hpry+EFtuxH7GtUi4+KHKlqT0VWmxBxp3iQcMROfv/wAUblHdeVHwSvfqBArKSDgIckHzPSZVPtxc16yf5ZIYd2j8dtOYZLhW1GB+9kCXyzlmmcxr1OgDgaY6YGw8hLGTO8qW4EmKwmNyvt0TGekDar4CTpJy/l09IxrCQNcSu/2t0z0Iau/8R+ZlLMTuSfUmUtdCUVLwSlq0gkqJVUogjX1BGhBGxB6GCtxAStuICU3Gmq6Lhd+XUhvzoeV/Pwb3H1BhpacZacWCXNLO1T/Bb1J7h/m0/wCU6v4k7uLPrxcPLh05LSYoOa8easnN5yvmNRCKT6QOwc/lPpC0pnJEDlPxCtMrRrD90mk/oe8h+fN85xHw8z1btJaB7O4G5Chx6qwbPyBnm1G05qiL7mcvJj/J08eesdKLW1Z2wBgDrPTvw7pBGqL4qD8jOfteFanAxrOr7MW3JVHmCPpNMcNd2Wee3V1h3T6Tm+JNpOmM5rjK4LfSaxmxBq0PY4WBWwy0MuDpJAPPrL6dBm8hLrazB1M0Epg6DYTLLP6jfHj13oK24eM7afcw9AOm8TEk8qe56CWJTCDxPUzKRtavoaby3IMDo1+cnGuN/DPhCkOBiWiP9TAjhZS10okBck7QrRekY1IN8UdTBbjiKgbyfCvkVUusQK64moBzAavFkH5mA99Zi8T7QUlViNcAk6zPLNpMNvNO0V2f2qtyIVHxH7xp06pbXTAZdPnI2ZuyUOG5Mr/6hKaURhgcqr4Xm9MnwldzVr1ajPT7qsWIHOtMnvYydQTtElhVBLvVVcDJC1OZ2Gfy6aH3MbrP7emjjpxpHo9o2zg5E5G04oMCGJxBTOa2uyadYeMneQbjhnP0uIgS79uptK7qezWfjUFqcYMDNRCNDBqgBldVO4NbipMpbi5G8AY4g9YyOk2N4hxY8uQdQQw8iDkH6T1ajdBgD46zwe+fut6T1/h1yTRpMNmSmR7oDO78aalcf5F3Y2WjwIVTFOtygKmmCPcQn4h0+sDtLfGp94S9TTQ6wGrPoQ2qkFWH+kjBnOcI7Ola782ynlU+I3DfKa9a9BG2D18IVwm+VzynRht5iRZKnYilYAQ+yo4cSaU5dSXWSgVzzB7QrnabWZkcUbva+UqMW1pydZzgwv4Y3EpIGvlIzuo045vJZasSMH+xD1OBge5nNJdlcsDvn77w604sMa79POcuOTuyw231AUQPJqnC6L+836L5wKleh3wx0GMgeeyw2txFEXcAbADb2l9ys+iz/RiqlNcDQD+8nxMyuI8dpoCCwz67TnuNdqWJ5KXeY/IDxJ6Tm6vD2ck1Wds74PKsjdv9S9OP966R+1VPOXfOugEjV7br00E56n2Xtn/M1VfRx/Satp2JstOY1W/3VSPsBE48/aLzcfpVdduDrg584AO0FzWOKKNUP+lS3v4CdnYdn7On/l0kz4sOdvm2Zo/CA208ukv8Nvms/nk8R5uOCcRqtj4bL51GVB66mcNxvjdUVKlDBBV2pNrqXDcpA957+ymefcS/D2tUualYCkWLtUVmOM8xOQ2mRjIxjwkzhxit58q5dKeFRSpblUAakjz6+I6ze7H8OFS4BamCiAtUBVSDoQoYajc9fCa1D8Pa+9SvRp+VKg7/AFdsfSdVwe0p2tIIDznd3IUMx8wNBjwmkxYgLvsXY1RkIaDf/ExUfynI+k5+8/D6opPwqysPCopU/MZnY3N2G20meVYn85kZceN+lpnlPtxdXstfLsof/bUT9SJU/AuIKMm3rEeK02cfNcz0GlT/AIjnwnVcErgrgdJleGL/ADZPBa710PfV0/3qy/eQXitQdZ9IOoIwcEeB1Ezbvs1ZVf8AMt6LeZpID8wMyt4FvmeDJxpuozHPE1M9guvwy4Y//slP/rq1F+hJE847ddjP2OqvwQz0nGULHLBh+ZSceh95S8Vi05pXOXNUEaT1jsoxqWNs6nX4aqQdsp3CPms8cqhhujT0r8N+JgWLA6fDq1Bg9AwV/uTNuKaqnJdx1X+L4D5xTJftImTqPpFN9xg0bm4VRoRMmtxVQcgj5win2QZv82sx8lGPqZo2vZa1TXk5z4uS302jY5drxnb/AAwWJ6KCfeE23BL1mBCGnjUFmC4/WdtRoqowqhfQAS4GQBOH07gKBVKE+K82feaCysGSzJE8zK4imSfSaeYFcMDmBlKcA5mRc8QIplhsdTNm5XAM4rjNUK9Onnd1H/EkaTn57ezt/Eku2zdn/DUeQHvBr7CajpGrXIPIM68321/SVVKgZ6YOoLDm9BqftObcrpmNlHWtBltw7HDPlz4hT+UfLX3mDfcWZzyIe8dM9FHUzT4zxdSrAH/tOcoKQCx3bX0HQS2OPVdK8nJePHd80fQqCmMAZzuTuT4kyZvP7My3qmQFZgZ07087z3rYF112hFLinnM20POcYmlT4Ox2Emb+kdh1txkdZpU78MNDrMN+Bt6e8nbWhQ6tmaTarQrXVQeYjrxNpbSYMMSt+Bsx7pwOskR/8VLbQpDzDXSVrwvk27x+ktS3PXT0iCqrSA2J9pA0kXUkky6tVVeusDGXOcYHiYBKMDrNXs/fd8iY9Oj4Q/hdlytzeO8pd7HZAxZlFvUyolmZIlmZnH+ELc0Sjb/mQ+DD+8TQJkSYHll12QbUdRMypRagppKdWYu+PMBQPkv1nrd1ZK++QfEY/WZi9kbTmLsnxGOpNRmb/p2+kjLvOyZXlZUdWHzinsaWVIDApoANgEUD7R5XRtUDJAyoGSBmiFoMmDKgZIGBYDJAyoGSBgSqNpMe4chtJqVTA6lv1kgOpUDaGY11wCiCz4LPysFZ2Lcun7vh6zbqW4PrBLpGwR5EfSRljL5Wxys8Vwl1fFWQY1Dcp9wRCOGn4rMebREJ6fmOg/WTvuF1hVVyvKqnJJK4OFI7uNevWY1KxqmsOTmRMnnIygK/w+c4fjvp6V5cfaTOz1OXoNX9PCHsI4twpPKMZ36k+8WMmdGOHTHDy8nXltWtqWOkLXhi+8mtblEre8M1kkZbWCny7Q23u2EynuSZEXTS20OpoXv8UvL0jvpOSF4/SXJc1TsI2Ovo1KI21hA4im204sVK3pJmnUO7fKNjtlrJjTWD3FNm20E5e04k1I6gkTorLitOoNCM+B3kgVrZQfE+cWp2GkOq0xKGpwBjzZE27XQCZtGkS00QCJA17V8QrMzkOMQxXyJFFhaRLSJaQLSBItIM0YtIM0gOWilXNFCA4MkDKQZMGWSuBkgZSDJgwLQY4MqBki2kBFtY7HMpY6aSNvcg6GWFdRcQYKSdZpugMA4hXCIcbwOb7RXYJCiZdTQDEsq02ZyTmJkMgAsGMmtuZei6wgkSJBnNbkxxaQ7SICToCCykxZwwU5IKY0B0tYTToyYz4S5BJCSl4yz4AkqYlwXyzAFNhmRPAuqkqfKaNNT6QqnmAFamr+VtfA9YdTtCd5elHwMtL4EBqdALBr25GgG5kqt1pMn4pZyegkWjUt7piddhNe1q5ExbNNIdathpF8DRLSJaRLSBaVEi0gzSJaVs0gSLRSkvFAqDSYaKKXEw0kDFFAkDK7mthdI0UBrerlZm3pZTzL7iPFLCqnx3TWC3N5zGPFAqRhjUSLIsUUCs24xB6iRRQKxTl1NI8UC1RLgI0UC1Uli04ooElWWq8UUC0PHNYdYooDi7A8ZFbgsY8UAO+uWPdWPRtCFGeu8UUjXcaVIcoEuSqNI8UUF80gWiimYgWlTPHigUlo0UUgf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ASEBAUEBQUEBQUFBAQDxUQDw8PDxQPFRAVFBQQFBQYHCYeFxkjGRQUHy8gIycpLCwsFR4xNTAqNSYrLCkBCQoKDgwOGg8PGikkHxwsLCkpKSwsKSkpLCksLCwpLCkpLCwsLCktLCwsLCksKSkpLCwsKSwpLCwsLCkpLCwpKf/AABEIALcBEwMBIgACEQEDEQH/xAAcAAABBQEBAQAAAAAAAAAAAAAEAAECAwUGBwj/xAA/EAACAQMCAwYEAwYFAgcAAAABAgADBBEhMQUSQQYiUWFxgRORobEHMsEUQlKS0fAjM2JygqLxFRY0Q2Nz4f/EABkBAQADAQEAAAAAAAAAAAAAAAABAgMEBf/EACMRAQEAAgEEAgIDAAAAAAAAAAABAhEDEiExURNBBGEiMnH/2gAMAwEAAhEDEQA/APY5VVUywGJxAqpvprK61E40k1jtpAy2ZsMM4O4i4PfGpkHcHBiL5cnptKOzlkUq3LHYvhPTGT94HQiWCVq0tEB4hGjwFHiigKNHigKKKKAooooDRR4oDRR4oDR4sRQFKatwBLDALqnqYF/7UJFroTLqMRBmqtA0a9bIMqsamVIJzgn5QNLk5lNrfBbg0205hlfA4gbFqO+fSGhYLTI5hjzhXSA+PCJsRgdcSQWA8UeKBXSbIk5RbHcS8GBUU1lV03dMudYHeNsIAwp6Q6xQY98yg7S+w2gFiWLGEkBAUcRRCA8UUUB40i1QCQaseki2RMlq2PiBtU8ZKhX6Hbp5SsyXvHdCYoo8uzKKKKA0UeNAWY+Y0YmAmaCvL2lLLrABuaR6TNqqRvOiKTOvaIgY+Zn8dzhaifmQgia9flAmeAapKIOfPh94GpwjiK1Ah8f6Tcc6aTz6galrXVXBCFhv+6SftPQEORGxXRJzCQINTOsIQwFHixFAHpjvGWmR5dYiYDmpAapy8LaZVzcAMYBVRgBCre3KBT4zKsaJqOvMc65x0xOkemCMSBWslA7e4OSDuCRCDWA6yRZFmDm48PrKy+fOUuc+l+i/Ylq46aytqxMrzJBSZS5WrzGQhrKqhOw0k2bEGq3OZDSQz1JH9qwcGUXFfBGeuketRDrvgj8p6iV36X7Xy0aFxjzELRwRkTnrS6ZSVfQj5EeImilyBqDj7e80xzZZ8bSilVGuGHn1H99JZmaufweKNmLMB4xEWYswIMJADWWGMYEWglzTzCmMqYwOfveG5M0OytqFNTHkPvCKoEL4RQAViOp+0iwWX/CqVYYqKD95T8Hk7vQAY9JpQW9TY+xgCU1JMvVJhN2jCVOVhpnBP6zZ+OMZG28kXZjTJr8ZRWIJ1EaBou/WCUaxOcy+sdDAbapqRAOd9JmVKIJJMPO0Et6ZL97uqNTnTMi3Q0OEWfLljudvSHVbgDzPgJn3HEcDCaDx6wdLsTK8k8RrOO+avI1J8dZYBMq44woOBIDiJOxlOr206fTXZgNzIisomfSrjrGq3I8Y2jTRe6USC8QXoZzfEL/Gx19YE3GfhsvxNAeolbnqtcePcdZVuOYzKTiWKrUnHKw1U9HTowjUOIBgCusuqIlTl5h3l1RuoP8ASRvfeNJJO1gitTV1wTjYg9QRsY1Cvnutow3/AKjxEnTYEY2I3H6+kGuqROq6Mu3mOqmWvbvFce/arOIW5Zcr+Yar0z/pPkZlWHaJdVOpB5WVt1OxBHSaH7cMan/vPN+2XEPg3y1aGvMi/GUaZIOA3rjT2meV13jfix3NZR6nZVRnKEjy5sj0xNenVyPvPP8Asz2np1VBBweoO+Z1dG+GhH/4Zrx5yRz83DbezXzFzSmlcBhp7+MkWnT5cVmu1Wc0XNKS8iakIEF5AtKDUkTUgXM8Dua+ATJvUmdxCtoZFuoI2TvVqco9SfAeM6ujSCqANhMrs5YFELNu2vovSbErPYUi65BBkopYcJ2g4U6OSdVbVSPsYdbXPLbpzdEH2nUXNstRSrjIM4/jC8pKDYEL7CILLLhJdFZt2yx92JEULW8IAA2Gg0ikjRqUmOwlFDhZBJY4HgP6zQNSDXdXuPj+FsfymAA96Se6eVf3cbkeJP6Shrrz+czKl8AJlX/G8A4M8zLlt8vRx4pGrxHi6qN9Zzt32pK5wZi3vEGYnWZFViTrIltW7RuDtESSSZfT7WEbe3hOVqDM2eDdlbiuAwApp/FUyMjyHWXktvZS2Ty0f/OD51+kar2uYjTX6QxuwNMb1mz1wi4+80eF9j7VCC4NU/6yOX+Ub+81nFmz+XCOXo1rq5YikjMevKNB6sdBLuIdleJim7FQ4UFuUVgz7a8oHl0no1MqoCqAoGwUBR8hH+NNJwT7Vv5OX08l4B2xdanI4IUgcucbjfB9xO+s+Lq4GsA432JoVnNRD8JzkthcoxPXl0wfSU2vZGsmgrqR0yjZ+8xvFnje0dGPNx5f2revb8JTNQkA0wTvuvVf76xUeNowBzvKE7N0mTlrM1XY6E0108gdfeFWnZ21pkEKTjYM7Mvy6y3x8n6Pm4Z7qgcJes5cVPh02wQApLnoSOgzv13krrsNY1Dl0fmwAWFV8nHj0m1ziTVeYaTfHhxn05c/yOTL70yLTsVY0lYJTILD85djUHgVOdIB+11LVwlbUH8lTHdcfo3iJ0pBEjXorUUq6hlO4YZB9oy4pZ27J4/yMsb/AC7yq+F36MSQRnH0mgtbIyDkeU4u5trWhc06Y+IgcNkCtypzZHdBY5Gh28xtO0srflpqKSqUA0JcMCviCM5kcfVO1Oe4Zd8dn+JGNSX1KVTburoT+Vn8PQdZkVL0h8cwqb8xUKFBGCVODocEGa26cw7mkHeK3rK6qyHmVgGUjYg7GRuTgSRW1SD3NtzSsVtYbZpzMo89fSUzm4mOjorhQPIScYRZlkHilNa6RRkke2p+UFtuN0nblBIb+FwUJ8xnf2kdU3raem62PnJ9o7Qirno+CPXYzpzUMrqDOM642yBpJQxKQfA5VOOmkU2opIANxvK2qZ0PXQ++kBqV+96/eTWpA88veJMGZc6qWU+qnB+0z6lYneG9rLf4V5V8H5ao/wCY1/6g0wqtzPLuGsq9OZ7kTqnxgjnJwN4nqEz0D8L+z9Fy9aoOd6ZHIp1Vcj8/mZfHG3szzz6Zsuz/AOHvJSWvcjLnBWmdlHQv4nynSlcLOivFyjekwLzRZ3YYzHtHFllcrusutV1lls8BeprDaCHl8JdVFrvU6Rhdys0xnXWWEDECt7kyK8TQHDOoPgWUH6wPiDsQVQ69SOg/rL+CdmKK96qodjr3hnH9TMMuXV1HThwbx6sq0Er+YPuIQtQS8cJoDamn8oH2lyWKDZVHoDJ+S+kfFPalIRTfEtW3kxSEn5P0r8SonMqNNhtDQkfkjrqOiPNu1PDKtKoj0BcFQGyEpiqoy2epyw38YR2D7WIlw1uvxF+MxYUa1J6CLVOSWplhhV01A8sCehGiOsyeP8GWrTyMB0Iek2NVdTlSPeU/lva2sdaC3HYi5qljUrhQQwIzUq6Hpry+EFtuxH7GtUi4+KHKlqT0VWmxBxp3iQcMROfv/wAUblHdeVHwSvfqBArKSDgIckHzPSZVPtxc16yf5ZIYd2j8dtOYZLhW1GB+9kCXyzlmmcxr1OgDgaY6YGw8hLGTO8qW4EmKwmNyvt0TGekDar4CTpJy/l09IxrCQNcSu/2t0z0Iau/8R+ZlLMTuSfUmUtdCUVLwSlq0gkqJVUogjX1BGhBGxB6GCtxAStuICU3Gmq6Lhd+XUhvzoeV/Pwb3H1BhpacZacWCXNLO1T/Bb1J7h/m0/wCU6v4k7uLPrxcPLh05LSYoOa8easnN5yvmNRCKT6QOwc/lPpC0pnJEDlPxCtMrRrD90mk/oe8h+fN85xHw8z1btJaB7O4G5Chx6qwbPyBnm1G05qiL7mcvJj/J08eesdKLW1Z2wBgDrPTvw7pBGqL4qD8jOfteFanAxrOr7MW3JVHmCPpNMcNd2Wee3V1h3T6Tm+JNpOmM5rjK4LfSaxmxBq0PY4WBWwy0MuDpJAPPrL6dBm8hLrazB1M0Epg6DYTLLP6jfHj13oK24eM7afcw9AOm8TEk8qe56CWJTCDxPUzKRtavoaby3IMDo1+cnGuN/DPhCkOBiWiP9TAjhZS10okBck7QrRekY1IN8UdTBbjiKgbyfCvkVUusQK64moBzAavFkH5mA99Zi8T7QUlViNcAk6zPLNpMNvNO0V2f2qtyIVHxH7xp06pbXTAZdPnI2ZuyUOG5Mr/6hKaURhgcqr4Xm9MnwldzVr1ajPT7qsWIHOtMnvYydQTtElhVBLvVVcDJC1OZ2Gfy6aH3MbrP7emjjpxpHo9o2zg5E5G04oMCGJxBTOa2uyadYeMneQbjhnP0uIgS79uptK7qezWfjUFqcYMDNRCNDBqgBldVO4NbipMpbi5G8AY4g9YyOk2N4hxY8uQdQQw8iDkH6T1ajdBgD46zwe+fut6T1/h1yTRpMNmSmR7oDO78aalcf5F3Y2WjwIVTFOtygKmmCPcQn4h0+sDtLfGp94S9TTQ6wGrPoQ2qkFWH+kjBnOcI7Ola782ynlU+I3DfKa9a9BG2D18IVwm+VzynRht5iRZKnYilYAQ+yo4cSaU5dSXWSgVzzB7QrnabWZkcUbva+UqMW1pydZzgwv4Y3EpIGvlIzuo045vJZasSMH+xD1OBge5nNJdlcsDvn77w604sMa79POcuOTuyw231AUQPJqnC6L+836L5wKleh3wx0GMgeeyw2txFEXcAbADb2l9ys+iz/RiqlNcDQD+8nxMyuI8dpoCCwz67TnuNdqWJ5KXeY/IDxJ6Tm6vD2ck1Wds74PKsjdv9S9OP966R+1VPOXfOugEjV7br00E56n2Xtn/M1VfRx/Satp2JstOY1W/3VSPsBE48/aLzcfpVdduDrg584AO0FzWOKKNUP+lS3v4CdnYdn7On/l0kz4sOdvm2Zo/CA208ukv8Nvms/nk8R5uOCcRqtj4bL51GVB66mcNxvjdUVKlDBBV2pNrqXDcpA957+ymefcS/D2tUualYCkWLtUVmOM8xOQ2mRjIxjwkzhxit58q5dKeFRSpblUAakjz6+I6ze7H8OFS4BamCiAtUBVSDoQoYajc9fCa1D8Pa+9SvRp+VKg7/AFdsfSdVwe0p2tIIDznd3IUMx8wNBjwmkxYgLvsXY1RkIaDf/ExUfynI+k5+8/D6opPwqysPCopU/MZnY3N2G20meVYn85kZceN+lpnlPtxdXstfLsof/bUT9SJU/AuIKMm3rEeK02cfNcz0GlT/AIjnwnVcErgrgdJleGL/ADZPBa710PfV0/3qy/eQXitQdZ9IOoIwcEeB1Ezbvs1ZVf8AMt6LeZpID8wMyt4FvmeDJxpuozHPE1M9guvwy4Y//slP/rq1F+hJE847ddjP2OqvwQz0nGULHLBh+ZSceh95S8Vi05pXOXNUEaT1jsoxqWNs6nX4aqQdsp3CPms8cqhhujT0r8N+JgWLA6fDq1Bg9AwV/uTNuKaqnJdx1X+L4D5xTJftImTqPpFN9xg0bm4VRoRMmtxVQcgj5win2QZv82sx8lGPqZo2vZa1TXk5z4uS302jY5drxnb/AAwWJ6KCfeE23BL1mBCGnjUFmC4/WdtRoqowqhfQAS4GQBOH07gKBVKE+K82feaCysGSzJE8zK4imSfSaeYFcMDmBlKcA5mRc8QIplhsdTNm5XAM4rjNUK9Onnd1H/EkaTn57ezt/Eku2zdn/DUeQHvBr7CajpGrXIPIM68321/SVVKgZ6YOoLDm9BqftObcrpmNlHWtBltw7HDPlz4hT+UfLX3mDfcWZzyIe8dM9FHUzT4zxdSrAH/tOcoKQCx3bX0HQS2OPVdK8nJePHd80fQqCmMAZzuTuT4kyZvP7My3qmQFZgZ07087z3rYF112hFLinnM20POcYmlT4Ox2Emb+kdh1txkdZpU78MNDrMN+Bt6e8nbWhQ6tmaTarQrXVQeYjrxNpbSYMMSt+Bsx7pwOskR/8VLbQpDzDXSVrwvk27x+ktS3PXT0iCqrSA2J9pA0kXUkky6tVVeusDGXOcYHiYBKMDrNXs/fd8iY9Oj4Q/hdlytzeO8pd7HZAxZlFvUyolmZIlmZnH+ELc0Sjb/mQ+DD+8TQJkSYHll12QbUdRMypRagppKdWYu+PMBQPkv1nrd1ZK++QfEY/WZi9kbTmLsnxGOpNRmb/p2+kjLvOyZXlZUdWHzinsaWVIDApoANgEUD7R5XRtUDJAyoGSBmiFoMmDKgZIGBYDJAyoGSBgSqNpMe4chtJqVTA6lv1kgOpUDaGY11wCiCz4LPysFZ2Lcun7vh6zbqW4PrBLpGwR5EfSRljL5Wxys8Vwl1fFWQY1Dcp9wRCOGn4rMebREJ6fmOg/WTvuF1hVVyvKqnJJK4OFI7uNevWY1KxqmsOTmRMnnIygK/w+c4fjvp6V5cfaTOz1OXoNX9PCHsI4twpPKMZ36k+8WMmdGOHTHDy8nXltWtqWOkLXhi+8mtblEre8M1kkZbWCny7Q23u2EynuSZEXTS20OpoXv8UvL0jvpOSF4/SXJc1TsI2Ovo1KI21hA4im204sVK3pJmnUO7fKNjtlrJjTWD3FNm20E5e04k1I6gkTorLitOoNCM+B3kgVrZQfE+cWp2GkOq0xKGpwBjzZE27XQCZtGkS00QCJA17V8QrMzkOMQxXyJFFhaRLSJaQLSBItIM0YtIM0gOWilXNFCA4MkDKQZMGWSuBkgZSDJgwLQY4MqBki2kBFtY7HMpY6aSNvcg6GWFdRcQYKSdZpugMA4hXCIcbwOb7RXYJCiZdTQDEsq02ZyTmJkMgAsGMmtuZei6wgkSJBnNbkxxaQ7SICToCCykxZwwU5IKY0B0tYTToyYz4S5BJCSl4yz4AkqYlwXyzAFNhmRPAuqkqfKaNNT6QqnmAFamr+VtfA9YdTtCd5elHwMtL4EBqdALBr25GgG5kqt1pMn4pZyegkWjUt7piddhNe1q5ExbNNIdathpF8DRLSJaRLSBaVEi0gzSJaVs0gSLRSkvFAqDSYaKKXEw0kDFFAkDK7mthdI0UBrerlZm3pZTzL7iPFLCqnx3TWC3N5zGPFAqRhjUSLIsUUCs24xB6iRRQKxTl1NI8UC1RLgI0UC1Uli04ooElWWq8UUC0PHNYdYooDi7A8ZFbgsY8UAO+uWPdWPRtCFGeu8UUjXcaVIcoEuSqNI8UUF80gWiimYgWlTPHigUlo0UUgf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aglowblogs.org/prayer/files/2012/01/Blog-Jan-1012-Ti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62200"/>
            <a:ext cx="2982782" cy="1981200"/>
          </a:xfrm>
          <a:prstGeom prst="rect">
            <a:avLst/>
          </a:prstGeom>
          <a:noFill/>
        </p:spPr>
      </p:pic>
      <p:pic>
        <p:nvPicPr>
          <p:cNvPr id="19464" name="Picture 8" descr="http://t2.gstatic.com/images?q=tbn:ANd9GcQHFFtmtUeT9w6xPslMcoQSDypKX6TuOcW-0j6km7rp5QWEDB66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458850" cy="2590800"/>
          </a:xfrm>
          <a:prstGeom prst="rect">
            <a:avLst/>
          </a:prstGeom>
          <a:noFill/>
        </p:spPr>
      </p:pic>
      <p:pic>
        <p:nvPicPr>
          <p:cNvPr id="19466" name="Picture 10" descr="http://www.sabre-roads.org.uk/wiki/images/d/d7/Us-64-exit-exact-change-only-sig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2000"/>
            <a:ext cx="4152900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Luck</a:t>
            </a:r>
            <a:r>
              <a:rPr lang="en-US" dirty="0" smtClean="0">
                <a:solidFill>
                  <a:srgbClr val="FFC000"/>
                </a:solidFill>
              </a:rPr>
              <a:t>iest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Having the best luck of all</a:t>
            </a:r>
            <a:endParaRPr lang="en-US" dirty="0"/>
          </a:p>
        </p:txBody>
      </p:sp>
      <p:pic>
        <p:nvPicPr>
          <p:cNvPr id="20482" name="Picture 2" descr="http://t0.gstatic.com/images?q=tbn:ANd9GcSjZKwrqcGqsTndd2DqSV6-5Td1Rf-Tti0acWSWICfVJATCh0xX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3967504" cy="2971800"/>
          </a:xfrm>
          <a:prstGeom prst="rect">
            <a:avLst/>
          </a:prstGeom>
          <a:noFill/>
        </p:spPr>
      </p:pic>
      <p:sp>
        <p:nvSpPr>
          <p:cNvPr id="20484" name="AutoShape 4" descr="data:image/jpeg;base64,/9j/4AAQSkZJRgABAQAAAQABAAD/2wCEAAkGBhQSEBUUExQUFRUVGBcYGBgVFRgVFxgXFRQXFBQVFBcXHCYeFxkkGhQVHy8gJCcpLCwsFR4xNTAqNSYrLCkBCQoKDgwOGg8PGiwkHyUqLCwsKiksKiksKSwsLCwsLCwsLCwsLCwsKSwpLCwsLCwsLCwsLCwpLCwsLiwsLCwsLP/AABEIAMIBAwMBIgACEQEDEQH/xAAcAAABBQEBAQAAAAAAAAAAAAAEAAIDBQYHAQj/xABCEAABAwIEAwYCCQEFCAMAAAABAAIRAyEEEjFBBVFhBhMicYGRMqEHFCNCcrHB0fBSQ2KC4fEVFjM0U5Ki0iSjsv/EABsBAAIDAQEBAAAAAAAAAAAAAAMEAQIFBgAH/8QAMREAAgIBBAECBAUCBwAAAAAAAAECEQMEEiExQRNRBSJhcTIzgaGxI5EUQkPBwuHw/9oADAMBAAIRAxEAPwDkpdok1s6qYU9F49kIY8yCpS0hT0WJNvCna6FDbJildgtUIiiTCaRKtuGYEOElMYa7YtnvpFbUJVhwXEinVDiJCIxmCbkJGqrg1FjzbYOSfEUbKr2jpBs3J5RF+qw+Nrl7nOOriTbqntJMplRkBJyfI5GFIhY2U9tNIOhMdVVXbCJpIs6DAYTa7LqPD1UQRKrYVQfdlXiLNJVcVZcScAMs33/ZVhTEVSM7LK5F32TwPe1jGob+f+hWu4fxPWKwplpiHvDmui1muv7FZjsdWAqW1GvlJhdGbg8OR3rqVPPzyiSUplkt3Ixii9lonp8QJpZ4Ei3Sf2QNTitWJeaYB0hrj88w/JWVIDu2yPiJ+aAf2NwzTm+0gGQ3vHZQQZBDUCNeQzvwY/tu0mk1xEHN+YP+SxjGyun8awQxLnNcYY2CSOQ/yXNw5kuiS2TlnXLPhJ6xCcwNbaE88WpWe4Pw1G+cH1V89lrKjwl6jVoGHZP4oLJFwYBTeN7gQuuEQbptTCyVNTpwj4cDxppg8+ZTaZV1WGU4aKx+ouddrSfIIOvRIsRB6oLUcdsIt2XhETal0qhUOVeuSEpbnY/BbY0TYZyPo1AFXUGootshvsNHlE4xASQrGWSUlAKm+4SrFKlhySEnA3lXsHtdcgwepgUMWoim1XboHBWz2lKuuHYrL5KrossimmEziW6PAvlajNWWGKxWYcgq97hKVSrZE8D4BUxTzByU2mHPIzQdcrWyMzukgczpMZFtjRbHNSnuB6MXlWOE7M4iuB3dJxB+86GM88ziAR5St7wjszQoAd3SzO/6lWHu8wPhb6BWpoF3xElIbkh1yvpf3MDhvozd/a4mkzoxrqp9yWCfdGj6NMNF69c/hYxv5hy2tPDNCkhoUeq/CB7b8mMpfR1hxpVxP/1f+iNwvYLDtP8Abv8AxPYB/wCDAfmtIcU0clU8T7W0aOrpPJtz7BeU5E1xVjaPYPBg/wDLscedRz6h/wDNxQfEPo8wLp+wdTJ3o1XNjqGuzN+Soj9Kk1IFF2Wby4AxuQP81pOD9ssPVJHegz8ObwujkQbyruU12CUYPopcF9H9OjUJp1nlrhGWqwTPPvGR7ZEfW4bVYGgta5kEOJcbQNQMpJGugnotG5zdbEKSrWZam4gZiQ2/SbT/ACyC/mdsPFbFSM4aTabA4vzgCzWVg+N4DIa4+omyjq1ahbIkA7O1HnCKxeALJ7ypIadDA8trhZntHx7LSeWG4ET1NgPchDa3OkF3bVdlD2i4g8lzGP8AACA+HEEkyPFGrLxE6nRZ6pRgwNp+SfQcQDrcnlc6mbTMwZU2IgRzi6fjHaqRmyk5O2LhtOTPIfqrAuMoHDeHVWrAC2UOWSUJWh/Bhjkx0x1CvNipnushnMghKs9aeHNKcLZl6jDGGTajZcIe00Wlu9vX7w81V9rMO3wO3JI9IMLPYPHVGE928tnWP2Nk7E4h73AvcXHr+2izckm3yaOHHXKBnsUbTdHsoyhq2GIKEpLoYlF9k2Fw8iVO7DWXnDz4VZ1qQI1USJiUgskiqjWgx/NEl7ce2glRsH0QlQZiSvK78zukJzKVleKpclJy3OkC5JcAFZM4e5rSSFHw9oFS6uHPhhnf5q7VgIS2y5KhmiI2UTcPunVbBaOnjshbM7VSU8lIHxNVbf6PeItFAsIuHOv5mf1CwD6clWvBceaDzuDr58wks89zHtPiaR2D62FFW4o0DVYFnHqjxZzAOslSNovqfG9zhyb4R8rpRxrsJaNHju11JmrxPIXPyWcxvb1zp7tpMbn/ACU7OFUx/Zt9bn5qTuLRltyAt8lFpE0zMVu01dxkuHlFvUHVT/7x0ng97RY15++wEXiJIaRf30QGLwRZULINja2x0Xh4NUcNI8zCOmkAaZRVanuj+E4cVg+n/aFuakRrmZLi0cgWzMSfCq+vSLXEHUFWvZUH63RLdabjUsQCRTaXQCfID121RxY0nYLjtZrxTq5nUagdlc68OZAc2ddNje3Va/iWGNWnRLXVJpuDpbMuY0kEWGhsBIieqNruqOYQO9dczll0kAOpwAdxzg+MdUz6q4luYVpyuIhlR3jFMg5vDAdDCQXH7zhqQgyhbsPHLUaYJxfhdTFOp6sa1sw45CZ0Muu4CIkc1WcQ7DitTFPvmUwCDYA3HqtGyrTpd4Hd5Mu/sn5Q1xy+EuaATFpHIa6oV+OwrmFr21XNBm9KoROk2b197oTjTtBk248nMe0PC/q1UMiKYAyn/qODWte65Ny4ExpBFgqfvpdJ1XWzhqGKoOpCHMMifvMO1zoQuX8Z4DUwz4fdp+F8Wd0PJ3RHhLd2AyQ2vjonbSDhm59eSJosgQVWYZstGoI069Pf81Z07m5Q5QdjeHKq5Je7uFDjBARrTogceVot+nioQS9XK2RYZ0otzbhVlIwrBj5WZPk08fHBNRPNNrvCaKZmyc+iY0QkkM22gemCOiOa4xvogmC3kuh8Lw7RTYAGkZR6n9ZlSgE5Uc7qYm+iS2mL7LUXPJ0nYG3ovVeinqIwOGoy/TZHZQWnbVS06N5UdcSTyRvQnJlY6qEFRUPYZEKwwpteU2pCTawT8MUYrky8maTb2hTlG+nKTHypQmErVIWbp2wR+GSFO6LeRCHdWulv8PG7Y3/ip1USSmI0sUVRx5bv+3tsq41JTmNKv6UGqoo80+2y/ocZ5/K6IHGAdlSYVkFF4ggFpMa/JAyaJdxLx1XNMtH0RVcDcHf9FPxPAtGHdAvGsne0+V59FFgzGiOxkuoPDbOLTHnt81ldM0FyjmGLeC4jWCRPODqjOBYDM41c7qYpkHMLOk7A+Ur2t2fqyfs3DyuI5iyt+zHDpGV+xLiOZMAHrZoTjmlGxT025UW+F7VYkMY1rqpbqZc6CRvA6bKepxzGGCKtbW8OdyFr7SCY6rT4DCsLR4R7Kzbg2hsABJ+r7DPoowX++mJpNh1Qugz9ow1DeJggi3nK0H+1MU9hNB+Gqs2zZqTo5GMwn0CZxngrXjRYfEs7t7mjNm0ltU0/ygq8ZKRLTgjoOBfiMxNRsAi7bRMN8QcLnSL8tE7GcLFRjg8BwIu0iQVzjCds8Rh6hpvPeMBFnGHAEA/EBf191tOAdtKWJdlByn+i8nnchWlFrkpGUXwYrtF2QdQOalmdScbg+JzCTA/E3S+o3nVbPH9m21aLXMAFRrQAf6w0RDuZtqtBjsGHDM3koMLWjwuU+tJUe9Jc0c4xL8ttNlVuOaVru23DcrhVb8L7O/FFj6j5jqseKcTdNZcyyJJFcGGULkR1GQiaJhNokEwiHUzCUn7DmPnktMFQZY7mFPi6I23VZgqhi/p5Kxfii6RGiBbTGquNoqqmEMrQcI4zUpMizgNJ1HQKDC0AQZ2UuKwoiW+qq580THGn2LEcce5xPhE9OiSp31oK8XrYysEPYDpYwxCbWcvKVKE6oyV0kotLg4yLi3yVlWsZTqQJRYwt1NTw8IHpSb5Yf1IpOkeYdiJK8a1OTkY7UJSluZDUCY3DIkBI1IXnFds8pPpEbcOpWgKE11618oM88YdDENPOb5JXVoQtbEyvazkGNUpLVN9D0dFGPZp8PxllOk1zzciw3Ma+XmqvF9razgTTgN0IDZifhlx+ImH6ARl6qrxLQSJ201i/OBb1P5qJ1ENe2bg2MHzAvzBS6xrtkTm09q8Gv4X2zBae+Z8I8T2WDZJgEE3NtjeLBOp4umyrUqOqGm1zhlOXYNB0dpqbLLuqxRIa4TDXHLTLSHFxBZnBh0NvmjcDZbXhOApYmkzP96HgzdpI+caeiFkjGHITFKUy87OcUDxDi1wPwvbIDvT7phWHEuKd3AaGciXPIA9gUGxjabqLBJFNsAnZjfhaByBhT43gLMU1jnfddmEAG5MwQQeSW+Vy+gx8yQLW4gXDwvpu6MJke+vyWU4thzSxILoMidv1Wsodk6VCo6qCZdPhsGCf6WgCFU4/hX1jE0y7/hsIzWPOwttJEqy2qXBDUpROccddNd7hEGNOgA/RQYOsWODgSHNMtI1BGiu+2eEbTxT2DI2GtdA5ukQBeNAfVZ50jX5p6PMRGS2yZ2/sl2lbiqIJs8We3kY/JWeKwA1C5J2crPoVG1Gmc8SNOt/mus8M4iKjAeYS+XG4OmM45742iq4vw7vaL6ZsSPCToHC7T7rllcFsg2IJBHIixB6zK7bXoysV2q7Nh4NRg8e4/rgb/wB6ND6KkZeGGi64MXwinclXdWlmHoqWhUymQrNlebe6vuXkJ6TXRLTpCLLR0uBtABJ8Uaj9llarC3mtTgeOMIBc4A7h3vY7hB28hpZG1wVeKYaTi138CbWx32ZEJvFcf3lSRcCBPzQ+IduqShQXFPc6Kh7rpLxJeNOiRzoUbq4iVCahkamTHRHYGmS6QSCLgixBHJa09c1LhcHOYfgynB7pfN+xB3hOi9pNN9f9E7iLSyqXAgzeA2B5wNP3U5qsLBBuR7n90lPPOUt9mxg0eCON4mvv9SGm1zmkgaKIV5VueGvo0qVVzmBlSbT4hI8II1LtbBAYrDeLw/et+yutVk3W2LLQ6bJi+T/L2/PHkhpVpUlSkYUTaeXQgmTbbVWecERB9lpQ1MJKmzDyfDs8HuStfTkpHsIUtOpEIytTBQVTDmULLgfaIxZ10yUvkIXEaWXucjZDPcTZJ7GmaDzJxpHj4OsSdy4NbAEuu607ewFypBiXS0wS85ruA52Lesh1+fkoqr4i5kQBc+EzmkegP8CiqscLmTMHe9rHrZH8Ga+w3EcQcQWVQ3M1uQQ0AwTLnEt1Ol4Ouy1XYyr9mG38JIvrz26krE974HAOIkiRNjlmJ8pPutL2WxLaZpmY7wlhBsbOIaQPOR6+iFmjcKC4J7Z2bfCBzqhIqtabgAxds7BW2GzUWxmDr+4WM4n2dqvxH2dUMaRu0EyAOY+fRO4PwzF0aoDq7ajC4gtjaJJHIhJen8tpmjdmqx+OkGVV0+NMoUZ+J7yQGjnP3jtEAn05onihDQsTxhjg3M57Ye0NygFsuc5xmJILsoIzCOvSMUNz5B5Z7VwUvEGvqPNSs8hri454mAXEaN8UEiNOWyqJzc567ch8wtFXxsNc2s5wBb3eXL4m08pLS1sgTnaLk2knWFU8PoF72iZDb9AD4jEidTC04Jy4MyTrku8P4WtHIAewWm4BxTIQNj+azwp3Txie7M7b/uE1qsW+N+UV02TbKl0dRpYjMFDiqOYKj4DxcOaBM/qr8GVitGocx7W8MNKrnbZr9ej9T7i/oUBgcUM1zeP5C3Pa/Cg0ndL+oP7T7rBU8OM55BWtNchYKXgtWVg6UNUHhN0nMtY6KB9eQhpewwlS5JqFY6J2KqmI5oaiZd6qXGHxeUKz6LYY3NA6SSSEa1AT8SBZ2utv0SpcRIIIn0191a4Z9NzYcBPWxHqmVcLTAk5TTnxeJpdHLw3E6eqZbjdUZeRTxw9T1EMp1qNSkS+q4VHE+EWyxdjpNien7J3DaLRVYDfU+cNOoj1QNPBhvjcGua6QC0nKC7QkzbXT9l5mNNwcyTlO/T5qdq8GJPPNuTUu+y7r1Ic4VGiqyRc/GOTmPF2ugRuDFwoqOMYAXCnmOgzGQ2dXDrpB5qGpjhWYSRD2gugbxq0Hc6HnAKAoYkvZYG8iG3Jj89D7KmwJpZTnLZdR8+LC6dEubAMe2yMwQDyGvBDgIJB1tYqspcgf9UbQxmUNkAlpJiYBkQATExYKDZ1edY8Nq03xwOeC1xGpkj2Me8qbF4c0iA+BInmoA1ziSAXOJJMcyZPTUrwPADg8GWy3X4YkFoGmvJNw1s0qoTfwjG5L5/q6JW0Q4WSfwyYgX0t1TMHV0A3n5f6LQdnqmbxbmQ3p/UfPb3Tbnjlh3y7MycJYs7xw6vgsuB/RKK4Dn16jQ4A5WNYCCItLs1wcwmOfVaal9EGCDWtex78oAl1Wo02ESRTc0T6I/shWyyzZpzC+zrOEed/Va800nCe+Nopki4yaZgav0aYKk0uFCmYuS/xERuXPJPzXN8Vhm/WH0m0abSACwtORoqB1yNsuUBttwDou/Y/g4r0nU3FzWuEEtcWuH4XC4K5Fxnsy2hVrQ0VKlMOOZrSCWgEQ5phhAa4TA2kXurN8cnoHuHfUe1lVgkxle3S8XHQ6+6ssBh6hdnezIGggDXXUn+b+SoOCYWvRpgsBGbVp0B25WVm7E4t/heAG75Z/W6znLwaqb20R8UqZ8xvlFrWk7X9FmG8GbiHuo0czTRBc8GnAzF0OcRzMC2kCwWn4nhzToOJMBosW5SW83eK3nM+qq+C0MmJe9lQkuEvNnZgRDJuC0/e0Np0lXxvbFsDNXJRM5iOxmIBlobUA5WPsfRNw+H7mQWkOOsiD/ountrAAAA5uX7ofH8K7z/iNb7fqiYtZKEraBz0sWqRhWvlQ4srU4nsoImnIPKZWexWFLXFrtQtnHqcWpVLszJYcmB7n0VXD+KOo1N43H6hbzhXaVrmg5gsHisLqhaVMgJHNh29juHLv4N92w44zugxhDnPgWOgOpKyNJ0FCFqINUJSUfY1MEkrsmdiBBAQj2iF53sle6q0Y0CyStj8M64nmpHvm/NObTXlVsGEGbNLTYXHmxiSSSEaJEPEF5SwIe4TYDWBeRzKkeBTNi4DaQJ9xMqTDYi9oIM2br5wd+i0suRy6OEUmuEMxru7Ph8Qgb7TF48phE0KLIBeZJvDbx05fNOxGDGdrQ1wDgDOV2U8g4x4fMxG6rKWCfmlwIcf6dY2Aj9EBJUenKU+ZFpiHNYA4tDQNC479AP3Q9C2SqDJk5su0tytyjlqD6KuxdMMd9q1z37Bz4hvOYJN9v4FheJ93ORpAOxOYT0m49FbZxwVVrotMSQ8XkTo6IIPXmFC/C5meAAlnxQQXEbl7des6IlnaVuXxNDgRcEkbaSRHzKqMTUa54fSDmx4oJu0wJDXC5EzeBqLKsYNdlt8nHa3wWPDcSWuBuPO35ojuG3DjJN5Dud+RnVA/WsrdAc4IAIkzOo5GbSgTiXAgkmRqOoN7DyFivem27D4M3pRnTab9qLOvTcxpyXLpAkwRnInKNzt0BK0vZ3E0m1m0c4zBuUDmd76SbmFmsLje9fLvE9oBbpqJiY6qHhPCaleocpjKZLpggzaN8036RtaZkk4OLYOGVxafbO2YGqKb2uIEaO/CbH9/RbfBvlg6WP6fKFyzA8RLqEVPjaA15tDrfEOhv81t+xXFhXw7HTcgtP4qZLCfWJ9ULTSq4jGdWlNGme6GquxdOWzY85vIKKxVccwALa2nkqCv2poDFU8NJL3ktcYgMJacrTP3i6BHXyT0YOXSFG6M5VwRa4sjQ78tQfUQfVPc0C0aq24vQh885B82mP55IBwBKyckNsmjUxz3RTBsVgwWQRbQwYmVTYfs7TYfswGDkLX52WhxDvDAVXUMKjdBI8kVSlk+H3PNEUXZhcqAtleNMOCG3ZYs6NMQsd2ywjh9o1pIHxECQBzK6BwbAd6Z+6Nf2lC/SFhAzh2JLLTTdpvYAgRoIT2mjJSU0J5pppwZx9tQOSdhgRZVtGsQi6OKW4prIqZm7Hjdoiq0YI80nhEkyo6qWyafyhvFqvDAA66IpaKAtT6bku4tB96YYKxTZTGt3T0rlVGzoJSkuWJJeJINGlYJUxUSAZNx8QNuUjfVC5lY4umXBme0SABGcyZl2p5ADYDzmJ2FcdR4SQB94jyJ09CtZxOBTQJmUzMc/ZxA6begTyWzu78DAJNogCG+3LdeVMG4yTlBmwJkgelpXthO5DKmJe+MxzECATy2HpsocnOfX9E6jRv4iT5Oi/Wxt/JU2LotaxkOzOIcX6kC4y3IG087jbf2x1ZNoFLz+/K9vdRtMEEFTBhi41v/AAJoaN/zUEhTnhzQSBcfELQRzHJQYc+IE6b+XVTDDnI0yNYA0kkzCfgsUQ+csOuLc9CCNRuEPxweLDD4drKgcLjaxtI+Fx5X16BEN4p3dZ2QwHgOg/ddADvkgKfGC11mjKfMiRvFr6THKdSZkqQ+RADjdrgbdbHURPWyBXPzFi+dxjwkSJguIGogWBOnotp9FvFQwdy4kkNa8CdxGaJ5gg+hXLsJTcQSCCJIJjxbH8hKvOzuNfTr0qjWmWOaCHeGWxlfExMsLgD1UbVF2hjG3OLizrPavCYkunA0gX1x9pVDmh7QwANDMxEEg/EL+HyKo+DYXCcPIfiPtsULwwsf3ZOw8Vnf3nQeULW8Wwf1rAvY1xDgMzXCfMaagtzNI5FYrh+HwDH93RnH1y1xb92hIYXNAixBIAkki+q18Ek8dP8Ab/d+wnNUzY4zENxGHbWZMPbnExILTle0wdQZBjqqB7lrMLQJwzS6mKLy1rjSEQx2UZgMtrdFQVezlV7nFhZlmxLud+R5rI1WNt3FD2nmkqkyvqP8JQWGrtqiR1+Svcd2Uqdw/MWmGyQCb5fFAt0WdwlRrdeQdExJYYeByJFvVK+k65GlkT6DBS2Gqs8H2WfUh1T7NvX4j5Db19kuzPGaYxL2DLkf4qTzAMGHNYXHm1wtzaQtgQegRsenj2wGTNJcIHwmDbTYGMENbz/Mk6lZ3t7XAwlVsSXMc3/uGX9UdU7UUc+UGo+8Szf8NxPoCqn6QABhXXiS3XU+IWveU9ipySQnk3RTbOOOwCjODhWrnKKoVsOCM5ZZFcWQh6rkfVVdiUOa4CQlbEGSEO+xXvfqF1SSkFHkd3cB2HMhSqHCqZKatJSSOh+EW8bbGkpLwlJJmqOpOAsTA1JiZPXmlna5wBzEAiAb6684sZsE6pRkojAYYB07tuOXUlbGbCoJy9j5+mDYlgFQwCBq0aWI16KF5B2+SNxTQ90iQ2ABzdzcehMx5JncQOg/kKMVuC4JfYC8Hlb0CYKQPxXVxS4YXEGoYnRu/o3YdT80TV4AS5rG/eGY9Gt69SQPfkiwxSnG0VeSMezOOwxOlh++l+fRROwwnwum97H2kq2xPD4N9Nv5yTm4QNYYBOaJudjPoqzwSjf0LrInRS1KUkmfltyVpwjGtp1C6oCQ4AZokggb8/PWysaGFbAlmVo/7jPU6o7DdnhVAOzbXvJjW3n80vOElDdJcF1NN0gTE8NpVRnokTuBofTY3VW55B7twvbL/UJNi3nfYqfHcGdQeXZ2tAJAhxbMR4ep8Rt/dKs+zjg1rqzxLjYEwTaQXjkbx6FKzajG7sd02mlqMigv1ZSuw9SlUgktdYOAAGlxmEawfmpjh3VAG5zLT4bDfXRE9obYqqeTipOEN/8AkMabZiG32zwGn3IQHkl2dTj0GCCraWHBeLVsDUHdYjII8QGZ9EmZhzIj1gHqFpcJxCo+pQZTLqIq1HVCMPFNpYWtLHtfAzie8+OYsLwsxxzAGjVvbMJtpm+/87+q0vAGuxPDAxjXONB9emWNeWmKzXPpvDZyvDXVBY3hro5FvR5nv2syPiXw7Hix+ri69jqvCMTmpsLy0uLRmLSHNzR4wCLETKVLwVMux0/MfsqXsfwCpRojvMrczW/ZgeIPBfme90xJaaYgC2TW9rDiLoAyxmGx5dOoN/dHmkpNJmIui0qO5wuT8a4Z3Nd7JgNcS20+E/DrqC0x5hdHo8ULmTAkWO3yWb7SYPvZqbtbeP6ReesEn0J5IM1aD4pUzIf7KhoyOlpJLmxzM/mtTTx1Q0BSdVdlygQAJI0yyBmPJVFDLpPy0nWP5urHg9SjSqF9R4GUZgXuAFzFptI/VLrl0My4V0ajgHCxRpC3jddxOo5MtsNPOTus/wDST/yNQ3kZT7PbsjP99KBnJmqR/hb7nX2WO7a9palek6n4WsIMtaNfMm/tCZx5YxmkvcVlinJOTMD9eTXY1MOGTDh1sXIzaievxKDrVZRRooKsxDk2EikQOK8akUggBixwpspiocILKZyy9RLdM634dDZgRESkvCUkKhqw7KnFxAI528huvKae5q6WaTjR88VpnpfmsBAEAXsBfXmT+i9NYN+ESRo47fhHPqfYJh5c/wCSpCwQqRxwXyrol2+Qvs/g31a1gXEm+591uaPZKo5rnZbaE88tg0f3ReepI5qX6LODh7XGIk+J2hj+lnInd2w0vcdOxGEDmimAAzRwGmUfcHQ6eUq2TU+nUUiqw+pbZ86cdokOmLG4tEjYoaiup/SnwRhpd4AAWrl9FqYxtOKkvP8AJSnHj2JEZg6Zc5rQ97QSZymJ0/ZQMapsLXDHtJ5pfXfkSGNGv6ysscZwxgIaMzpGY5jN5gfqqiuAKlOmLAuY2PxOA/VaXA1mGtmc4BuW0nfl81neM0zTxIfsHB7eVrt+cLlfJ3Wgioxbrsbw/hxr42qSJa2o6eXxOgFO41RDcUHN1zNMAWaQRYeoHuF52MxDs9Rg1eWkk7AE5nH3Vpx+rSps7umAXAiX7m8H0/ZefEh2DbZHx2qK9NjRd8GPxs29Rb1Uf0dcYbRxfdvgMxADJOgeDNM+Rlzf8QQLnObRbW/pqD9SR8vmvOIUqTiSXhjj4mhrTvfXY5p06K0Htdk5sEcmN4/D/k67jatLB4dz6lWobksBqPJMnM2k1uYAgDw+QkndZTs7hsRjcb9cLjTpU3GACYdYju2g/FE+J53sOTK1vFG8Q7kVXNY6iyrnD35WuLWh4cHbNdlMnbKeituB9pnsxLab303NjIaNCmRToMbfvHVDy0MZh/eEQd/FTxOUeW/2ODzY5Y8myaqjUiv3dTm0632PPyge6KZVawnNEEWMWg+t0PxYWhkEOuSLgSLH/NZjjLq7Ggj4Zym48JdJAteDG6SZKKzjmJFPEVGNuJ8BERBAMekx6Kox1XOBm01jkp8fSLT4yJJuAQY0iY0MqKZCRyLazRxu0WOBIyAiPRVPGnWK8kt+EkeSgx9fMJPRW00Lyx+5GedYpfYrE1wUpCjqLpjnEDvKr8Sj6iBxAQsnQaHYEUmaqU00qdO6TboajG2kHUBZOeV6wWTKhWTJ3I7THHZjSGJL0JLx4npPUr69lFRbZR4hy3XKjiVjtWSitv8Az+WXv1lCULzyGv8AOafMqik7J2KjsX0Q4/7NzSbyun57Liv0Y1g0kTBXWDXOXVTnhymLY5bbRi/pUxo7nLNyQuUirC3H0iVgSLyZWBe5O1shFFYfO2yU4yFDXxctPQShqrlFNjeOusem6XnO1QzGFcokocSc9oF5by67j2Rx4q59NjHAHITfeDt5bqu4VBJHImDG0RmO8N8J9VavwmZzIEOeTF7kj4iSdiLj15wsfJhjfBu6T4hLHFRlyiWlXpspAMnM4Q5xsZscojQW9YXopmqQxgL3T4nX9GtH5n+GamPDUp0Yd3bmPe14sc7YuOhYPIkKH/a9doytIpjlTAaPYapOUadHR6WazQ3wLbiODdSwncub43uDmxeIc2Rbf91S47C9y9gq5NGu8QLgBZrmkNBNoGgV7wuuaeEqVy9r3lroBtky6zH4Sqynw2pUz1Xsc52Vzmf0ueJhljmmxAAjYAzZTjg2wWo1McMWm+ef7hlfDUIOZraeUkZ6dgIJaSeQ11RGMxFXusozGkGtGWg4U2VCLB1c3dGWJ+IHL92SVGzg+d1E91ll1NxptqZHUi5gc4Fs5hGVtnguhwE6qftpwz6v3dWiXMLic2UwJbBaSNDuL2O6Y3vDJbH+hkYprW/080bfhr/3/RruynHi9pw9buhkFJrHU8wpOLmOc2lTe8/auDGTmFrqz4hgcxygAiDr94amSfL9NyuTcV4Y9jaOJFRz3Pdmyta4ZZAfmpOaPD8F9CIGsLpPYfirMQypUdUc6rVDC+mXEspZG5IpZgIBsXRIzHVNOUZ8+TIy6d41uXXX1X0ZmeNYTu2OaQ3K0F2aLkNvE62NlQNqEdR+i6H2u4RmpOj7wcMw18Qyz5gH2HRcj4Zji0FlSfC4gH+m92np+SHPHuXHZGLJt4ZbVa6CxOJgAep/Ifzqnv4m1o0kqorVSSTuVOmg4y3NF87Uo1YV9ZTH1kPSCnyrSUmzO2JDcygqhFQh6q9N8ExjbIw1KmLpAqWmxIZJUjS0mLdlRIoqhUxUDtVno6mXVDgEl6koJoIpaKGukktufZxcPwkDFM1JJQuyH0dC+jsXK6lPgSSTGXqJnr8TOX9vh4h5rDVUkkfL0vsX0/QJUTWBJJJSHUM4QPGfL83LRVj4qp3AZ/8AlqSSUn2Xj0X3CaDWnEuDQDnw4kAAwW3E8jJ90N2ow7Q5sNaJB0AG6SSQ1H419jpfg/5f6sz5MGmBYGZA0NyL81oMfTDMRhw0BoPDQSGiAS2uMpMbiT7pJIuDpgPjH44fr/JoOzdMZKZgTkF4voo+3Q+wb/i/ILxJBzdsB8N/Oj+oP2caHcOphwkeMXvbO4RfZG9g8M1uKxOVrWw5jRAAhsPOURtOySSPh7K6v/V+/wDyNrxtoNMg3FvzXC+0LQMVVgalpPUmmySeqSSexfiMRlSvSvEkTyXfRIxPKSSKwSGEqGokkgzD4xrEQzRJJJZejV0P5h65QjVJJKo3Jdj0kklUI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SEBUUExQUFRUVGBcYGBgVFRgVFxgXFRQXFBQVFBcXHCYeFxkkGhQVHy8gJCcpLCwsFR4xNTAqNSYrLCkBCQoKDgwOGg8PGiwkHyUqLCwsKiksKiksKSwsLCwsLCwsLCwsLCwsKSwpLCwsLCwsLCwsLCwpLCwsLiwsLCwsLP/AABEIAMIBAwMBIgACEQEDEQH/xAAcAAABBQEBAQAAAAAAAAAAAAAEAAIDBQYHAQj/xABCEAABAwIEAwYCCQEFCAMAAAABAAIRAyEEEjFBBVFhBhMicYGRMqEHFCNCcrHB0fBSQ2KC4fEVFjM0U5Ki0iSjsv/EABsBAAIDAQEBAAAAAAAAAAAAAAMEAQIFBgAH/8QAMREAAgIBBAECBAUCBwAAAAAAAAECEQMEEiExQRNRBSJhcTIzgaGxI5EUQkPBwuHw/9oADAMBAAIRAxEAPwDkpdok1s6qYU9F49kIY8yCpS0hT0WJNvCna6FDbJildgtUIiiTCaRKtuGYEOElMYa7YtnvpFbUJVhwXEinVDiJCIxmCbkJGqrg1FjzbYOSfEUbKr2jpBs3J5RF+qw+Nrl7nOOriTbqntJMplRkBJyfI5GFIhY2U9tNIOhMdVVXbCJpIs6DAYTa7LqPD1UQRKrYVQfdlXiLNJVcVZcScAMs33/ZVhTEVSM7LK5F32TwPe1jGob+f+hWu4fxPWKwplpiHvDmui1muv7FZjsdWAqW1GvlJhdGbg8OR3rqVPPzyiSUplkt3Ixii9lonp8QJpZ4Ei3Sf2QNTitWJeaYB0hrj88w/JWVIDu2yPiJ+aAf2NwzTm+0gGQ3vHZQQZBDUCNeQzvwY/tu0mk1xEHN+YP+SxjGyun8awQxLnNcYY2CSOQ/yXNw5kuiS2TlnXLPhJ6xCcwNbaE88WpWe4Pw1G+cH1V89lrKjwl6jVoGHZP4oLJFwYBTeN7gQuuEQbptTCyVNTpwj4cDxppg8+ZTaZV1WGU4aKx+ouddrSfIIOvRIsRB6oLUcdsIt2XhETal0qhUOVeuSEpbnY/BbY0TYZyPo1AFXUGootshvsNHlE4xASQrGWSUlAKm+4SrFKlhySEnA3lXsHtdcgwepgUMWoim1XboHBWz2lKuuHYrL5KrossimmEziW6PAvlajNWWGKxWYcgq97hKVSrZE8D4BUxTzByU2mHPIzQdcrWyMzukgczpMZFtjRbHNSnuB6MXlWOE7M4iuB3dJxB+86GM88ziAR5St7wjszQoAd3SzO/6lWHu8wPhb6BWpoF3xElIbkh1yvpf3MDhvozd/a4mkzoxrqp9yWCfdGj6NMNF69c/hYxv5hy2tPDNCkhoUeq/CB7b8mMpfR1hxpVxP/1f+iNwvYLDtP8Abv8AxPYB/wCDAfmtIcU0clU8T7W0aOrpPJtz7BeU5E1xVjaPYPBg/wDLscedRz6h/wDNxQfEPo8wLp+wdTJ3o1XNjqGuzN+Soj9Kk1IFF2Wby4AxuQP81pOD9ssPVJHegz8ObwujkQbyruU12CUYPopcF9H9OjUJp1nlrhGWqwTPPvGR7ZEfW4bVYGgta5kEOJcbQNQMpJGugnotG5zdbEKSrWZam4gZiQ2/SbT/ACyC/mdsPFbFSM4aTabA4vzgCzWVg+N4DIa4+omyjq1ahbIkA7O1HnCKxeALJ7ypIadDA8trhZntHx7LSeWG4ET1NgPchDa3OkF3bVdlD2i4g8lzGP8AACA+HEEkyPFGrLxE6nRZ6pRgwNp+SfQcQDrcnlc6mbTMwZU2IgRzi6fjHaqRmyk5O2LhtOTPIfqrAuMoHDeHVWrAC2UOWSUJWh/Bhjkx0x1CvNipnushnMghKs9aeHNKcLZl6jDGGTajZcIe00Wlu9vX7w81V9rMO3wO3JI9IMLPYPHVGE928tnWP2Nk7E4h73AvcXHr+2izckm3yaOHHXKBnsUbTdHsoyhq2GIKEpLoYlF9k2Fw8iVO7DWXnDz4VZ1qQI1USJiUgskiqjWgx/NEl7ce2glRsH0QlQZiSvK78zukJzKVleKpclJy3OkC5JcAFZM4e5rSSFHw9oFS6uHPhhnf5q7VgIS2y5KhmiI2UTcPunVbBaOnjshbM7VSU8lIHxNVbf6PeItFAsIuHOv5mf1CwD6clWvBceaDzuDr58wks89zHtPiaR2D62FFW4o0DVYFnHqjxZzAOslSNovqfG9zhyb4R8rpRxrsJaNHju11JmrxPIXPyWcxvb1zp7tpMbn/ACU7OFUx/Zt9bn5qTuLRltyAt8lFpE0zMVu01dxkuHlFvUHVT/7x0ng97RY15++wEXiJIaRf30QGLwRZULINja2x0Xh4NUcNI8zCOmkAaZRVanuj+E4cVg+n/aFuakRrmZLi0cgWzMSfCq+vSLXEHUFWvZUH63RLdabjUsQCRTaXQCfID121RxY0nYLjtZrxTq5nUagdlc68OZAc2ddNje3Va/iWGNWnRLXVJpuDpbMuY0kEWGhsBIieqNruqOYQO9dczll0kAOpwAdxzg+MdUz6q4luYVpyuIhlR3jFMg5vDAdDCQXH7zhqQgyhbsPHLUaYJxfhdTFOp6sa1sw45CZ0Muu4CIkc1WcQ7DitTFPvmUwCDYA3HqtGyrTpd4Hd5Mu/sn5Q1xy+EuaATFpHIa6oV+OwrmFr21XNBm9KoROk2b197oTjTtBk248nMe0PC/q1UMiKYAyn/qODWte65Ny4ExpBFgqfvpdJ1XWzhqGKoOpCHMMifvMO1zoQuX8Z4DUwz4fdp+F8Wd0PJ3RHhLd2AyQ2vjonbSDhm59eSJosgQVWYZstGoI069Pf81Z07m5Q5QdjeHKq5Je7uFDjBARrTogceVot+nioQS9XK2RYZ0otzbhVlIwrBj5WZPk08fHBNRPNNrvCaKZmyc+iY0QkkM22gemCOiOa4xvogmC3kuh8Lw7RTYAGkZR6n9ZlSgE5Uc7qYm+iS2mL7LUXPJ0nYG3ovVeinqIwOGoy/TZHZQWnbVS06N5UdcSTyRvQnJlY6qEFRUPYZEKwwpteU2pCTawT8MUYrky8maTb2hTlG+nKTHypQmErVIWbp2wR+GSFO6LeRCHdWulv8PG7Y3/ip1USSmI0sUVRx5bv+3tsq41JTmNKv6UGqoo80+2y/ocZ5/K6IHGAdlSYVkFF4ggFpMa/JAyaJdxLx1XNMtH0RVcDcHf9FPxPAtGHdAvGsne0+V59FFgzGiOxkuoPDbOLTHnt81ldM0FyjmGLeC4jWCRPODqjOBYDM41c7qYpkHMLOk7A+Ur2t2fqyfs3DyuI5iyt+zHDpGV+xLiOZMAHrZoTjmlGxT025UW+F7VYkMY1rqpbqZc6CRvA6bKepxzGGCKtbW8OdyFr7SCY6rT4DCsLR4R7Kzbg2hsABJ+r7DPoowX++mJpNh1Qugz9ow1DeJggi3nK0H+1MU9hNB+Gqs2zZqTo5GMwn0CZxngrXjRYfEs7t7mjNm0ltU0/ygq8ZKRLTgjoOBfiMxNRsAi7bRMN8QcLnSL8tE7GcLFRjg8BwIu0iQVzjCds8Rh6hpvPeMBFnGHAEA/EBf191tOAdtKWJdlByn+i8nnchWlFrkpGUXwYrtF2QdQOalmdScbg+JzCTA/E3S+o3nVbPH9m21aLXMAFRrQAf6w0RDuZtqtBjsGHDM3koMLWjwuU+tJUe9Jc0c4xL8ttNlVuOaVru23DcrhVb8L7O/FFj6j5jqseKcTdNZcyyJJFcGGULkR1GQiaJhNokEwiHUzCUn7DmPnktMFQZY7mFPi6I23VZgqhi/p5Kxfii6RGiBbTGquNoqqmEMrQcI4zUpMizgNJ1HQKDC0AQZ2UuKwoiW+qq580THGn2LEcce5xPhE9OiSp31oK8XrYysEPYDpYwxCbWcvKVKE6oyV0kotLg4yLi3yVlWsZTqQJRYwt1NTw8IHpSb5Yf1IpOkeYdiJK8a1OTkY7UJSluZDUCY3DIkBI1IXnFds8pPpEbcOpWgKE11618oM88YdDENPOb5JXVoQtbEyvazkGNUpLVN9D0dFGPZp8PxllOk1zzciw3Ma+XmqvF9razgTTgN0IDZifhlx+ImH6ARl6qrxLQSJ201i/OBb1P5qJ1ENe2bg2MHzAvzBS6xrtkTm09q8Gv4X2zBae+Z8I8T2WDZJgEE3NtjeLBOp4umyrUqOqGm1zhlOXYNB0dpqbLLuqxRIa4TDXHLTLSHFxBZnBh0NvmjcDZbXhOApYmkzP96HgzdpI+caeiFkjGHITFKUy87OcUDxDi1wPwvbIDvT7phWHEuKd3AaGciXPIA9gUGxjabqLBJFNsAnZjfhaByBhT43gLMU1jnfddmEAG5MwQQeSW+Vy+gx8yQLW4gXDwvpu6MJke+vyWU4thzSxILoMidv1Wsodk6VCo6qCZdPhsGCf6WgCFU4/hX1jE0y7/hsIzWPOwttJEqy2qXBDUpROccddNd7hEGNOgA/RQYOsWODgSHNMtI1BGiu+2eEbTxT2DI2GtdA5ukQBeNAfVZ50jX5p6PMRGS2yZ2/sl2lbiqIJs8We3kY/JWeKwA1C5J2crPoVG1Gmc8SNOt/mus8M4iKjAeYS+XG4OmM45742iq4vw7vaL6ZsSPCToHC7T7rllcFsg2IJBHIixB6zK7bXoysV2q7Nh4NRg8e4/rgb/wB6ND6KkZeGGi64MXwinclXdWlmHoqWhUymQrNlebe6vuXkJ6TXRLTpCLLR0uBtABJ8Uaj9llarC3mtTgeOMIBc4A7h3vY7hB28hpZG1wVeKYaTi138CbWx32ZEJvFcf3lSRcCBPzQ+IduqShQXFPc6Kh7rpLxJeNOiRzoUbq4iVCahkamTHRHYGmS6QSCLgixBHJa09c1LhcHOYfgynB7pfN+xB3hOi9pNN9f9E7iLSyqXAgzeA2B5wNP3U5qsLBBuR7n90lPPOUt9mxg0eCON4mvv9SGm1zmkgaKIV5VueGvo0qVVzmBlSbT4hI8II1LtbBAYrDeLw/et+yutVk3W2LLQ6bJi+T/L2/PHkhpVpUlSkYUTaeXQgmTbbVWecERB9lpQ1MJKmzDyfDs8HuStfTkpHsIUtOpEIytTBQVTDmULLgfaIxZ10yUvkIXEaWXucjZDPcTZJ7GmaDzJxpHj4OsSdy4NbAEuu607ewFypBiXS0wS85ruA52Lesh1+fkoqr4i5kQBc+EzmkegP8CiqscLmTMHe9rHrZH8Ga+w3EcQcQWVQ3M1uQQ0AwTLnEt1Ol4Ouy1XYyr9mG38JIvrz26krE974HAOIkiRNjlmJ8pPutL2WxLaZpmY7wlhBsbOIaQPOR6+iFmjcKC4J7Z2bfCBzqhIqtabgAxds7BW2GzUWxmDr+4WM4n2dqvxH2dUMaRu0EyAOY+fRO4PwzF0aoDq7ajC4gtjaJJHIhJen8tpmjdmqx+OkGVV0+NMoUZ+J7yQGjnP3jtEAn05onihDQsTxhjg3M57Ye0NygFsuc5xmJILsoIzCOvSMUNz5B5Z7VwUvEGvqPNSs8hri454mAXEaN8UEiNOWyqJzc567ch8wtFXxsNc2s5wBb3eXL4m08pLS1sgTnaLk2knWFU8PoF72iZDb9AD4jEidTC04Jy4MyTrku8P4WtHIAewWm4BxTIQNj+azwp3Txie7M7b/uE1qsW+N+UV02TbKl0dRpYjMFDiqOYKj4DxcOaBM/qr8GVitGocx7W8MNKrnbZr9ej9T7i/oUBgcUM1zeP5C3Pa/Cg0ndL+oP7T7rBU8OM55BWtNchYKXgtWVg6UNUHhN0nMtY6KB9eQhpewwlS5JqFY6J2KqmI5oaiZd6qXGHxeUKz6LYY3NA6SSSEa1AT8SBZ2utv0SpcRIIIn0191a4Z9NzYcBPWxHqmVcLTAk5TTnxeJpdHLw3E6eqZbjdUZeRTxw9T1EMp1qNSkS+q4VHE+EWyxdjpNien7J3DaLRVYDfU+cNOoj1QNPBhvjcGua6QC0nKC7QkzbXT9l5mNNwcyTlO/T5qdq8GJPPNuTUu+y7r1Ic4VGiqyRc/GOTmPF2ugRuDFwoqOMYAXCnmOgzGQ2dXDrpB5qGpjhWYSRD2gugbxq0Hc6HnAKAoYkvZYG8iG3Jj89D7KmwJpZTnLZdR8+LC6dEubAMe2yMwQDyGvBDgIJB1tYqspcgf9UbQxmUNkAlpJiYBkQATExYKDZ1edY8Nq03xwOeC1xGpkj2Me8qbF4c0iA+BInmoA1ziSAXOJJMcyZPTUrwPADg8GWy3X4YkFoGmvJNw1s0qoTfwjG5L5/q6JW0Q4WSfwyYgX0t1TMHV0A3n5f6LQdnqmbxbmQ3p/UfPb3Tbnjlh3y7MycJYs7xw6vgsuB/RKK4Dn16jQ4A5WNYCCItLs1wcwmOfVaal9EGCDWtex78oAl1Wo02ESRTc0T6I/shWyyzZpzC+zrOEed/Va800nCe+Nopki4yaZgav0aYKk0uFCmYuS/xERuXPJPzXN8Vhm/WH0m0abSACwtORoqB1yNsuUBttwDou/Y/g4r0nU3FzWuEEtcWuH4XC4K5Fxnsy2hVrQ0VKlMOOZrSCWgEQ5phhAa4TA2kXurN8cnoHuHfUe1lVgkxle3S8XHQ6+6ssBh6hdnezIGggDXXUn+b+SoOCYWvRpgsBGbVp0B25WVm7E4t/heAG75Z/W6znLwaqb20R8UqZ8xvlFrWk7X9FmG8GbiHuo0czTRBc8GnAzF0OcRzMC2kCwWn4nhzToOJMBosW5SW83eK3nM+qq+C0MmJe9lQkuEvNnZgRDJuC0/e0Np0lXxvbFsDNXJRM5iOxmIBlobUA5WPsfRNw+H7mQWkOOsiD/ountrAAAA5uX7ofH8K7z/iNb7fqiYtZKEraBz0sWqRhWvlQ4srU4nsoImnIPKZWexWFLXFrtQtnHqcWpVLszJYcmB7n0VXD+KOo1N43H6hbzhXaVrmg5gsHisLqhaVMgJHNh29juHLv4N92w44zugxhDnPgWOgOpKyNJ0FCFqINUJSUfY1MEkrsmdiBBAQj2iF53sle6q0Y0CyStj8M64nmpHvm/NObTXlVsGEGbNLTYXHmxiSSSEaJEPEF5SwIe4TYDWBeRzKkeBTNi4DaQJ9xMqTDYi9oIM2br5wd+i0suRy6OEUmuEMxru7Ph8Qgb7TF48phE0KLIBeZJvDbx05fNOxGDGdrQ1wDgDOV2U8g4x4fMxG6rKWCfmlwIcf6dY2Aj9EBJUenKU+ZFpiHNYA4tDQNC479AP3Q9C2SqDJk5su0tytyjlqD6KuxdMMd9q1z37Bz4hvOYJN9v4FheJ93ORpAOxOYT0m49FbZxwVVrotMSQ8XkTo6IIPXmFC/C5meAAlnxQQXEbl7des6IlnaVuXxNDgRcEkbaSRHzKqMTUa54fSDmx4oJu0wJDXC5EzeBqLKsYNdlt8nHa3wWPDcSWuBuPO35ojuG3DjJN5Dud+RnVA/WsrdAc4IAIkzOo5GbSgTiXAgkmRqOoN7DyFivem27D4M3pRnTab9qLOvTcxpyXLpAkwRnInKNzt0BK0vZ3E0m1m0c4zBuUDmd76SbmFmsLje9fLvE9oBbpqJiY6qHhPCaleocpjKZLpggzaN8036RtaZkk4OLYOGVxafbO2YGqKb2uIEaO/CbH9/RbfBvlg6WP6fKFyzA8RLqEVPjaA15tDrfEOhv81t+xXFhXw7HTcgtP4qZLCfWJ9ULTSq4jGdWlNGme6GquxdOWzY85vIKKxVccwALa2nkqCv2poDFU8NJL3ktcYgMJacrTP3i6BHXyT0YOXSFG6M5VwRa4sjQ78tQfUQfVPc0C0aq24vQh885B82mP55IBwBKyckNsmjUxz3RTBsVgwWQRbQwYmVTYfs7TYfswGDkLX52WhxDvDAVXUMKjdBI8kVSlk+H3PNEUXZhcqAtleNMOCG3ZYs6NMQsd2ywjh9o1pIHxECQBzK6BwbAd6Z+6Nf2lC/SFhAzh2JLLTTdpvYAgRoIT2mjJSU0J5pppwZx9tQOSdhgRZVtGsQi6OKW4prIqZm7Hjdoiq0YI80nhEkyo6qWyafyhvFqvDAA66IpaKAtT6bku4tB96YYKxTZTGt3T0rlVGzoJSkuWJJeJINGlYJUxUSAZNx8QNuUjfVC5lY4umXBme0SABGcyZl2p5ADYDzmJ2FcdR4SQB94jyJ09CtZxOBTQJmUzMc/ZxA6begTyWzu78DAJNogCG+3LdeVMG4yTlBmwJkgelpXthO5DKmJe+MxzECATy2HpsocnOfX9E6jRv4iT5Oi/Wxt/JU2LotaxkOzOIcX6kC4y3IG087jbf2x1ZNoFLz+/K9vdRtMEEFTBhi41v/AAJoaN/zUEhTnhzQSBcfELQRzHJQYc+IE6b+XVTDDnI0yNYA0kkzCfgsUQ+csOuLc9CCNRuEPxweLDD4drKgcLjaxtI+Fx5X16BEN4p3dZ2QwHgOg/ddADvkgKfGC11mjKfMiRvFr6THKdSZkqQ+RADjdrgbdbHURPWyBXPzFi+dxjwkSJguIGogWBOnotp9FvFQwdy4kkNa8CdxGaJ5gg+hXLsJTcQSCCJIJjxbH8hKvOzuNfTr0qjWmWOaCHeGWxlfExMsLgD1UbVF2hjG3OLizrPavCYkunA0gX1x9pVDmh7QwANDMxEEg/EL+HyKo+DYXCcPIfiPtsULwwsf3ZOw8Vnf3nQeULW8Wwf1rAvY1xDgMzXCfMaagtzNI5FYrh+HwDH93RnH1y1xb92hIYXNAixBIAkki+q18Ek8dP8Ab/d+wnNUzY4zENxGHbWZMPbnExILTle0wdQZBjqqB7lrMLQJwzS6mKLy1rjSEQx2UZgMtrdFQVezlV7nFhZlmxLud+R5rI1WNt3FD2nmkqkyvqP8JQWGrtqiR1+Svcd2Uqdw/MWmGyQCb5fFAt0WdwlRrdeQdExJYYeByJFvVK+k65GlkT6DBS2Gqs8H2WfUh1T7NvX4j5Db19kuzPGaYxL2DLkf4qTzAMGHNYXHm1wtzaQtgQegRsenj2wGTNJcIHwmDbTYGMENbz/Mk6lZ3t7XAwlVsSXMc3/uGX9UdU7UUc+UGo+8Szf8NxPoCqn6QABhXXiS3XU+IWveU9ipySQnk3RTbOOOwCjODhWrnKKoVsOCM5ZZFcWQh6rkfVVdiUOa4CQlbEGSEO+xXvfqF1SSkFHkd3cB2HMhSqHCqZKatJSSOh+EW8bbGkpLwlJJmqOpOAsTA1JiZPXmlna5wBzEAiAb6684sZsE6pRkojAYYB07tuOXUlbGbCoJy9j5+mDYlgFQwCBq0aWI16KF5B2+SNxTQ90iQ2ABzdzcehMx5JncQOg/kKMVuC4JfYC8Hlb0CYKQPxXVxS4YXEGoYnRu/o3YdT80TV4AS5rG/eGY9Gt69SQPfkiwxSnG0VeSMezOOwxOlh++l+fRROwwnwum97H2kq2xPD4N9Nv5yTm4QNYYBOaJudjPoqzwSjf0LrInRS1KUkmfltyVpwjGtp1C6oCQ4AZokggb8/PWysaGFbAlmVo/7jPU6o7DdnhVAOzbXvJjW3n80vOElDdJcF1NN0gTE8NpVRnokTuBofTY3VW55B7twvbL/UJNi3nfYqfHcGdQeXZ2tAJAhxbMR4ep8Rt/dKs+zjg1rqzxLjYEwTaQXjkbx6FKzajG7sd02mlqMigv1ZSuw9SlUgktdYOAAGlxmEawfmpjh3VAG5zLT4bDfXRE9obYqqeTipOEN/8AkMabZiG32zwGn3IQHkl2dTj0GCCraWHBeLVsDUHdYjII8QGZ9EmZhzIj1gHqFpcJxCo+pQZTLqIq1HVCMPFNpYWtLHtfAzie8+OYsLwsxxzAGjVvbMJtpm+/87+q0vAGuxPDAxjXONB9emWNeWmKzXPpvDZyvDXVBY3hro5FvR5nv2syPiXw7Hix+ri69jqvCMTmpsLy0uLRmLSHNzR4wCLETKVLwVMux0/MfsqXsfwCpRojvMrczW/ZgeIPBfme90xJaaYgC2TW9rDiLoAyxmGx5dOoN/dHmkpNJmIui0qO5wuT8a4Z3Nd7JgNcS20+E/DrqC0x5hdHo8ULmTAkWO3yWb7SYPvZqbtbeP6ReesEn0J5IM1aD4pUzIf7KhoyOlpJLmxzM/mtTTx1Q0BSdVdlygQAJI0yyBmPJVFDLpPy0nWP5urHg9SjSqF9R4GUZgXuAFzFptI/VLrl0My4V0ajgHCxRpC3jddxOo5MtsNPOTus/wDST/yNQ3kZT7PbsjP99KBnJmqR/hb7nX2WO7a9palek6n4WsIMtaNfMm/tCZx5YxmkvcVlinJOTMD9eTXY1MOGTDh1sXIzaievxKDrVZRRooKsxDk2EikQOK8akUggBixwpspiocILKZyy9RLdM634dDZgRESkvCUkKhqw7KnFxAI528huvKae5q6WaTjR88VpnpfmsBAEAXsBfXmT+i9NYN+ESRo47fhHPqfYJh5c/wCSpCwQqRxwXyrol2+Qvs/g31a1gXEm+591uaPZKo5rnZbaE88tg0f3ReepI5qX6LODh7XGIk+J2hj+lnInd2w0vcdOxGEDmimAAzRwGmUfcHQ6eUq2TU+nUUiqw+pbZ86cdokOmLG4tEjYoaiup/SnwRhpd4AAWrl9FqYxtOKkvP8AJSnHj2JEZg6Zc5rQ97QSZymJ0/ZQMapsLXDHtJ5pfXfkSGNGv6ysscZwxgIaMzpGY5jN5gfqqiuAKlOmLAuY2PxOA/VaXA1mGtmc4BuW0nfl81neM0zTxIfsHB7eVrt+cLlfJ3Wgioxbrsbw/hxr42qSJa2o6eXxOgFO41RDcUHN1zNMAWaQRYeoHuF52MxDs9Rg1eWkk7AE5nH3Vpx+rSps7umAXAiX7m8H0/ZefEh2DbZHx2qK9NjRd8GPxs29Rb1Uf0dcYbRxfdvgMxADJOgeDNM+Rlzf8QQLnObRbW/pqD9SR8vmvOIUqTiSXhjj4mhrTvfXY5p06K0Htdk5sEcmN4/D/k67jatLB4dz6lWobksBqPJMnM2k1uYAgDw+QkndZTs7hsRjcb9cLjTpU3GACYdYju2g/FE+J53sOTK1vFG8Q7kVXNY6iyrnD35WuLWh4cHbNdlMnbKeituB9pnsxLab303NjIaNCmRToMbfvHVDy0MZh/eEQd/FTxOUeW/2ODzY5Y8myaqjUiv3dTm0632PPyge6KZVawnNEEWMWg+t0PxYWhkEOuSLgSLH/NZjjLq7Ggj4Zym48JdJAteDG6SZKKzjmJFPEVGNuJ8BERBAMekx6Kox1XOBm01jkp8fSLT4yJJuAQY0iY0MqKZCRyLazRxu0WOBIyAiPRVPGnWK8kt+EkeSgx9fMJPRW00Lyx+5GedYpfYrE1wUpCjqLpjnEDvKr8Sj6iBxAQsnQaHYEUmaqU00qdO6TboajG2kHUBZOeV6wWTKhWTJ3I7THHZjSGJL0JLx4npPUr69lFRbZR4hy3XKjiVjtWSitv8Az+WXv1lCULzyGv8AOafMqik7J2KjsX0Q4/7NzSbyun57Liv0Y1g0kTBXWDXOXVTnhymLY5bbRi/pUxo7nLNyQuUirC3H0iVgSLyZWBe5O1shFFYfO2yU4yFDXxctPQShqrlFNjeOusem6XnO1QzGFcokocSc9oF5by67j2Rx4q59NjHAHITfeDt5bqu4VBJHImDG0RmO8N8J9VavwmZzIEOeTF7kj4iSdiLj15wsfJhjfBu6T4hLHFRlyiWlXpspAMnM4Q5xsZscojQW9YXopmqQxgL3T4nX9GtH5n+GamPDUp0Yd3bmPe14sc7YuOhYPIkKH/a9doytIpjlTAaPYapOUadHR6WazQ3wLbiODdSwncub43uDmxeIc2Rbf91S47C9y9gq5NGu8QLgBZrmkNBNoGgV7wuuaeEqVy9r3lroBtky6zH4Sqynw2pUz1Xsc52Vzmf0ueJhljmmxAAjYAzZTjg2wWo1McMWm+ef7hlfDUIOZraeUkZ6dgIJaSeQ11RGMxFXusozGkGtGWg4U2VCLB1c3dGWJ+IHL92SVGzg+d1E91ll1NxptqZHUi5gc4Fs5hGVtnguhwE6qftpwz6v3dWiXMLic2UwJbBaSNDuL2O6Y3vDJbH+hkYprW/080bfhr/3/RruynHi9pw9buhkFJrHU8wpOLmOc2lTe8/auDGTmFrqz4hgcxygAiDr94amSfL9NyuTcV4Y9jaOJFRz3Pdmyta4ZZAfmpOaPD8F9CIGsLpPYfirMQypUdUc6rVDC+mXEspZG5IpZgIBsXRIzHVNOUZ8+TIy6d41uXXX1X0ZmeNYTu2OaQ3K0F2aLkNvE62NlQNqEdR+i6H2u4RmpOj7wcMw18Qyz5gH2HRcj4Zji0FlSfC4gH+m92np+SHPHuXHZGLJt4ZbVa6CxOJgAep/Ifzqnv4m1o0kqorVSSTuVOmg4y3NF87Uo1YV9ZTH1kPSCnyrSUmzO2JDcygqhFQh6q9N8ExjbIw1KmLpAqWmxIZJUjS0mLdlRIoqhUxUDtVno6mXVDgEl6koJoIpaKGukktufZxcPwkDFM1JJQuyH0dC+jsXK6lPgSSTGXqJnr8TOX9vh4h5rDVUkkfL0vsX0/QJUTWBJJJSHUM4QPGfL83LRVj4qp3AZ/8AlqSSUn2Xj0X3CaDWnEuDQDnw4kAAwW3E8jJ90N2ow7Q5sNaJB0AG6SSQ1H419jpfg/5f6sz5MGmBYGZA0NyL81oMfTDMRhw0BoPDQSGiAS2uMpMbiT7pJIuDpgPjH44fr/JoOzdMZKZgTkF4voo+3Q+wb/i/ILxJBzdsB8N/Oj+oP2caHcOphwkeMXvbO4RfZG9g8M1uKxOVrWw5jRAAhsPOURtOySSPh7K6v/V+/wDyNrxtoNMg3FvzXC+0LQMVVgalpPUmmySeqSSexfiMRlSvSvEkTyXfRIxPKSSKwSGEqGokkgzD4xrEQzRJJJZejV0P5h65QjVJJKo3Jdj0kklUI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www.gannett-cdn.com/media/USATODAY/USATODAY/2013/01/12/missamcrown-x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62199"/>
            <a:ext cx="3505200" cy="2632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crooked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/>
          <a:lstStyle/>
          <a:p>
            <a:r>
              <a:rPr lang="en-US" dirty="0" smtClean="0"/>
              <a:t>Opposite of straight</a:t>
            </a:r>
            <a:endParaRPr lang="en-US" dirty="0" smtClean="0"/>
          </a:p>
          <a:p>
            <a:r>
              <a:rPr lang="en-US" sz="2000" dirty="0" smtClean="0"/>
              <a:t>crooked house                                 straight house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Crooked or straight?                                  </a:t>
            </a:r>
            <a:endParaRPr lang="en-US" sz="2000" dirty="0"/>
          </a:p>
        </p:txBody>
      </p:sp>
      <p:pic>
        <p:nvPicPr>
          <p:cNvPr id="1026" name="Picture 2" descr="http://t3.gstatic.com/images?q=tbn:ANd9GcSTLTY1bxqlTE2wfJUaqlacjd8932OEAVTbIDXLsCy7iPRbDkDZuA:www.idesignarch.com/wp-content/uploads/Krzywy-Domek-Crooked-Hous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2562225" cy="1781175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T4oChYLKH99hLlGSWeibQbTc7JzWgJ5VJEDh9daQe6m7QfIbB01g:www.social.mtu.edu/CopperCountryArchitects/images/ma_Milligan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2390775" cy="1790775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ANd9GcRGG3_0vZ6lgPZFbd3ntbLRSW71PJAiAhKMaHPwskS_61ShR4PC:images.fineartamerica.com/images-medium-large/crooked-tree-claude-dal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572000"/>
            <a:ext cx="1762125" cy="1762125"/>
          </a:xfrm>
          <a:prstGeom prst="rect">
            <a:avLst/>
          </a:prstGeom>
          <a:noFill/>
        </p:spPr>
      </p:pic>
      <p:pic>
        <p:nvPicPr>
          <p:cNvPr id="1034" name="Picture 10" descr="http://t0.gstatic.com/images?q=tbn:ANd9GcQkkdP70QqZHXWfvdSPhY3r0tlg29Zc6Nn44iTy9dLhBRYgqBQ4eA:hostedmedia.reimanpub.com/TFH/Step-By-Step/FH12OCT_FELING_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419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247</TotalTime>
  <Words>158</Words>
  <Application>Microsoft Office PowerPoint</Application>
  <PresentationFormat>On-screen Show (4:3)</PresentationFormat>
  <Paragraphs>57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My Very Own Room  Unit 4.5</vt:lpstr>
      <vt:lpstr>Separate</vt:lpstr>
      <vt:lpstr>Storage</vt:lpstr>
      <vt:lpstr>Determination</vt:lpstr>
      <vt:lpstr>Ruined</vt:lpstr>
      <vt:lpstr>Crate</vt:lpstr>
      <vt:lpstr>Exact</vt:lpstr>
      <vt:lpstr>Luckiest</vt:lpstr>
      <vt:lpstr>crooked</vt:lpstr>
      <vt:lpstr>snore</vt:lpstr>
      <vt:lpstr>porch</vt:lpstr>
      <vt:lpstr>Sewing machine</vt:lpstr>
      <vt:lpstr>Mighty</vt:lpstr>
      <vt:lpstr>stamps</vt:lpstr>
      <vt:lpstr>Cuddle up</vt:lpstr>
      <vt:lpstr>Slide 16</vt:lpstr>
      <vt:lpstr>My wish came true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Very Own Room  Unit 4.5</dc:title>
  <dc:creator>OKCPS</dc:creator>
  <cp:lastModifiedBy>OKCPS</cp:lastModifiedBy>
  <cp:revision>18</cp:revision>
  <dcterms:created xsi:type="dcterms:W3CDTF">2013-01-18T21:22:36Z</dcterms:created>
  <dcterms:modified xsi:type="dcterms:W3CDTF">2013-02-01T20:10:06Z</dcterms:modified>
</cp:coreProperties>
</file>