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S0z2JyMssS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wNdDHEhm2g" TargetMode="External"/><Relationship Id="rId2" Type="http://schemas.openxmlformats.org/officeDocument/2006/relationships/hyperlink" Target="http://www.youtube.com/watch?v=R1Piiugqtj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Smile, Mike!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3.4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222" t="21333" r="25556" b="8444"/>
          <a:stretch>
            <a:fillRect/>
          </a:stretch>
        </p:blipFill>
        <p:spPr bwMode="auto">
          <a:xfrm>
            <a:off x="304800" y="1066800"/>
            <a:ext cx="4114800" cy="560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Did you know that if you use the wrong dishwasher soap, bubbles will come out and make a big mess?</a:t>
            </a:r>
            <a:endParaRPr lang="en-US" dirty="0"/>
          </a:p>
        </p:txBody>
      </p:sp>
      <p:pic>
        <p:nvPicPr>
          <p:cNvPr id="22530" name="Picture 2" descr="https://encrypted-tbn3.gstatic.com/images?q=tbn:ANd9GcRdtp5iRqSETv1HTQK--e8_vyxacuZPmNU5j6dk9JjReiGAltV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81400"/>
            <a:ext cx="4069235" cy="3048000"/>
          </a:xfrm>
          <a:prstGeom prst="rect">
            <a:avLst/>
          </a:prstGeom>
          <a:noFill/>
        </p:spPr>
      </p:pic>
      <p:pic>
        <p:nvPicPr>
          <p:cNvPr id="22532" name="Picture 4" descr="https://encrypted-tbn1.gstatic.com/images?q=tbn:ANd9GcSQvceNZqp9vSTrRLzEQdwmevAxs7lQSg63-R-nqJRHNG26yh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1" y="152401"/>
            <a:ext cx="1905000" cy="1426912"/>
          </a:xfrm>
          <a:prstGeom prst="rect">
            <a:avLst/>
          </a:prstGeom>
          <a:noFill/>
        </p:spPr>
      </p:pic>
      <p:pic>
        <p:nvPicPr>
          <p:cNvPr id="22534" name="Picture 6" descr="https://encrypted-tbn2.gstatic.com/images?q=tbn:ANd9GcS1jFTJeMZwbsj3oNBAQjKuuPbl4ZAjpfJuppXT0EnbeDQ1b04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24986"/>
            <a:ext cx="2667000" cy="3560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25.media.tumblr.com/tumblr_m4evh6z2mS1ru3mug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133725"/>
            <a:ext cx="4762500" cy="3571875"/>
          </a:xfrm>
          <a:prstGeom prst="rect">
            <a:avLst/>
          </a:prstGeom>
          <a:noFill/>
        </p:spPr>
      </p:pic>
      <p:pic>
        <p:nvPicPr>
          <p:cNvPr id="21508" name="Picture 4" descr="https://encrypted-tbn3.gstatic.com/images?q=tbn:ANd9GcTShdKPDYKOnwrta8BcnPXLIzyXBluC2-bzod0ES7BeQmWWItc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2628900" cy="1743076"/>
          </a:xfrm>
          <a:prstGeom prst="rect">
            <a:avLst/>
          </a:prstGeom>
          <a:noFill/>
        </p:spPr>
      </p:pic>
      <p:pic>
        <p:nvPicPr>
          <p:cNvPr id="21510" name="Picture 6" descr="https://encrypted-tbn1.gstatic.com/images?q=tbn:ANd9GcTRceGkA4TdPx_S1FpRSSExK-LeGfO5DhTYnvmOsfTChDQzUE0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4294"/>
            <a:ext cx="4038600" cy="2687506"/>
          </a:xfrm>
          <a:prstGeom prst="rect">
            <a:avLst/>
          </a:prstGeom>
          <a:noFill/>
        </p:spPr>
      </p:pic>
      <p:pic>
        <p:nvPicPr>
          <p:cNvPr id="21512" name="Picture 8" descr="https://encrypted-tbn0.gstatic.com/images?q=tbn:ANd9GcRee8yNuSClA7qMo_PYHZ7KNtJOAeRgwnpI5YmDyUV_r1sxSgZ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72000"/>
            <a:ext cx="2781300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</a:p>
          <a:p>
            <a:pPr lvl="1"/>
            <a:r>
              <a:rPr lang="en-US" i="1" dirty="0" smtClean="0"/>
              <a:t>Why are you </a:t>
            </a:r>
            <a:r>
              <a:rPr lang="en-US" i="1" u="sng" dirty="0" smtClean="0"/>
              <a:t>so</a:t>
            </a:r>
            <a:r>
              <a:rPr lang="en-US" i="1" dirty="0" smtClean="0"/>
              <a:t> sad?</a:t>
            </a:r>
          </a:p>
          <a:p>
            <a:r>
              <a:rPr lang="en-US" i="1" dirty="0" smtClean="0"/>
              <a:t>how</a:t>
            </a:r>
          </a:p>
          <a:p>
            <a:pPr lvl="1"/>
            <a:r>
              <a:rPr lang="en-US" i="1" u="sng" dirty="0" smtClean="0"/>
              <a:t>How</a:t>
            </a:r>
            <a:r>
              <a:rPr lang="en-US" i="1" dirty="0" smtClean="0"/>
              <a:t> can we make him smile?</a:t>
            </a:r>
          </a:p>
          <a:p>
            <a:r>
              <a:rPr lang="en-US" i="1" dirty="0" smtClean="0"/>
              <a:t>there</a:t>
            </a:r>
          </a:p>
          <a:p>
            <a:pPr lvl="1"/>
            <a:r>
              <a:rPr lang="en-US" i="1" dirty="0" smtClean="0"/>
              <a:t>Look! </a:t>
            </a:r>
            <a:r>
              <a:rPr lang="en-US" i="1" u="sng" dirty="0" smtClean="0"/>
              <a:t>There</a:t>
            </a:r>
            <a:r>
              <a:rPr lang="en-US" i="1" dirty="0" smtClean="0"/>
              <a:t> are more bubbles!</a:t>
            </a:r>
          </a:p>
          <a:p>
            <a:r>
              <a:rPr lang="en-US" i="1" smtClean="0"/>
              <a:t>more</a:t>
            </a:r>
            <a:endParaRPr lang="en-US" i="1" dirty="0" smtClean="0"/>
          </a:p>
          <a:p>
            <a:pPr lvl="1"/>
            <a:r>
              <a:rPr lang="en-US" i="1" dirty="0" smtClean="0"/>
              <a:t>Look! There are </a:t>
            </a:r>
            <a:r>
              <a:rPr lang="en-US" i="1" u="sng" dirty="0" smtClean="0"/>
              <a:t>more</a:t>
            </a:r>
            <a:r>
              <a:rPr lang="en-US" i="1" dirty="0" smtClean="0"/>
              <a:t> bubbles!</a:t>
            </a:r>
          </a:p>
          <a:p>
            <a:endParaRPr lang="en-US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story that can be acted out</a:t>
            </a:r>
            <a:endParaRPr lang="en-US" dirty="0"/>
          </a:p>
        </p:txBody>
      </p:sp>
      <p:pic>
        <p:nvPicPr>
          <p:cNvPr id="19458" name="Picture 2" descr="http://4.bp.blogspot.com/_RsleGXHEts4/TAAHmANp9fI/AAAAAAAABKo/sEVni08LN7Y/s1600/Peter-Pa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575" y="2419349"/>
            <a:ext cx="6372225" cy="4362451"/>
          </a:xfrm>
          <a:prstGeom prst="rect">
            <a:avLst/>
          </a:prstGeom>
          <a:noFill/>
        </p:spPr>
      </p:pic>
      <p:pic>
        <p:nvPicPr>
          <p:cNvPr id="19460" name="Picture 4" descr="https://encrypted-tbn3.gstatic.com/images?q=tbn:ANd9GcSufmpYGQciix--D3r522c4fP9_KWh5iH-VzmPcyhuJ6lJuxo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85724"/>
            <a:ext cx="2619375" cy="1743076"/>
          </a:xfrm>
          <a:prstGeom prst="rect">
            <a:avLst/>
          </a:prstGeom>
          <a:noFill/>
        </p:spPr>
      </p:pic>
      <p:pic>
        <p:nvPicPr>
          <p:cNvPr id="19462" name="Picture 6" descr="https://encrypted-tbn3.gstatic.com/images?q=tbn:ANd9GcQu0eL0_19ctLuYY9oJhNcqGdcjO44Fry6YJso2joBAViBRX4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724400"/>
            <a:ext cx="3301137" cy="20574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42222" t="21333" r="25556" b="8444"/>
          <a:stretch>
            <a:fillRect/>
          </a:stretch>
        </p:blipFill>
        <p:spPr bwMode="auto">
          <a:xfrm>
            <a:off x="381000" y="2667000"/>
            <a:ext cx="1447800" cy="19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Did you call us?  Are you hungry?</a:t>
            </a:r>
          </a:p>
          <a:p>
            <a:r>
              <a:rPr lang="en-US" dirty="0" smtClean="0"/>
              <a:t>Example: When your teacher calls you at recess, you should line up. </a:t>
            </a:r>
            <a:endParaRPr lang="en-US" dirty="0"/>
          </a:p>
        </p:txBody>
      </p:sp>
      <p:pic>
        <p:nvPicPr>
          <p:cNvPr id="6146" name="Picture 2" descr="https://encrypted-tbn0.gstatic.com/images?q=tbn:ANd9GcR44cixqkohsXW8DGidUs8Y_ZhzOhD7b9zj-JzcH1kTadBhKDiU-HmR_aU"/>
          <p:cNvPicPr>
            <a:picLocks noChangeAspect="1" noChangeArrowheads="1"/>
          </p:cNvPicPr>
          <p:nvPr/>
        </p:nvPicPr>
        <p:blipFill>
          <a:blip r:embed="rId2" cstate="print"/>
          <a:srcRect r="54794"/>
          <a:stretch>
            <a:fillRect/>
          </a:stretch>
        </p:blipFill>
        <p:spPr bwMode="auto">
          <a:xfrm>
            <a:off x="304800" y="4191000"/>
            <a:ext cx="2590800" cy="2286000"/>
          </a:xfrm>
          <a:prstGeom prst="rect">
            <a:avLst/>
          </a:prstGeom>
          <a:noFill/>
        </p:spPr>
      </p:pic>
      <p:pic>
        <p:nvPicPr>
          <p:cNvPr id="6148" name="Picture 4" descr="https://encrypted-tbn0.gstatic.com/images?q=tbn:ANd9GcTF2uEROcHi4wue2K8UYXfVl4GevtAGikNUYxV1LTLTqvtVE_xR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533525" cy="1533525"/>
          </a:xfrm>
          <a:prstGeom prst="rect">
            <a:avLst/>
          </a:prstGeom>
          <a:noFill/>
        </p:spPr>
      </p:pic>
      <p:pic>
        <p:nvPicPr>
          <p:cNvPr id="6152" name="Picture 8" descr="https://encrypted-tbn0.gstatic.com/images?q=tbn:ANd9GcTbI4ehU8S1C6Xyo4E1KhR6PqAE5R4pY1ANOdZiLAW6QeKn57RK3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0"/>
            <a:ext cx="2619375" cy="1743076"/>
          </a:xfrm>
          <a:prstGeom prst="rect">
            <a:avLst/>
          </a:prstGeom>
          <a:noFill/>
        </p:spPr>
      </p:pic>
      <p:pic>
        <p:nvPicPr>
          <p:cNvPr id="6154" name="Picture 10" descr="https://encrypted-tbn0.gstatic.com/images?q=tbn:ANd9GcTMqrqZnBtZgz2uEdFGcDeIbMtSw5hWJoiXsKgHZ-xoz-ZTsJm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114800"/>
            <a:ext cx="3276600" cy="217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/>
          </a:bodyPr>
          <a:lstStyle/>
          <a:p>
            <a:r>
              <a:rPr lang="en-US" i="1" dirty="0" smtClean="0"/>
              <a:t>My funny duck will make Mike smile.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Do you think these animals are funny? </a:t>
            </a:r>
            <a:endParaRPr lang="en-US" dirty="0"/>
          </a:p>
        </p:txBody>
      </p:sp>
      <p:pic>
        <p:nvPicPr>
          <p:cNvPr id="3074" name="Picture 2" descr="https://encrypted-tbn1.gstatic.com/images?q=tbn:ANd9GcSeD7p-Dq0mUvWSk9XhGSkwM1UoirXUEADxZD_jlPFzP5sjY7P4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1800225" cy="2543175"/>
          </a:xfrm>
          <a:prstGeom prst="rect">
            <a:avLst/>
          </a:prstGeom>
          <a:noFill/>
        </p:spPr>
      </p:pic>
      <p:pic>
        <p:nvPicPr>
          <p:cNvPr id="3078" name="Picture 6" descr="https://encrypted-tbn2.gstatic.com/images?q=tbn:ANd9GcRylqKvvWTKniAgCvRj1p8IQX3kdKR-imq1mSQv_Q9zlmPNtBwO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1"/>
            <a:ext cx="2057400" cy="1761068"/>
          </a:xfrm>
          <a:prstGeom prst="rect">
            <a:avLst/>
          </a:prstGeom>
          <a:noFill/>
        </p:spPr>
      </p:pic>
      <p:pic>
        <p:nvPicPr>
          <p:cNvPr id="3080" name="Picture 8" descr="https://encrypted-tbn2.gstatic.com/images?q=tbn:ANd9GcScd6Y9JG7LShHdbyqgjkT5h5Ysnskzy74cGgQJoeh8MMuI1iKD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114800"/>
            <a:ext cx="2143125" cy="2143125"/>
          </a:xfrm>
          <a:prstGeom prst="rect">
            <a:avLst/>
          </a:prstGeom>
          <a:noFill/>
        </p:spPr>
      </p:pic>
      <p:pic>
        <p:nvPicPr>
          <p:cNvPr id="3082" name="Picture 10" descr="https://encrypted-tbn0.gstatic.com/images?q=tbn:ANd9GcRlxRWqtgHMZ3lHMCfr_Vamy66_byvHcpc7vN_pALlxr2qxxYG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343400"/>
            <a:ext cx="2609850" cy="1752600"/>
          </a:xfrm>
          <a:prstGeom prst="rect">
            <a:avLst/>
          </a:prstGeom>
          <a:noFill/>
        </p:spPr>
      </p:pic>
      <p:pic>
        <p:nvPicPr>
          <p:cNvPr id="3084" name="Picture 12" descr="https://encrypted-tbn0.gstatic.com/images?q=tbn:ANd9GcRxRv8H0a_EfErZO2UaYZY2xyIXkyNOlg18V-RVy5AtRJYL4KcAxw"/>
          <p:cNvPicPr>
            <a:picLocks noChangeAspect="1" noChangeArrowheads="1"/>
          </p:cNvPicPr>
          <p:nvPr/>
        </p:nvPicPr>
        <p:blipFill>
          <a:blip r:embed="rId6" cstate="print"/>
          <a:srcRect t="9266" b="10425"/>
          <a:stretch>
            <a:fillRect/>
          </a:stretch>
        </p:blipFill>
        <p:spPr bwMode="auto">
          <a:xfrm>
            <a:off x="7296150" y="76200"/>
            <a:ext cx="1847850" cy="1981200"/>
          </a:xfrm>
          <a:prstGeom prst="rect">
            <a:avLst/>
          </a:prstGeom>
          <a:noFill/>
        </p:spPr>
      </p:pic>
      <p:pic>
        <p:nvPicPr>
          <p:cNvPr id="3086" name="Picture 14" descr="https://encrypted-tbn0.gstatic.com/images?q=tbn:ANd9GcQ29iwzQ3Sv8ijEuqRVTVRBCVBE-nz9BZU2RwySJoBXnzeF31YO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362200"/>
            <a:ext cx="2371725" cy="1924051"/>
          </a:xfrm>
          <a:prstGeom prst="rect">
            <a:avLst/>
          </a:prstGeom>
          <a:noFill/>
        </p:spPr>
      </p:pic>
      <p:pic>
        <p:nvPicPr>
          <p:cNvPr id="3088" name="Picture 16" descr="https://encrypted-tbn1.gstatic.com/images?q=tbn:ANd9GcTd_GxUCvSe0i3h5ww-pTZPNV2_h-_liQpABtOL-MhX6pqWGnW_"/>
          <p:cNvPicPr>
            <a:picLocks noChangeAspect="1" noChangeArrowheads="1"/>
          </p:cNvPicPr>
          <p:nvPr/>
        </p:nvPicPr>
        <p:blipFill>
          <a:blip r:embed="rId8" cstate="print"/>
          <a:srcRect t="6723"/>
          <a:stretch>
            <a:fillRect/>
          </a:stretch>
        </p:blipFill>
        <p:spPr bwMode="auto">
          <a:xfrm>
            <a:off x="6400800" y="2438400"/>
            <a:ext cx="2743200" cy="3029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just had a fine snack. </a:t>
            </a:r>
          </a:p>
        </p:txBody>
      </p:sp>
      <p:pic>
        <p:nvPicPr>
          <p:cNvPr id="27650" name="Picture 2" descr="https://encrypted-tbn1.gstatic.com/images?q=tbn:ANd9GcQDIATTTj-beHA6tsrLgVhOdks6BhjR-JXqfrbPIQ0lwnTvoOGi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67200"/>
            <a:ext cx="1914525" cy="2390775"/>
          </a:xfrm>
          <a:prstGeom prst="rect">
            <a:avLst/>
          </a:prstGeom>
          <a:noFill/>
        </p:spPr>
      </p:pic>
      <p:pic>
        <p:nvPicPr>
          <p:cNvPr id="27652" name="Picture 4" descr="http://www.examiner.com/images/blog/wysiwyg/image/VendingSn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4581525" cy="3143250"/>
          </a:xfrm>
          <a:prstGeom prst="rect">
            <a:avLst/>
          </a:prstGeom>
          <a:noFill/>
        </p:spPr>
      </p:pic>
      <p:pic>
        <p:nvPicPr>
          <p:cNvPr id="27654" name="Picture 6" descr="https://encrypted-tbn3.gstatic.com/images?q=tbn:ANd9GcRt8iejKPPwk6ZxQ5wzuVX0k-xLZkMm_yFXzWGijhlt3AohTlq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124200"/>
            <a:ext cx="1809750" cy="2533651"/>
          </a:xfrm>
          <a:prstGeom prst="rect">
            <a:avLst/>
          </a:prstGeom>
          <a:noFill/>
        </p:spPr>
      </p:pic>
      <p:pic>
        <p:nvPicPr>
          <p:cNvPr id="27656" name="Picture 8" descr="https://encrypted-tbn3.gstatic.com/images?q=tbn:ANd9GcTZLk9BogUzLdxYgc08O0zbNveERCGxmMxXZ-n8KaG5hXOy0KMe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9906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make him happy?</a:t>
            </a:r>
            <a:endParaRPr lang="en-US" dirty="0"/>
          </a:p>
        </p:txBody>
      </p:sp>
      <p:pic>
        <p:nvPicPr>
          <p:cNvPr id="26626" name="Picture 2" descr="https://encrypted-tbn2.gstatic.com/images?q=tbn:ANd9GcSehkqXyBU4NDxwyZKSLQXqxLaM944f1sX0g8-BbbCJLryd6qai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1514475" cy="1514475"/>
          </a:xfrm>
          <a:prstGeom prst="rect">
            <a:avLst/>
          </a:prstGeom>
          <a:noFill/>
        </p:spPr>
      </p:pic>
      <p:pic>
        <p:nvPicPr>
          <p:cNvPr id="26628" name="Picture 4" descr="https://encrypted-tbn3.gstatic.com/images?q=tbn:ANd9GcQhFzxnEVxDhYQztibweaL3ki7jysFifJmOue8NLHivbjzHQQ7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628" y="4114800"/>
            <a:ext cx="3649948" cy="2428876"/>
          </a:xfrm>
          <a:prstGeom prst="rect">
            <a:avLst/>
          </a:prstGeom>
          <a:noFill/>
        </p:spPr>
      </p:pic>
      <p:pic>
        <p:nvPicPr>
          <p:cNvPr id="26630" name="Picture 6" descr="https://encrypted-tbn1.gstatic.com/images?q=tbn:ANd9GcTkxBpz9PHFldo8IrfKc7n38kqHB1605gl5m5xwyWPAdkg1dcf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0"/>
            <a:ext cx="2466975" cy="1847851"/>
          </a:xfrm>
          <a:prstGeom prst="rect">
            <a:avLst/>
          </a:prstGeom>
          <a:noFill/>
        </p:spPr>
      </p:pic>
      <p:pic>
        <p:nvPicPr>
          <p:cNvPr id="26632" name="Picture 8" descr="https://encrypted-tbn2.gstatic.com/images?q=tbn:ANd9GcTS7Dikrn52Vtqwa2Jwnq1KEuDNsn1wCdVBB3DD-1OMWrk0HW_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00600"/>
            <a:ext cx="1638300" cy="1800225"/>
          </a:xfrm>
          <a:prstGeom prst="rect">
            <a:avLst/>
          </a:prstGeom>
          <a:noFill/>
        </p:spPr>
      </p:pic>
      <p:pic>
        <p:nvPicPr>
          <p:cNvPr id="26634" name="Picture 10" descr="https://encrypted-tbn0.gstatic.com/images?q=tbn:ANd9GcQoQpIl7qU8blT3nFsT36X9F_ctr65YriVPisn1i-H5Gq1oaTh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352800"/>
            <a:ext cx="2667000" cy="2183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sing!</a:t>
            </a:r>
            <a:endParaRPr lang="en-US" dirty="0"/>
          </a:p>
        </p:txBody>
      </p:sp>
      <p:pic>
        <p:nvPicPr>
          <p:cNvPr id="25602" name="Picture 2" descr="https://encrypted-tbn2.gstatic.com/images?q=tbn:ANd9GcRGqUhVX98KnzQtNiyFxmcMo88nPMJQftjeSlkyHu5h2c9YqE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74426"/>
            <a:ext cx="2971800" cy="2754975"/>
          </a:xfrm>
          <a:prstGeom prst="rect">
            <a:avLst/>
          </a:prstGeom>
          <a:noFill/>
        </p:spPr>
      </p:pic>
      <p:pic>
        <p:nvPicPr>
          <p:cNvPr id="25604" name="Picture 4" descr="https://encrypted-tbn1.gstatic.com/images?q=tbn:ANd9GcQ3WJ0z_ClQT5TXMFTk_NuDm3_Abp-hyM7-OdndknHOnau2d3cV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09950"/>
            <a:ext cx="2657475" cy="2519426"/>
          </a:xfrm>
          <a:prstGeom prst="rect">
            <a:avLst/>
          </a:prstGeom>
          <a:noFill/>
        </p:spPr>
      </p:pic>
      <p:pic>
        <p:nvPicPr>
          <p:cNvPr id="25606" name="Picture 6" descr="https://encrypted-tbn2.gstatic.com/images?q=tbn:ANd9GcSy2j60y0EHEXMrvq8rnQXFJzFUDMYbNMpLLbm2zqA-6bNbdFv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0"/>
            <a:ext cx="17716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seen a seal clap?</a:t>
            </a:r>
          </a:p>
          <a:p>
            <a:pPr lvl="1"/>
            <a:r>
              <a:rPr lang="en-US" sz="1400" dirty="0" smtClean="0">
                <a:hlinkClick r:id="rId2"/>
              </a:rPr>
              <a:t>http://www.youtube.com/watch?v=S0z2JyMssSo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4578" name="Picture 2" descr="https://encrypted-tbn3.gstatic.com/images?q=tbn:ANd9GcS0VDN8XbaKZcQjULaPEW5pdasGF4MnXn8r4Oxs56NTRgTHPqrHr7HpmJ4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828800"/>
            <a:ext cx="1576536" cy="2372172"/>
          </a:xfrm>
          <a:prstGeom prst="rect">
            <a:avLst/>
          </a:prstGeom>
          <a:noFill/>
        </p:spPr>
      </p:pic>
      <p:pic>
        <p:nvPicPr>
          <p:cNvPr id="24580" name="Picture 4" descr="https://encrypted-tbn3.gstatic.com/images?q=tbn:ANd9GcRSZ9XCN42W8BWTjnOOfTJ241YexDHWGbem8GQMdwg-5AAJp_6KG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06172"/>
            <a:ext cx="2971800" cy="2337504"/>
          </a:xfrm>
          <a:prstGeom prst="rect">
            <a:avLst/>
          </a:prstGeom>
          <a:noFill/>
        </p:spPr>
      </p:pic>
      <p:pic>
        <p:nvPicPr>
          <p:cNvPr id="24582" name="Picture 6" descr="https://encrypted-tbn1.gstatic.com/images?q=tbn:ANd9GcSYxVuXomYPKv0mvXI6GoYLTu7K3QUDDByL2GlWPqOUDqZ7OzQM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105275"/>
            <a:ext cx="2752725" cy="2752725"/>
          </a:xfrm>
          <a:prstGeom prst="rect">
            <a:avLst/>
          </a:prstGeom>
          <a:noFill/>
        </p:spPr>
      </p:pic>
      <p:pic>
        <p:nvPicPr>
          <p:cNvPr id="24584" name="Picture 8" descr="https://encrypted-tbn1.gstatic.com/images?q=tbn:ANd9GcRpQlV1RuiAqTDu5aVBGpXF0vOKfVCTGcPtHXCHOHXSm139QS205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19600"/>
            <a:ext cx="242887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Ducks and geese quacking (:21)</a:t>
            </a:r>
          </a:p>
          <a:p>
            <a:pPr lvl="1"/>
            <a:r>
              <a:rPr lang="en-US" sz="1600" dirty="0" smtClean="0">
                <a:hlinkClick r:id="rId2"/>
              </a:rPr>
              <a:t>http://www.youtube.com/watch?v=R1PiiugqtjI</a:t>
            </a:r>
            <a:endParaRPr lang="en-US" sz="1600" dirty="0" smtClean="0"/>
          </a:p>
          <a:p>
            <a:r>
              <a:rPr lang="en-US" dirty="0" smtClean="0"/>
              <a:t>Baby ducks quacking (:30)</a:t>
            </a:r>
          </a:p>
          <a:p>
            <a:pPr lvl="1"/>
            <a:r>
              <a:rPr lang="en-US" sz="1600" dirty="0" smtClean="0">
                <a:hlinkClick r:id="rId3"/>
              </a:rPr>
              <a:t>http://www.youtube.com/watch?v=YwNdDHEhm2g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23554" name="Picture 2" descr="https://encrypted-tbn3.gstatic.com/images?q=tbn:ANd9GcStxX2JCmvOkfZa5lC1hC7GNP_aepcExAuRKdtixD5MaKVE2FU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675" y="533400"/>
            <a:ext cx="1914525" cy="2390775"/>
          </a:xfrm>
          <a:prstGeom prst="rect">
            <a:avLst/>
          </a:prstGeom>
          <a:noFill/>
        </p:spPr>
      </p:pic>
      <p:pic>
        <p:nvPicPr>
          <p:cNvPr id="23556" name="Picture 4" descr="https://encrypted-tbn3.gstatic.com/images?q=tbn:ANd9GcSl5-bDUPPoA4vwBZAEwh-88JoqAepusJlcuLFBKuRXsNbz7WFH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3993473" cy="2657476"/>
          </a:xfrm>
          <a:prstGeom prst="rect">
            <a:avLst/>
          </a:prstGeom>
          <a:noFill/>
        </p:spPr>
      </p:pic>
      <p:pic>
        <p:nvPicPr>
          <p:cNvPr id="23558" name="Picture 6" descr="https://encrypted-tbn1.gstatic.com/images?q=tbn:ANd9GcSO6y6rSeD_C73G1u-_f_ZVhZagLDl48VsAUYwo_s6RE_KhmMNy5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8892" y="3810000"/>
            <a:ext cx="3537434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</TotalTime>
  <Words>165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Smile, Mike!</vt:lpstr>
      <vt:lpstr>play</vt:lpstr>
      <vt:lpstr>call</vt:lpstr>
      <vt:lpstr>funny</vt:lpstr>
      <vt:lpstr>snack</vt:lpstr>
      <vt:lpstr>happy</vt:lpstr>
      <vt:lpstr>sing</vt:lpstr>
      <vt:lpstr>clap</vt:lpstr>
      <vt:lpstr>quack</vt:lpstr>
      <vt:lpstr>bubbles</vt:lpstr>
      <vt:lpstr>jump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6</cp:revision>
  <dcterms:created xsi:type="dcterms:W3CDTF">2012-12-06T19:34:33Z</dcterms:created>
  <dcterms:modified xsi:type="dcterms:W3CDTF">2012-12-09T02:34:01Z</dcterms:modified>
</cp:coreProperties>
</file>