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teachertube.com/viewVideo.php?video_id=227879&amp;title=Rare_Gregory_Hines_Tap_Dance_Footage&amp;vpkey" TargetMode="External"/><Relationship Id="rId2" Type="http://schemas.openxmlformats.org/officeDocument/2006/relationships/hyperlink" Target="http://www1.teachertube.com/viewVideo.php?video_id=1433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1.teachertube.com/viewVideo.php?title=Capoeira&amp;video_id=1666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3.4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Alvin Ailey Kids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Documents and Settings\jlbuckmaster\Local Settings\Temporary Internet Files\Content.IE5\CI4022YN\MC900320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1258214" cy="1829714"/>
          </a:xfrm>
          <a:prstGeom prst="rect">
            <a:avLst/>
          </a:prstGeom>
          <a:noFill/>
        </p:spPr>
      </p:pic>
      <p:pic>
        <p:nvPicPr>
          <p:cNvPr id="24580" name="Picture 4" descr="C:\Documents and Settings\jlbuckmaster\Local Settings\Temporary Internet Files\Content.IE5\QRJAFJ9C\MC9002986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1558138" cy="1783080"/>
          </a:xfrm>
          <a:prstGeom prst="rect">
            <a:avLst/>
          </a:prstGeom>
          <a:noFill/>
        </p:spPr>
      </p:pic>
      <p:pic>
        <p:nvPicPr>
          <p:cNvPr id="24584" name="Picture 8" descr="http://graphics8.nytimes.com/images/2009/02/18/arts/baras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14600"/>
            <a:ext cx="5715000" cy="4133850"/>
          </a:xfrm>
          <a:prstGeom prst="rect">
            <a:avLst/>
          </a:prstGeom>
          <a:noFill/>
        </p:spPr>
      </p:pic>
      <p:pic>
        <p:nvPicPr>
          <p:cNvPr id="24586" name="Picture 10" descr="http://i286.photobucket.com/albums/ll81/PicMeUpEmily/People/ballet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685800"/>
            <a:ext cx="2895600" cy="450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tap dancing </a:t>
            </a:r>
            <a:r>
              <a:rPr lang="en-US" sz="1200" dirty="0" smtClean="0">
                <a:hlinkClick r:id="rId2"/>
              </a:rPr>
              <a:t>http://www1.teachertube.com/viewVideo.php?video_id=143340</a:t>
            </a:r>
            <a:endParaRPr lang="en-US" sz="1200" dirty="0" smtClean="0"/>
          </a:p>
          <a:p>
            <a:r>
              <a:rPr lang="en-US" dirty="0" smtClean="0"/>
              <a:t>Awesome tap dancing! </a:t>
            </a:r>
            <a:r>
              <a:rPr lang="en-US" sz="1000" dirty="0" smtClean="0">
                <a:hlinkClick r:id="rId3"/>
              </a:rPr>
              <a:t>http://www1.teachertube.com/viewVideo.php?video_id=227879&amp;title=Rare_Gregory_Hines_Tap_Dance_Footage&amp;vpkey</a:t>
            </a:r>
            <a:endParaRPr lang="en-US" sz="1000" dirty="0" smtClean="0"/>
          </a:p>
          <a:p>
            <a:pPr>
              <a:buNone/>
            </a:pPr>
            <a:r>
              <a:rPr lang="en-US" dirty="0" smtClean="0"/>
              <a:t>(make sure sound is on!)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mtClean="0"/>
              <a:t>Tap shoes</a:t>
            </a:r>
            <a:r>
              <a:rPr lang="en-US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25602" name="Picture 2" descr="http://t2.gstatic.com/images?q=tbn:ANd9GcQRpcZ1Bl6mQwTHrFpvCrkHB-8ZlC1X7Zs8ay_Gif8LRcDuC3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81400"/>
            <a:ext cx="2076450" cy="2209801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R9S5SdSuQKY5XYvyMxZof8QIq4A9eMXSfW3PMEH5WYhtlemfA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73380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capoeira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hlinkClick r:id="rId2"/>
              </a:rPr>
              <a:t>http://www1.teachertube.com/viewVideo.php?title=Capoeira&amp;video_id=166631</a:t>
            </a:r>
            <a:endParaRPr lang="en-US" sz="1800" b="1" dirty="0" smtClean="0"/>
          </a:p>
          <a:p>
            <a:r>
              <a:rPr lang="en-US" dirty="0" smtClean="0"/>
              <a:t>Brazilian dance-fighting</a:t>
            </a:r>
            <a:endParaRPr lang="en-US" dirty="0"/>
          </a:p>
        </p:txBody>
      </p:sp>
      <p:pic>
        <p:nvPicPr>
          <p:cNvPr id="21506" name="Picture 2" descr="http://latindancehistory.files.wordpress.com/2010/11/capoe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667000"/>
            <a:ext cx="5384800" cy="4038600"/>
          </a:xfrm>
          <a:prstGeom prst="rect">
            <a:avLst/>
          </a:prstGeom>
          <a:noFill/>
        </p:spPr>
      </p:pic>
      <p:pic>
        <p:nvPicPr>
          <p:cNvPr id="21508" name="Picture 4" descr="http://i585.photobucket.com/albums/ss295/rientjes/Capoei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3352800" cy="2294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People who go to a school</a:t>
            </a:r>
            <a:endParaRPr lang="en-US" dirty="0"/>
          </a:p>
        </p:txBody>
      </p:sp>
      <p:pic>
        <p:nvPicPr>
          <p:cNvPr id="4" name="Picture 3" descr="C:\Documents and Settings\jlbuckmaster\Local Settings\Temporary Internet Files\Content.IE5\JCCFKX5B\MC90043616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0865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sing, act, or do something in public that takes skill</a:t>
            </a:r>
            <a:endParaRPr lang="en-US" dirty="0"/>
          </a:p>
        </p:txBody>
      </p:sp>
      <p:pic>
        <p:nvPicPr>
          <p:cNvPr id="26626" name="Picture 2" descr="C:\Documents and Settings\jlbuckmaster\Local Settings\Temporary Internet Files\Content.IE5\NQXSRIGI\MC9002422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0"/>
            <a:ext cx="2636368" cy="2513619"/>
          </a:xfrm>
          <a:prstGeom prst="rect">
            <a:avLst/>
          </a:prstGeom>
          <a:noFill/>
        </p:spPr>
      </p:pic>
      <p:pic>
        <p:nvPicPr>
          <p:cNvPr id="26627" name="Picture 3" descr="C:\Documents and Settings\jlbuckmaster\Local Settings\Temporary Internet Files\Content.IE5\OF9JBV73\MC9001209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059469" cy="4722941"/>
          </a:xfrm>
          <a:prstGeom prst="rect">
            <a:avLst/>
          </a:prstGeom>
          <a:noFill/>
        </p:spPr>
      </p:pic>
      <p:pic>
        <p:nvPicPr>
          <p:cNvPr id="26628" name="Picture 4" descr="C:\Documents and Settings\jlbuckmaster\Local Settings\Temporary Internet Files\Content.IE5\O37CMKEE\MC9002337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124200"/>
            <a:ext cx="2021941" cy="229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 work</a:t>
            </a:r>
            <a:endParaRPr lang="en-US" dirty="0"/>
          </a:p>
        </p:txBody>
      </p:sp>
      <p:pic>
        <p:nvPicPr>
          <p:cNvPr id="4" name="Picture 3" descr="C:\Documents and Settings\jlbuckmaster\Local Settings\Temporary Internet Files\Content.IE5\O37CMKEE\MC900055255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3886200"/>
            <a:ext cx="3319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cache2.allpostersimages.com/p/LRG/16/1602/XD2FD00Z/posters/eff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5181600" cy="3886200"/>
          </a:xfrm>
          <a:prstGeom prst="rect">
            <a:avLst/>
          </a:prstGeom>
          <a:noFill/>
        </p:spPr>
      </p:pic>
      <p:pic>
        <p:nvPicPr>
          <p:cNvPr id="9218" name="Picture 2" descr="https://encrypted-tbn0.gstatic.com/images?q=tbn:ANd9GcSr7GIw2GEBZFKa_IZLSibxK_KRae6TwuQ1v-k6njbx4GI7-B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791074"/>
            <a:ext cx="2057400" cy="206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think of something again; to not forget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1" name="Picture 1" descr="C:\Documents and Settings\jlbuckmaster\Local Settings\Temporary Internet Files\Content.IE5\WCI7G5YD\MC9004420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469346" cy="3433763"/>
          </a:xfrm>
          <a:prstGeom prst="rect">
            <a:avLst/>
          </a:prstGeom>
          <a:noFill/>
        </p:spPr>
      </p:pic>
      <p:pic>
        <p:nvPicPr>
          <p:cNvPr id="8194" name="Picture 2" descr="https://encrypted-tbn3.gstatic.com/images?q=tbn:ANd9GcR92Mtwzx859X3pJDTbGaVR4M4fRb9Su3sQvTRFSQm6XNb5p4rr"/>
          <p:cNvPicPr>
            <a:picLocks noChangeAspect="1" noChangeArrowheads="1"/>
          </p:cNvPicPr>
          <p:nvPr/>
        </p:nvPicPr>
        <p:blipFill>
          <a:blip r:embed="rId3" cstate="print"/>
          <a:srcRect l="16061" r="13674"/>
          <a:stretch>
            <a:fillRect/>
          </a:stretch>
        </p:blipFill>
        <p:spPr bwMode="auto">
          <a:xfrm>
            <a:off x="914400" y="2286000"/>
            <a:ext cx="266700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way that a person feels at a certain time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699" name="Picture 3" descr="C:\Documents and Settings\jlbuckmaster\Local Settings\Temporary Internet Files\Content.IE5\OF9JBV73\MC9004404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6685" y="2686507"/>
            <a:ext cx="1830629" cy="1484986"/>
          </a:xfrm>
          <a:prstGeom prst="rect">
            <a:avLst/>
          </a:prstGeom>
          <a:noFill/>
        </p:spPr>
      </p:pic>
      <p:pic>
        <p:nvPicPr>
          <p:cNvPr id="29700" name="Picture 4" descr="C:\Documents and Settings\jlbuckmaster\Local Settings\Temporary Internet Files\Content.IE5\O37CMKEE\MC90043382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14600"/>
            <a:ext cx="1828572" cy="1828572"/>
          </a:xfrm>
          <a:prstGeom prst="rect">
            <a:avLst/>
          </a:prstGeom>
          <a:noFill/>
        </p:spPr>
      </p:pic>
      <p:pic>
        <p:nvPicPr>
          <p:cNvPr id="29701" name="Picture 5" descr="C:\Documents and Settings\jlbuckmaster\Local Settings\Temporary Internet Files\Content.IE5\JCCFKX5B\MC90043381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514600"/>
            <a:ext cx="1828572" cy="1828572"/>
          </a:xfrm>
          <a:prstGeom prst="rect">
            <a:avLst/>
          </a:prstGeom>
          <a:noFill/>
        </p:spPr>
      </p:pic>
      <p:pic>
        <p:nvPicPr>
          <p:cNvPr id="29702" name="Picture 6" descr="C:\Documents and Settings\jlbuckmaster\Local Settings\Temporary Internet Files\Content.IE5\OF9JBV73\MC9004344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19600"/>
            <a:ext cx="1939925" cy="1819275"/>
          </a:xfrm>
          <a:prstGeom prst="rect">
            <a:avLst/>
          </a:prstGeom>
          <a:noFill/>
        </p:spPr>
      </p:pic>
      <p:pic>
        <p:nvPicPr>
          <p:cNvPr id="29703" name="Picture 7" descr="C:\Documents and Settings\jlbuckmaster\Local Settings\Temporary Internet Files\Content.IE5\O37CMKEE\MC90043382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343400"/>
            <a:ext cx="1828572" cy="1828572"/>
          </a:xfrm>
          <a:prstGeom prst="rect">
            <a:avLst/>
          </a:prstGeom>
          <a:noFill/>
        </p:spPr>
      </p:pic>
      <p:pic>
        <p:nvPicPr>
          <p:cNvPr id="29704" name="Picture 8" descr="C:\Documents and Settings\jlbuckmaster\Local Settings\Temporary Internet Files\Content.IE5\N2OZU5FX\MC90043382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9028" y="4343628"/>
            <a:ext cx="1828572" cy="1828572"/>
          </a:xfrm>
          <a:prstGeom prst="rect">
            <a:avLst/>
          </a:prstGeom>
          <a:noFill/>
        </p:spPr>
      </p:pic>
      <p:pic>
        <p:nvPicPr>
          <p:cNvPr id="29705" name="Picture 9" descr="C:\Documents and Settings\jlbuckmaster\Local Settings\Temporary Internet Files\Content.IE5\JCCFKX5B\MC90043382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28" y="2438628"/>
            <a:ext cx="1828572" cy="1828572"/>
          </a:xfrm>
          <a:prstGeom prst="rect">
            <a:avLst/>
          </a:prstGeom>
          <a:noFill/>
        </p:spPr>
      </p:pic>
      <p:pic>
        <p:nvPicPr>
          <p:cNvPr id="29706" name="Picture 10" descr="C:\Documents and Settings\jlbuckmaster\Local Settings\Temporary Internet Files\Content.IE5\VB6NBUQS\MC90043381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343400"/>
            <a:ext cx="1828572" cy="1828572"/>
          </a:xfrm>
          <a:prstGeom prst="rect">
            <a:avLst/>
          </a:prstGeom>
          <a:noFill/>
        </p:spPr>
      </p:pic>
      <p:pic>
        <p:nvPicPr>
          <p:cNvPr id="29707" name="Picture 11" descr="C:\Documents and Settings\jlbuckmaster\Local Settings\Temporary Internet Files\Content.IE5\CI4022YN\MC90043437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2514600"/>
            <a:ext cx="1870075" cy="1679575"/>
          </a:xfrm>
          <a:prstGeom prst="rect">
            <a:avLst/>
          </a:prstGeom>
          <a:noFill/>
        </p:spPr>
      </p:pic>
      <p:pic>
        <p:nvPicPr>
          <p:cNvPr id="29708" name="Picture 12" descr="C:\Documents and Settings\jlbuckmaster\Local Settings\Temporary Internet Files\Content.IE5\O37CMKEE\MC90043441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9800" y="4419600"/>
            <a:ext cx="1854200" cy="170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Having a good feeling about something that you or someone else did</a:t>
            </a:r>
            <a:endParaRPr lang="en-US" dirty="0"/>
          </a:p>
        </p:txBody>
      </p:sp>
      <p:pic>
        <p:nvPicPr>
          <p:cNvPr id="1026" name="Picture 2" descr="http://image.stock-photos-illustrations.com/em_w/00/78/33/608-0078336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6387"/>
            <a:ext cx="3124200" cy="3499613"/>
          </a:xfrm>
          <a:prstGeom prst="rect">
            <a:avLst/>
          </a:prstGeom>
          <a:noFill/>
        </p:spPr>
      </p:pic>
      <p:pic>
        <p:nvPicPr>
          <p:cNvPr id="1027" name="Picture 3" descr="C:\Documents and Settings\jlbuckmaster\Local Settings\Temporary Internet Files\Content.IE5\3Z5MTGLM\MP9004317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886200" cy="3886200"/>
          </a:xfrm>
          <a:prstGeom prst="rect">
            <a:avLst/>
          </a:prstGeom>
          <a:noFill/>
        </p:spPr>
      </p:pic>
      <p:pic>
        <p:nvPicPr>
          <p:cNvPr id="1028" name="Picture 4" descr="C:\Documents and Settings\jlbuckmaster\Local Settings\Temporary Internet Files\Content.IE5\WCI7G5YD\MC90005694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1431036" cy="1829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2" name="Picture 4" descr="http://www.peekskill.org/Kid_s_Corner/progphoto/2003Jul10/Magic%20Audienc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0"/>
            <a:ext cx="3733800" cy="2800350"/>
          </a:xfrm>
          <a:prstGeom prst="rect">
            <a:avLst/>
          </a:prstGeom>
          <a:noFill/>
        </p:spPr>
      </p:pic>
      <p:pic>
        <p:nvPicPr>
          <p:cNvPr id="22534" name="Picture 6" descr="http://www.realbollywood.com/news/up_images/11129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943474" cy="3283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 descr="C:\Documents and Settings\jlbuckmaster\Local Settings\Temporary Internet Files\Content.IE5\XQ9FP9EQ\MP9002277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657600" cy="2438400"/>
          </a:xfrm>
          <a:prstGeom prst="rect">
            <a:avLst/>
          </a:prstGeom>
          <a:noFill/>
        </p:spPr>
      </p:pic>
      <p:pic>
        <p:nvPicPr>
          <p:cNvPr id="23556" name="Picture 4" descr="C:\Documents and Settings\jlbuckmaster\Local Settings\Temporary Internet Files\Content.IE5\QRJAFJ9C\MC900051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1099109" cy="1977847"/>
          </a:xfrm>
          <a:prstGeom prst="rect">
            <a:avLst/>
          </a:prstGeom>
          <a:noFill/>
        </p:spPr>
      </p:pic>
      <p:pic>
        <p:nvPicPr>
          <p:cNvPr id="23557" name="Picture 5" descr="C:\Documents and Settings\jlbuckmaster\Local Settings\Temporary Internet Files\Content.IE5\VB6NBUQS\MC90029570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0"/>
            <a:ext cx="2406713" cy="2100404"/>
          </a:xfrm>
          <a:prstGeom prst="rect">
            <a:avLst/>
          </a:prstGeom>
          <a:noFill/>
        </p:spPr>
      </p:pic>
      <p:pic>
        <p:nvPicPr>
          <p:cNvPr id="23558" name="Picture 6" descr="C:\Documents and Settings\jlbuckmaster\Local Settings\Temporary Internet Files\Content.IE5\OF9JBV73\MP90038615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23252" y="3962400"/>
            <a:ext cx="1920748" cy="2895600"/>
          </a:xfrm>
          <a:prstGeom prst="rect">
            <a:avLst/>
          </a:prstGeom>
          <a:noFill/>
        </p:spPr>
      </p:pic>
      <p:pic>
        <p:nvPicPr>
          <p:cNvPr id="23559" name="Picture 7" descr="C:\Documents and Settings\jlbuckmaster\Local Settings\Temporary Internet Files\Content.IE5\XQ9FP9EQ\MC90023080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343400"/>
            <a:ext cx="1478692" cy="2362200"/>
          </a:xfrm>
          <a:prstGeom prst="rect">
            <a:avLst/>
          </a:prstGeom>
          <a:noFill/>
        </p:spPr>
      </p:pic>
      <p:pic>
        <p:nvPicPr>
          <p:cNvPr id="23560" name="Picture 8" descr="C:\Documents and Settings\jlbuckmaster\Local Settings\Temporary Internet Files\Content.IE5\QRJAFJ9C\MC90033421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572000"/>
            <a:ext cx="1126541" cy="1817827"/>
          </a:xfrm>
          <a:prstGeom prst="rect">
            <a:avLst/>
          </a:prstGeom>
          <a:noFill/>
        </p:spPr>
      </p:pic>
      <p:pic>
        <p:nvPicPr>
          <p:cNvPr id="23561" name="Picture 9" descr="C:\Documents and Settings\jlbuckmaster\Local Settings\Temporary Internet Files\Content.IE5\VB6NBUQS\MC90037080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3505200"/>
            <a:ext cx="919886" cy="914400"/>
          </a:xfrm>
          <a:prstGeom prst="rect">
            <a:avLst/>
          </a:prstGeom>
          <a:noFill/>
        </p:spPr>
      </p:pic>
      <p:pic>
        <p:nvPicPr>
          <p:cNvPr id="23562" name="Picture 10" descr="C:\Documents and Settings\jlbuckmaster\Local Settings\Temporary Internet Files\Content.IE5\CI4022YN\MC90043369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267200"/>
            <a:ext cx="1622425" cy="1911350"/>
          </a:xfrm>
          <a:prstGeom prst="rect">
            <a:avLst/>
          </a:prstGeom>
          <a:noFill/>
        </p:spPr>
      </p:pic>
      <p:pic>
        <p:nvPicPr>
          <p:cNvPr id="23563" name="Picture 11" descr="C:\Documents and Settings\jlbuckmaster\Local Settings\Temporary Internet Files\Content.IE5\XQ9FP9EQ\MP90042269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37" y="3810000"/>
            <a:ext cx="1976363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1424</TotalTime>
  <Words>97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The Alvin Ailey Kids</vt:lpstr>
      <vt:lpstr>students</vt:lpstr>
      <vt:lpstr>perform</vt:lpstr>
      <vt:lpstr>effort</vt:lpstr>
      <vt:lpstr>remember</vt:lpstr>
      <vt:lpstr>mood</vt:lpstr>
      <vt:lpstr>proud</vt:lpstr>
      <vt:lpstr>audience</vt:lpstr>
      <vt:lpstr>musician</vt:lpstr>
      <vt:lpstr>ballet</vt:lpstr>
      <vt:lpstr>tap dance</vt:lpstr>
      <vt:lpstr>capoeira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131</cp:revision>
  <dcterms:created xsi:type="dcterms:W3CDTF">2011-05-17T17:56:49Z</dcterms:created>
  <dcterms:modified xsi:type="dcterms:W3CDTF">2012-11-29T17:40:54Z</dcterms:modified>
</cp:coreProperties>
</file>