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52C1D-AAB4-419C-A35C-C92DF114A21C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D7D91-0D6A-4C85-8BA0-AA4DA3F832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D7D91-0D6A-4C85-8BA0-AA4DA3F832E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91B936A-7F09-4087-B52B-E412680B2A90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FD23F5F-30F4-4F65-A941-8C67FAD5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B936A-7F09-4087-B52B-E412680B2A90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23F5F-30F4-4F65-A941-8C67FAD5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91B936A-7F09-4087-B52B-E412680B2A90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FD23F5F-30F4-4F65-A941-8C67FAD5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B936A-7F09-4087-B52B-E412680B2A90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23F5F-30F4-4F65-A941-8C67FAD5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1B936A-7F09-4087-B52B-E412680B2A90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FD23F5F-30F4-4F65-A941-8C67FAD5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B936A-7F09-4087-B52B-E412680B2A90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23F5F-30F4-4F65-A941-8C67FAD5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B936A-7F09-4087-B52B-E412680B2A90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23F5F-30F4-4F65-A941-8C67FAD5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B936A-7F09-4087-B52B-E412680B2A90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23F5F-30F4-4F65-A941-8C67FAD5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91B936A-7F09-4087-B52B-E412680B2A90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23F5F-30F4-4F65-A941-8C67FAD5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B936A-7F09-4087-B52B-E412680B2A90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23F5F-30F4-4F65-A941-8C67FAD5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1B936A-7F09-4087-B52B-E412680B2A90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D23F5F-30F4-4F65-A941-8C67FAD56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91B936A-7F09-4087-B52B-E412680B2A90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FD23F5F-30F4-4F65-A941-8C67FAD56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eytaylor\Local%20Settings\Temporary%20Internet%20Files\Content.IE5\1TPWMADM\MS900388487%5b1%5d.wav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1143000"/>
            <a:ext cx="5105400" cy="1600200"/>
          </a:xfrm>
        </p:spPr>
        <p:txBody>
          <a:bodyPr/>
          <a:lstStyle/>
          <a:p>
            <a:pPr algn="ctr"/>
            <a:r>
              <a:rPr lang="en-US" sz="5400" dirty="0" smtClean="0"/>
              <a:t>Boom Town</a:t>
            </a:r>
            <a:br>
              <a:rPr lang="en-US" sz="5400" dirty="0" smtClean="0"/>
            </a:br>
            <a:r>
              <a:rPr lang="en-US" sz="3600" dirty="0" smtClean="0"/>
              <a:t>Unit 5.1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2400" dirty="0" smtClean="0">
                <a:solidFill>
                  <a:srgbClr val="FFC000"/>
                </a:solidFill>
              </a:rPr>
              <a:t>Genre: Historical Fiction</a:t>
            </a:r>
          </a:p>
          <a:p>
            <a:pPr algn="l"/>
            <a:r>
              <a:rPr lang="en-US" dirty="0" smtClean="0"/>
              <a:t>A story in which fictional characters take part in actual historic events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338" t="23958" r="27965" b="8333"/>
          <a:stretch>
            <a:fillRect/>
          </a:stretch>
        </p:blipFill>
        <p:spPr bwMode="auto">
          <a:xfrm>
            <a:off x="152400" y="1828800"/>
            <a:ext cx="252749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Hay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578" name="AutoShape 2" descr="data:image/jpeg;base64,/9j/4AAQSkZJRgABAQAAAQABAAD/2wCEAAkGBhQSEBUUEhQWFRUWFRgXFhgYGB0YGBwYGBsaGRocFxgYGyYeGBsjGhwaHy8gIycqLCwsGB4xNTAqNSYrLCkBCQoKDgwOGg8PGiwlHyQtLCwsLCwsLCwsLCwsLC0sLCwsLCwsLCwsLCwsLCwsLCwsLCwsLCwsLCwsLCwsLCwsLP/AABEIALcBEwMBIgACEQEDEQH/xAAbAAABBQEBAAAAAAAAAAAAAAAEAAIDBQYBB//EADwQAAECBAQEAwcCBQQCAwAAAAECEQADITEEEkFRBSJhcTKBkQYTQqGxwfBS0SNicoLxFBWS4TOyFqLC/8QAGQEAAwEBAQAAAAAAAAAAAAAAAAECAwQF/8QALREAAgIBBAECBAYDAQAAAAAAAAECESEDMUFREgQTIjJx8BRhgZGhwVKx0UL/2gAMAwEAAhEDEQA/APUoUDK4nKCcxWAHZ9Hh8rGy1eFaT2I0irRNMmhQ5oTQxDYTQ5oTQAchR1o60ADYUOaE0FgNhQ5oTQWA2FDmhNBYDY5D2hNBYDGhQ9o40FgNhQ5oTQWA2FDmjjQAcjjQ4iONAA1oTQ6FAA1o5DmhNAA2E0daE0IBrRxodCgsBsch7RxoLAbChzRyADzGZOdhoIIw2MKdPXa0CiWfnCSGuI8u+j1Ksu8NxqdLUyFFSQ1FVDdz9Yv8F7Xy1llpKOtw/lWMMZxzVJb7bRKkgWMaR1ZRMpaUZHqSS8OaPOMHxCaleZK1Pc1v33jRS/bIAsuWrTNo2/esdMdeL3OeWjJbGlhQNK4lLUkELSx3IHqDBIMbWZChR2FAI5CjsRz8QlAGYs5CR1JsA3Y+kDdDWR8KOwoBHIUKOtAByE0D4riEuX41AE2Gp7C5gGbx4Uypd+rfJqecY6mvp6fzM1hoznsi1aE0Vw4uwcj5jt2v1ji+NClDUtSv0BjP8Zpdlfh9TosmjjQyRPSrwl4kBeOhTUlaMnFp0zjQodHIdiGtHGh8caHYhrRxodCaCwGtHGh0KCwGtHGh0KEAyOtHWhQANhQ6FBYHk3r+dYkJ/LR0P+CGTJSjoXI+8eZZ6dDM7xOEmha94IwuD3EWKCwakS59FKJWnOAxSR5R0Yq/UNUxamdSIZmHQpnDHpEqa5BxK4T1IcpOn1iXCcamoDJWoDoftBC+ED4T5QKvhig7+saKaWzJcLLbDe2s1IY5V/1UPqLxZyPblJHPLUDrlII+cZVGFGtSa9P+hBqJRSlzyjQAOTexf8bSsN+qccCXplLJtpPHJKk5s7NcEEEd4qcZxFK8QmYxMtCCE0YZ1F1Fz0CQKHXzo5CKOWejA0ADG4u/U9OsPCy2qSHozUF8vUBq/u0ZT9VKSouHpoxdl7ivavKWCR1qT9h+CAz7VTFOBlTVnb9y2o+wiinqJUQmiRc63tT8eHpmpCQXAyh62bc7mobq/QHN+o1XyaLQ01wG4njU0hzMWAGzEFgDT0/OkBpxq5yxLKlFzd1O2rHTWtvpAYxK5s5KMpyoNGoH1cGxemgH1vsDgRKoFAqIAUWblBJYCrBy3Vqly8ZSk+WaJJbIglYapQGYJLa5n1J1NHGju1omTISXzOxu1HpqQd9OtYJCXdPw2zHVizhtGAHXyhYchNlEhjdiLlqm+tH+zYWWMWFlNyBt32d1Hy6wJMDEhswU3NQqzdb9BbY9rFSgbXI0A7d9qDpAvu6eNjTu43D102gBEOHmlBdGZ9HHLTRrCj3EXuD9oApeVWVIGvbz/KXijnklLEkEuARUA3D0NNLEVECITQm4FSb0Nw9i9fMiNNPWnpfL+xE9KOp8xtkcYlGmcP5j6iCUTkqsQexjDYlCqlBe5IYvQt3vEcvEKCnDx6UPVtq6OGXpUuT0Bo40ZnCe0RSObmH5rFvhONy5lHY7H946Ya0ZHPPRlEOaFCzQo2MjkKFCgA40cjsKADkKFCeARyFHXhQAeeISEpc03oR8j0gWbj0mgBb9UWypwAufR4y/FpQJcqcO5DOTs2zfePFi7Z7DRZzsaAlkmpZusV8zEqdya1bMddoqveOGF7pcPqziNDgeHpnYYEywhXcuW1DnWLfw5Fd4H4Ti5bnA0Zv81i2CBFJhODEoCjmChoCKudou5OCSg0zHoS/1iG0Oh3vWIFyo5R3Nn2EDYjiSVIUB4hRtPXah7RYSQPeIIcMsHpfWM2ua6y6rkimuYkq9LeQhOXQ4xJsHzKYfDVZqxo4HQV0Jglyp1FgwYFrA0Iu9xTt0hskqZLMynJBBBcilX0LdwIeNECwd67Ab7fmsZGpMiigNHpWzG57X7fMafOIfSwSOlDrbf02gjwpK1B+Xb5ObsXLaxWu61LJIZyKjoB5a+V7xSQrCylqfEQCoWNNO9bbAxXcRBOSWkkIcFTGii/hqxIoVdAOtAsfjWxCUB8ymUqpqgEuWHSjaNqYsOHyWUl0hghgu4Z231PLo4awtdeKsV2WHDJBSXepUAW1cu5qRmzejl7xd4SUWBNSa5txow+g6aCAZElKcoAKUJAKn3JzM5HM9FE0+dbQKYJAoTc/Mvaw++0c7djOBiS3hFWG4Bp0At5R1KUklgSPImvQw5an5UMAL7BRZwzdXPUx12AuNVadvOwiWBGpIdxpQDS5r17RGACNB0djQDT80hs0nYJD2cBu25sa+mkDoDJew1dQH18i3WJLHrlUoS2tejObPpX0e0Qqk0LkPctrrvdxm61EdE8ioeupZ6M7D7fRolWmxs4t8+UkbMXOwgsYN70oAcpF93pQNd21G1RUNHVpAU4NCAR2aJFIKWsXLjo4YtcN384cUggCxAs2g0PUAj0Ma6bpkTWAeYkX0hsvEN4T9CID4vighNFD10F4qR7RIAAGY/wBrfgjrUW0YNo0k2dnAzabOPvDZS8hdJUOyiP8AMCYTFpWkKSXHz84mSHMNTkuROEXwXWH9pVCiq97/ACiwk+0Us0ND6xj5uIlh0lQrQ/gjuHkhBdP52i4601yZvRg+DY//ACCVmIU6Rooih7NBsrFoV4VpV2IMYHiPF1oYAAg3JqOzQ3A4pE1wUhKhs4/DG0fU9oyl6fpnokKMH/p1CqZih5n6gwk4ucm05R/u/eNFrxZm9CSN5CjEp4tim8f/AKx2L92PZPtS6KsSpgfLkGxUCYjVJxBNTKI/pI+8XAUNoWYdY8ZOj0mADBJPiQg0Hy2iWXh0C0puzCCiRv8AKFnH6hCtjsgyj9Cj5iGZf5ZggrNR9N4XvPx4AAlZk8yVTKVAIcfMRnMMj+IGJNcpBcuQ4Lu+pH/GNLxbFZZRc6g366DX6UMVGB5ZalKFWAfUaq0c1I007xpEewZhsTmUCnwgOC1nHKG/5HygiRNU6gwAITl83L10ZiBAWHkEJuHVlJazln+XzUYOwLElTUzA9wAPoCYGA/iU0JlACwOpozO5+R18UZ6XMXmyKYJUzv4jl5frmDnuHi34nPLB2dnFiMxP/f8A9Yo8bMf3xqMiUtZnsHH9RHcteKirE8Ir5eMXNxawfApQSCKlkuDVjYZi4/SLMI2SAJcs5QHLEA2dZYmiqZQS3XNQ0fP+zOB90oBTKUEJPUZmUoKDuFEkhxVkkFmreyf4qyoXzBJDXdO7dRbYQtZ5pCgsZLDhs3OA6bO7luh1c/sKRaBYLPcgdG8NANKH594HwEnK5/SSB1q7ANWlP7jBaZLzKm9T6UPcpf8ABHKaNjpkkZSk6+L5G99AIgXOUQSKCpP/AFsfzsSli6hYivlUudr0gSegqDABsznYAFgL11PnrAxIGM1xWjNp51c8xvaBVzQ2gfV7tQOHr27QSqUAo2ASLsw8y7kU7uIrMVMOcs9GBAO9AWNwzikQaoKlrzBkuCLuCwtUVNHHarUYQVhQqh1zEkHexB2oXcdLvWvlKINTa2tDQuTVOgOz13NkBykuObKTa4ZiPJ/O0FiZ2akpcfDQHWht5j/G0CZCKpIykA5ri5+LYpNPXV4sUCt/h1/lLg+kB4mShEtTswOVrpZRLA7DxJfQOLgRSFZnuOyJpXRLgONG6l3taKlJVzG7UJFh+8aL2l/8fKWDCu+rnyr3BjO4WWARlmpINCAoa9I7ISuJjWTvDcXMSoF8tahtO0apGNdOZ6M7kN9Yp8TjxJllRKXalHrYUFWeMqnjKsQtRU4AAo9NrWENJzzwRKShg3BxckqAZBJrYa9d4JTPSBygeX/UYFOIAXlAoBVttGiz4RxDIGTR2cXAhSi0rFGdmnnZVBlpBG0VP+5ykr5JfmCR8tItkYgEP+0RKkyzcD/iIiM0tzVxfADN43LKb1tlzE+of5x2fiQZdBtUHzgbF4rCJVVCSrojzhkvjeHIOYFHrX/jGv0TJ+o0T3rlVXqYUDr9ppTnLLKhoXNYUVT6J849lyMSdzEsvHK0UYAkYlC5edJehpcgjSKVftKXIAHLf6xzKLexrKUY7msXxEkViGZxYIDkD88ozKPaULS6XSzuSxtoBfUGKn/VKBKisqSTUXA6htH+sWtJ8mctaK2N3K9o0KcDuHpTcR2VjSdb6gxjJU3rsR2dj+8E4DjxBy5X5QUn4X6knyaB6fQo6y5NJxSaTKq55rk27H17Q1RPuiK8yxq97U7NT+aBlz80gFwqoAbqlQJ7uD8t4JE0lKWPhmZQaVAIgjsavsIxdJSf6X0uWt6t5wbKLAjRKWHYAA+Tj8vAa8hRLL6IdJu9LGo+ml4IzEqAFARrdwKX69dobYFdiVlSiDUqUC9rOfKjh+giglzR7malYGZc0pdRYP8ADUVOUhNNr2raTOItMUMtclHqQpiGULuHekCysMSiYjLX3q5ySKEBRKX0Du7dGa8aQfiskTV7B2HngSiwfMQHJdRSyUOHs5/9epiy4OnnYJIrMFa2YE2oSS42fyiv4ekhbA/w0MAdABlVRxUgPSrFj2uuDgCzIy53AJbQ1Iaxp69IwkWi6QQwUK+JYrQ672qKX9IJkzHTztr5aH5edrQBiUhOH5RVKSlrGgJf6ROia6yDu+7hj93HpGOxVWEyayyQo0fKL9ajehEMkiiXuwo1GHQ2P33iPDzSnMGLc583bX8Z4SsTmoKELa7OGF9dYTYqdg80hzdiB86gFupHrFTPmkly7li1vKxY2JH7QRj59ARqa1bSg9GpZ/SKGbii+YOCDerGhBBDABr/ADoDAlZoi/kyswCg1W+gr07aimwg/Dg5cqxUgGmjB1DsTlEU2DxJCFD+Q5Xdiodf0mr/ANQ3EXKF1rV0uHNfDYm7OlJrWphONZE2Owst0JY1AId6Ogl9BrX12jk4gpNGdJCq2N06tdzeJZUosQQwJIdqgOLtqFU84GxEscyR5/2nc3Fy37wxGf4txD3cyWDYoCgKUD1tq7+ohk8SlAFQSahqCj7uKRFx3CpWqU4yqYsbmmZwfP6GM3Kxjpq4AZv3bR41jF1aMnKmaHEHDgEgIJ/pFasz9xFJiMSgpTkQhJJLskWGp1gWYX8PxKJJs2rmD/ZfCpmYkomDMMrA2Fw4pqz+saJc2Zt3ghOIS6mSkKZgWe8S4HHy5ZPvEgmnzp3itUkyisByylDqWJoNu8DhXvAogEUdOtdH84rw/Yjyo2sni6FMAlgaO/40EKQKUNBSv13jJS53u0pBfqYvsLilqlEpWSQpID7EKcfL5RiomsNS8MoZsha1qUoZnLkj0uKQv9nUpw2t7hm+caOQZwFJZYuSQ172JiOTiVmY0wkEggCgOthtaN/cfBXtplXJ9kgUjxeSddb9YUaGXLxCQAkgAWBIJ8ybwon3Zdj9uPRScKwnu5akqUa9Ogf8O0dw/sdLXiFJKlBKgCMrfpG4N61i1XhuXfso/WEtRQrO1WAd+jGM/ceWifHhorsZ7Eolz5afFJ5SxvQsQ4FjB3CeESlqKVS0kF2pZtHaCE4slio1pc6Q6TxEILkihLamsQ5zaNFGMVsdxXshJHMlDVqKse/7xgz7OzQolLkG4bav51j0o8XBls4Nfk+0U0tJHxEuS9Qb+UXp6sooy1IRlsiskoMvDZVGp5gDQi4y/wAzlRgtiE1IYkN1cO1dLfvHONIAluDmLhLM9HfUfjRSyM+RlZhqkPoaswvVxbSNY/ErGsKi+xkwZEu1ADtYOH2o+mkOn8cSFZZawCEKUVE0DJYO5ZyprkNuIzvEsIVJzLJJulKiTYvqdtO9YrVSilI5TV6i5TSuXQ9e8aR00+RSm1waVEqVMUoTOTOpsoWCFMBU/qPYkfKLHHS/CASmUkH3hbmZKSGFKhT6WDl4zGGSoLKwM0tKU5EKSPhYqo/KKuSFDlXUuY0+NSTh0zPiVmK0lios18tAaXtvpGc401kqLsHwykhS2YEJyoQKAZhcDR8qqtUgGLnhksJQlBDKyhNS9A4qdfCe94rOHlBLoDKUvKXFT4koSpjbmLDRvODlkJmzrgEgChoACqgGnMtX91bNGcslItp03+HmD3JD70/a0HE0Szhw4/urf19fKKyXNDFty48yQ30H9MPwCsyWdwksCbM/L0s3pGDNA5Ci/QG/dzbWzRAqeQoM5LEnvRu5v5kQ0TA57V/z0r6mIM6hlBJcIZ+vWmoG1vnDGkCcTklaC2r0FKVuH06/p8oqE4QMCFXNXFS3Kksa/wCDvFrOnptXq75WO99Nf2gUSklASmnI+9lO29qbV1jSLdDIlzyom6QObcHLysfX5CL/AAU9RmKsAGI6sGPen5SM0hkkvsB3c01+W8XfCPDd2D3c1cMNqP6wSBoupGIY3JuW7FrdaflYhxawUkv4T3cM9PIRyXRQBIOz0rSw6kj0MMzp5rOS9Q2/zLP5ekoiiixuBJXJU4BExldUmn7dK9Yr+HcFw65a0zgUn4TV+9DXzi4xk8JSgsrKHI18LPTZw/rFTNx0s+E12bSNU3WCGs8FWr2aoB70M7mhrBfs/wAN9ziZas4VzEMxFwTr2giXiEkvp3+kRe+ZQUH5VZm9YvzlsyfCs4BeKezgViFq94EjOpxlJd1KNx0IHlDBwUivvEuAQ+UtZh9/WDp3FMyici6uX0vDvfpZgFD83gcpck+C/IrpXBMpLTHSa1SSQehe2sWmCwiESyAo5QpFWq7L6xEvFANc1+kKbjyHYcrDR3Y0t3MJtsagl0EibLJAOZyeWz0D70oHgbCYlRnjPzAMKgWfSHjHpuUsRYtA6cYAp8iu7feBNmm25sRw1Bq7QoyR4ydMzecKJ8WLy/MtEJe/5+GGoINjYtFcjj8omhBRRldzlAUNDr5HaJZnEJaWNAmrgXzE6B6/FTzifCXRzWmHFXyB6REojz6feIJPFEKCSCGJbqC2u33h6cUhKiFqAIYAP+q1Abn9oKa4C0PSHa/azQ5g7Pe1DC98wrd6fm4MRIxaFZkpNUkAguCHtcdoWR4Isfhc0tYBDscpNnFvJ4oU44UBSxo9LE8yX1JzG1/IRoZeKIA5Sa6Cj0+UZb2gUJMwFmBrlLsCbl27/wDLs/Ro5fiVdBKcWoPLOWhLZtizO1x4QA+9BA/CBLWtap5PMSCbAAgOSba5vLehpV8XXNYKYiyidTVjU9YkHFjLCPizkFTqIIbKCCLAEpuQdbtHZ7b2M3qJs2A9l5lPdzAcqwpsqqtmUHTlKQ4KR0YkO1Dsfw3Jh2UWVnMwgAk/CogJLKzFRd6VApSCMNPV7tBSopOr1YX5lM+VNQxY28zw5mEhyhKSSKUJKS1Gd2zc24s7DilN8nSo9FXgMP7plEjNly5dAsgOz1cFYuxr0MEzZnMjMCQQKMz6Bra5nfdPSBhnVNKVgF1JKAdUmyn0apO7aazJmsHsA/bKMhVUUBZSSB0bQRm8s0SCc5SDmOZSVUJIYpLG/VgdKqO8GYReUuNQNNmYn8+0AS5jSw4FCxBLFiBvr93ifDLSLAhgGrWr2ejUHTSkYs0SwTzFqSrMLEcw1BBoQP7mI1obuYZilWDlq9h22ZmP2MTy5wIc6liPoWLEG1P5RpYGbINQ9CQ9D2d9D3/ZkwRGoEoLkKDtej1cfm+xiL3Ad8xerA6E1PamnSJwlgHAINiD2q79IaSkOd7VB0ejdQfX0oACYObMWN6euuvpFphZ+UslhQW3FfNgfnFfiCSe7hx0FwHpq0KTNISTSzDZv8flopq0MvCbsQD5HzPzpA1VIaoAYdQ9L6KNvSAsJi1KUGoLDUbaFywBFxcwdhZjZWAADE11etaChYdw8TVEso+P8MVMHLYGaAHNAUqSlnNikI7kHeMqn2fms9iSzEtTZwWvGznqdLfExsdQSe1HbzgYSywANSQzv82FNnjphryiqRwakFJ2ZP8A2bEPQGlLlqQ6XwnE7KHc/WtI13vmULv6uet2jip2UvlFa6nfTzi/xMukZ+0uzLyOHzxqp9K09d4U+VisxYKH7EA/dvIxpp88Jrq9WGp73/xDkTwA6Wqmn1cPcuYXvvekV4LazLLlYtKaOe1T0PpDEYjGA2V3I266xqTMYup1A26W2iMTAxIHYE9dvy0Na3cULw/MoUzsWX5Saajz1iNHEMQVNlp/TTTc0jSBTj9/83dhCQCA1bUsx382he6v8UPxfZTox81v/GfSFFgQdDR6VEKF5LoKfYBN9mglCggu13obEhyHDhRejWgdfB5hSWIANCauGILUDWA9W0jT4mUUrJIzMGcO7ODXvbz6kxz/AExZQeguG3D6NQsaaP2hrWluX7K4M7N4E3u0iZlXmKSWahJ5QxdTfIK1YRXcT4LNBzoruQWU7tbyBcHUGheNinDA5CwIAoSXZ2O5yqZ7b7Vhv+hGTLMSMubQuDUKffamz7Q467iyXopowyZGJCSRmFCojNVmJNHvuL1guSmclS55WqiqDdLFyQCCyQz0N41isqnCkh3BYlibJDParUdq9BE0zCy1MkBmACU6AqIVtUUI84qXqO0L2GuTMzeNzUIUqUQpKVhBcOp0gF+bS4bbtFcriEzEyVhWUhLAkkBhoSOh+LZwaRsZmBlSxZgMwIHiHKAKE15Yqpns/LW0xJKBlPhYlyfEQLkbE/C0OGpBZr9QcJLdmAxEpaFMoEFqbEaEEUI7RqPZ7gIxC0rWFBCbWSVZjmAc/wBTPU/bSYH2eQkKASFOEBnJ5aOQMwSFn6AirxIqSv3YTKIBcB7mg5k1JY6E6pcxWp6pSVR/cenopO2HiUJpVLLO4zNf4Tm5bAKAGpZSdySZiUZFLUkqAya7eEAHUOrsCavFRImLllJTlUWK1ZWOZyQCmtEpSpIBqHrrR61FKeRyyFEUBASKpA6+T1Fmjjad0dqZaYfHZ1kqoUvceGj81aPT69YcZY5gmqQCFDYuHBBpoqr3eKnAY8oqXWFfqDOzg1B2Zh3boROxmc5UqyqB5lBj2JpUga0cA1GkNOx+cWcRPIKg9Bd2NHoCBqPRkizPBUkgEjRnB2ANxdxvq/cERyVBS3ZIukhxViQCnrq1Y6lsxFRUM9RUN3dnqHiWOM0wn3ga/QioFHL0+ulDpEqwlqhhf/LHvfYQGEh+UEi4OZwCCAR5v2LR0Y4MoG4Goam7/lrQqZdoMVhwxZiGfe7W7jTygXEpc0oXsadP3rAi8coAuospyGYmgJBdquzM+oY2gWTxN1FJBOUgmtwR86gmK8HuZvUSZLiZ+WnxEkDo/XqPkIBmzyHAskBr+fygiapIzcwcGr6VG92DVgGelKiSVPRiGZ9AA5Yk9fvGsED1FQbh8WAoJG19Kg/lIt56zkZ2YAUcZnLPStFVrv5xlfckMynOa56k18qEtvBpxCsgrmD1DuLhjX10qIHDODNzTVBK5igFAgqBJIZswt0BIe9HpHDOKVOUKNWIAGwrsP2q0VGN4uqUp8vK4JLVJBGsLDcWUpLAEglioHUi9OpB6UivalVnO3FOrDk8SAXlJ5nSWcBhSmZqsQT1eDMRNBCTdnFA+oI7gvr0ih/3EJAC0qJqCqhLWYFgwDN5eheG4wkMGYWq5e4ckmmvoIJaT3Ql4ljNl+EuBYtU0OocdNhaGu4YOXYfp9H1sb/WADxH+IQQWCRl63cbj9zBEvjsvMAsJKipLsWYnUUoyg1d9Inwkil4rclkh0uHY0tqKMavW9oZLxGYkEgBjV6P4qAbBvn0eObxLKAl0rSX5tSSTelKFr/vEf8ArXUCGZmNWLlXXanqdTD8WJ+IcEhgLM1D8jdnp84hm4nKnMSRozbj1NLvAs7G5VLZjRxUs9ftWIRj1urKUs4Nb7FgTU6U/wAtQYrigoTkGqgkHYguOl4UdkYpWUZioHoKeXNChUx0ugvA8Q94lkBhlLE3oxq2rV8toIXPTWYCohRoocw1P3IcnptGalcOWgtKm5jnJUlYLhLOlmU4OmhL+UWfDJ4Wn3UwpAIIUkJ5Qp6hgxrRThyyqawSillPBcZNuqClBpedGhFQCQLhnaoYuw6w7ATVKoElLqLFqApuwetRbpdokkTMqShYKVJYhIIYoDUTlcCgem8CKK1JGQgq95ntmIZyyaXLJFGevWIw8DcuaDMaAVJDkMTQMASCHBOxp5vXSB5spXvFnMQnIWIchlAD/wDL9idzHMQxzXS38QlqcoBCbuolrWqNoEwU6cuVnBaZVwQwZQJGU0c6VDVL2DOO1/eSPL8h+Ikq8QUFEZUo6gFy+tQpT7ENuYn4bLTLzISolknl1caC9Ao0e+ahiKfxIimXMuh5qApJIp8IL189zBWGxSVhSkoymYGdg/KQDTdyabg94bk6yRyDTcW2ZWYFwlyBbSjCh2HQuDBclV85Y5gFZASSCCymFdwTShO0U/FcMpM1IQBmJSt9AEE5aUzEkFOW7IEPw3FilAzMSS4pysWzAkOGBUaCkU44tFNtYLCfjqqClMKsQdmp2o5Bu0Q8MdCiCkgEkJLkki6XPX1p2iVSETUstIIe2tbuHopn9HiLGyj75MvMQJYlkUoTVgC7nlFTs3WJTVUNJvklwaHKiCQyySGcNlcN5K2+kCcUxRlLEzKcxPMRQbZVJv1fp1iXDKWhanswcVNbgBTMtIcNqIcqaiY6MtACVEMP7SGIcgdr+QnUr4FVLDEmeMoUPjWBzDm5QdNDp3D60IwnEkqdJYHKCmrlmFy16/MXgUyh7wc4CQjLlarpYg/y3GtzesRo4OjMqYrMAyaOwYNfq47MB5j8XuGQmZNVzZQk1LMxNSzKSGy6PdodLWJh5XDF01uKZ/Qli2/pCSFk5VsolswNSRRQZqEljsNq1iQkoSSkPzMkJUxYkkgDehF3v3hlNt5DJwzKSHd6liE5QctFOQVHSlj3oNg5C1KLBwam1CagOBUghhV2UYchSFpVZit1XBcB2LW02tqIARMyzCpQQBQHKH8ViwpXrqOwhpYpCqw6fgiQcxcZQO7tXuMpo8Ro4YpIcnMlyOUBx8qt9hDDxJyQrKMoRVyCFh3Be7kaXDGHTEKAzISyTzgZstaluxBcdu0Cclhj8UBysKZZmFZVlQAQSS1bixrWzbHeJTxBCXCiUihBZ/ERQUtruwizkq5ykk5VaKZQAT+pXYgV2EB8T4fLWlLgpCCa1LjKRXWjgBqhu8V5xk/iE4rgBnSgQooWSGFg9NwCXd6+QhYT3fgrmDVY1ApRzqRp/ibETGmMFJzLS5DUzBnKRrQggbJMMxnDSEggApYl89qByDZu7uaRpa2Ymuji5YNAseIHu7ljo737V6jzJPMC5B1Fn5vFre/rE2FwKQlajmbMFBaObKCXoCHal9cw2gQrmpSBkUpJHIoAAsmgKdGDi936xSecEW+SVKF5kup3fzcttSjGA0S2zVetNxch/k3cxZTZUxJZwQkpIVvm6MTcE/jxXFZmjlLATMoBoGJby184qLsOTk5KiQUvoRRq1zAfl4ajEkhSWajMaVcN2oYIRMSUtQZS1XYZQ40ob6adYRlpUpS2DbbakjqQB6NpDvsmkiGXjCE5tlNagGwp2rDJudNFZUlgQ4FiHalhZr3g9cxACcwARlLka2BtehA84ZxGelUxSBlZKEsSQzBIY+cCedh4rLGS5S1JBJLsHqTanWFE2FRNyDLUaFKmSeoHWOwnJlfD0ywmcVSpas/jS/OkHMBZZrQDq9C14KwciWWISFAPlUKAhOUFRYcxzNq3lSI5gkLUAUpRmZWUgKSt3cZhVKmc31G0TY3DFKmkqypRXKTy5FBmSTs29m6RxuqpYKUwzETUCUtRY5UkO7EOWpo9opJUsqyku5ISMjAB6pUTQ2YtoSbPE3+6oCUAllJZBehYuc3UdRp5xwYMzcywvwjNLyvlUoVDsWdgUnd30ginHcLbRaysQCtIJdnSXIopiQ4Fxlr27xUpSqWfdhK2rylwWDEBJPTQ1DaxNjJS0CxUrKFkAXa6cp3rR2beA+IomKSjxuXy0aub3ifipVxTUdDBCPBomkTT0iZlBClJUFlLMCkseV3YEMFDcdRE87DK9ykpIKU6rIHKQAAWfPUh221hmCmKUgyjVKczaN8LtqGch3LjpE+FmZ0GUoZilLB7GmYZtXBBDU6Xgbr9Att7AOJmH3QWSHSK5iAlwogVAYFyT1vAvEMMUoyAJIzqUK08OZklqpYNezWBh8qfnTOHLVnD0o5P8peqadIm4fPeUhUzLkQwJ05VFKKGgfMoHQADpGvy7EX5MLw+IMyWhIRkZAmAacylpbOGsDaukPxSfHl5mSwUCaghr77WsLPAvDeMJlyv4qTLdpQCRm5QDmUHJDAxYKCTJAlKYUcuxoLOeUHKXr9jGErUthRjfOSslpmSiUJJUFgFJdlB1WDk+FxS1NS8T4JaBNzFgSVZg7MroxZnYnp3gCZi5pAISlwtD1DJUsWS1LJdydotSUBSyMtVEhYI5SpLKLGqWcJA/amkk0sglHsi4ifdrJl82RgSyS5GYEDlcCrUbXdoJkIIQtJGTM2XMqoDGlfCoO2sQysPLJE5KuZYNGZIILM5ql60Or7whiUzAoqS2RTEGjXL1oSwHRjGbXBVUA/6edMI92DLUwILu4AKVKGzlgR0tD5GMUZ5lzKFLMrwhbWIBqHS79XEGy1hbEFj7zKM4OZi7pUU7sWq3OHtAfGkolATFhQGYpBBeooGVoL0O/SNU7fjRLjyWKMQtKwi4cuSGflo2j6tpSK/BzAJy5ZSRet2UACa6uSx3pEOI4y0wBnCWU4INFEHMSPEHbye0T8OlLUfeBjmUoBy2bNQNuWAr0OxhKDirY6HK4V/FCg6kSwFgM5VMJDuS9gx8okKmWkEApdILEsyy5IqRlDZq1Y9IdwyeQtaSwUCSog0p8Qfo2sWMlYUzB+dQdwAANq1GY/LpESlwyoyKnFSlS2SkgKUgXNq2S7Pazhn1gHDGcUqmcgllYChmIUMpCa5R+kir6doP4vxRIWmaE5vdqCMpYBOVagCQ19vPaDsMkIClAAB1AhSQk7DNV6Ur12i78VbQNJu0ZRIKpjoGYLMwoUQc7JbKokqBOYhQHYUD00GGkhaUeJ8qspIATylrE2IoLW0JaKzEqUQfcp8DFiAz5c6mGhqCwB1i0wsl0XC0lLjKXAGoSLkkP3PeL1JYVEZB8NLyKzOmoIJDZXdrjUpD6VA1jqJC0ykG+SaoKNA6VsXBNuYsew7whgkpCClbBKvC2YO2YOh+/KSaEbx3EYE+7mplKUCSCpLgmpFEDQZSTvy9mhyXYqO4dCQSkJfnLVzDK5FC1tRSxaA+KmWJYmoQGBAUAW8TKKiG0VX/qCxikqUQlQdBcMfidizXYvZw5tv2VggokrYud+VxYLDO1L3c7UAnTthT4M3w3GhYmIqpSlgMakhbBSwG8SQkn+4wdgCVJKQRmSQleckA5QxIIHMnv8ALV44NKzKVl5iFhIBUlRIIUDVTOEkFh36RY4vCTDkyMQHUpyeUs9CahVQfON56keBRUiGdhAmXLAzLeaQsKPhapqPhqSOhECY/Cgz8yXUkJ92Wq7AgpGjgU6k3iyl4qWSlC1/xAoO9A4IurepfeuoaIuIyswJQ4UwZg7u5BagGmlzvGMZtPJXhY1XG5Un+HkUMuiSlg9W5q666woqzxfLQyioi6ggMTrru8KL9q+P5Cn3/BZyl5ggME5FTb1KkpVStmAV3BApBE58y8xeWqUVdxmSPKhFYUKMv/SNdnRUYkpXiZxBfIpNFO3hKklNDUEKcGjRoJMtsMpMslkOybVGZyCBygv3oPNQovWwl+n+hQVy/cnn4YJSgByfd5wS3jQnMCO4DVivlY8EEKICULzVdVCHPlmLi9zTSFCjHTzuW4pP76LLhuGQUrUnxMtQJs6X8z4RsGaIkYBSsq0kBKedVPEC7jdneh3hQoTw2UoqiglpMtSpKjyrdMtVyOVRpsQ3nmibguDUpIVLWfdOyklipi4BGYNTW8KFHRJ1G/p/ZlGKc6++AjClJkuUAArWQABYZU3c0c9KpBjsqTlDy0qKFTDQKHxgjNzsaACl+8KFGcnv9SF8yEmYiYl1D+KSQEig94gLFVPTbZjAHFMSpMhasuUGYyiFf0sN/CTaFCjWK+NIc8Rstp2AlHDoUcwBD1OYmxYnWr6WLR0zEqlLWrNkcJGXxDI6eb9QB02hQo5rb37/ALKi73A8XxVUssU1KM5KTTkLgh2Io1OpicYpMxAosOrKllUJcFlAu6TTyUYUKNvFePkN4lRThICVrBQfcKCVApILA5hUXcZulOrC34VNZORNChZyE1dKFAmnw2V6woUXqr4X98WRz99gs8IXNSpILAZFkUURnyg12p/yi4lcLYkIUSHyLelEBwpJ6pyqIIoTR4UKMJ4wbxgmrGzcLLnJmU5gkA6VNiVAurS+0D4hS8qQMuZBU5q6gAhnItUH0EdhQJvbr/hK2BMdLyL962UhJIAqFTHWXL2Io1Gr5QXwPGMgS5acqlOQCzBTpdiGLZX9TChRbzC390TFWFYyQXQUMCZoLnQrUhIcBrJo/Rq6gonJEkTAKrJDbFL2qxGV/l1hQozirRV7fqVKUKXMloOUTiSKO2UZn0YEMe7tRnhcOxSiCFEFWbmBdinw0/SaCorfpChR1NWn9P7Zinc6LcysroJqnnBubkHzcHyN4UqaOYZlE5UqJsOYBSD6qI8+jwoUc6V5N/FJA0j+IuwTMKEkEsxPKlRLO1vru8HcPwADTSWUlaAWJsFDK51JAbWw81ChTdYM22mBq4KUUqrUEZQGVUCoegIHlChQoXuSLP/Z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 descr="http://upload.wikimedia.org/wikipedia/commons/1/1a/Hay_bale_with_bi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4022725" cy="2681817"/>
          </a:xfrm>
          <a:prstGeom prst="rect">
            <a:avLst/>
          </a:prstGeom>
          <a:noFill/>
        </p:spPr>
      </p:pic>
      <p:pic>
        <p:nvPicPr>
          <p:cNvPr id="24582" name="Picture 6" descr="http://t3.gstatic.com/images?q=tbn:ANd9GcQF1i4xl1NCCsqVAapEqH1_6QGO-So9z-qKJZUku0avP40fS3BI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6482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lonesome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sad because you are all by yourself, not having any friends</a:t>
            </a:r>
            <a:r>
              <a:rPr lang="en-US" i="1" dirty="0" smtClean="0"/>
              <a:t>. Lonely. Alone.</a:t>
            </a:r>
            <a:endParaRPr lang="en-US" i="1" dirty="0"/>
          </a:p>
        </p:txBody>
      </p:sp>
      <p:pic>
        <p:nvPicPr>
          <p:cNvPr id="25602" name="Picture 2" descr="http://t2.gstatic.com/images?q=tbn:ANd9GcTXEpkOyeYfY4GupbpukSMyz2LZzenbTo9lJMxJDSqN5UjHh76P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438400"/>
            <a:ext cx="3357119" cy="2514600"/>
          </a:xfrm>
          <a:prstGeom prst="rect">
            <a:avLst/>
          </a:prstGeom>
          <a:noFill/>
        </p:spPr>
      </p:pic>
      <p:pic>
        <p:nvPicPr>
          <p:cNvPr id="25604" name="Picture 4" descr="http://t3.gstatic.com/images?q=tbn:ANd9GcT1rzNNHA8OpJR6oFkkL-TM_L7QUPZwaSle3s6lRo70MKab247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3051926" cy="2286000"/>
          </a:xfrm>
          <a:prstGeom prst="rect">
            <a:avLst/>
          </a:prstGeom>
          <a:noFill/>
        </p:spPr>
      </p:pic>
      <p:pic>
        <p:nvPicPr>
          <p:cNvPr id="25606" name="Picture 6" descr="http://t1.gstatic.com/images?q=tbn:ANd9GcSMkudAq2SI6FrWdo6p-AVqNTqTO9uzoOEFVg793fNlDg1rK3E-U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114800"/>
            <a:ext cx="1685925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Wail</a:t>
            </a:r>
            <a:r>
              <a:rPr lang="en-US" dirty="0" smtClean="0">
                <a:solidFill>
                  <a:srgbClr val="FFC000"/>
                </a:solidFill>
              </a:rPr>
              <a:t>ed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MS900388487[1]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24300" y="3879850"/>
            <a:ext cx="304800" cy="304800"/>
          </a:xfrm>
          <a:prstGeom prst="rect">
            <a:avLst/>
          </a:prstGeom>
        </p:spPr>
      </p:pic>
      <p:sp>
        <p:nvSpPr>
          <p:cNvPr id="26626" name="AutoShape 2" descr="data:image/jpeg;base64,/9j/4AAQSkZJRgABAQAAAQABAAD/2wBDAAkGBwgHBgkIBwgKCgkLDRYPDQwMDRsUFRAWIB0iIiAdHx8kKDQsJCYxJx8fLT0tMTU3Ojo6Iys/RD84QzQ5Ojf/2wBDAQoKCg0MDRoPDxo3JR8lNzc3Nzc3Nzc3Nzc3Nzc3Nzc3Nzc3Nzc3Nzc3Nzc3Nzc3Nzc3Nzc3Nzc3Nzc3Nzc3Nzf/wAARCAC3ARQDASIAAhEBAxEB/8QAGwAAAQUBAQAAAAAAAAAAAAAAAwACBAUGAQf/xAA5EAABBAEDAgUDAwIEBQUAAAABAAIDEQQFEiExQQYTIlFhMnGRFIGhI0IzYrHBBxXR4fAWUlOC8f/EABkBAAMBAQEAAAAAAAAAAAAAAAABAgMEBf/EACERAQEAAgICAgMBAAAAAAAAAAABAhEDIRIxBBMiMlFB/9oADAMBAAIRAxEAPwD1x6azgpzk1nVAHJ9KczlNH0pMNJgTbR4S7lOCZIdpCADKbdQRYG7Gcpuy5AURx5oIDp5CivO13VSWoGS2jaAI190UUv446qEx9Gr4Rd7fLJL6AF3aAp9dyXMY8DhwFtdfdebaz4gcHvH9Q2arpfv+FoPFGqPlwZHBj24pe4STAbubrheb6k7a/wAoSlwaOD7WpyrXCBZ+YXkEbSQLFKoe0Fjpjw4uApGe8Xu6uF9lFncXu6tFHgdlC0DI4e4EEm+iZDO5reasO7+yM4F3F83zx1T4tNlkIcIyB7FO2RPjb6BeedvsbaUKR1Do0j5CuYNGeTT3Ue9J79GDQ4uLfb7qLy4tPpyUmJsfJufyADt479kqAH1A0evurGXTfJIIoqNJjOF+myVUzlRePKIrnnc7ih8Bdk2gOog8cUeqf5Eo9JB62muiId0HHZPcLxpjOBbwR6aP3Sj59HNXdoxYdvAP46oDIi42boFBaHYODRpzR39k1rvWd3Q97T9hYASTXv0IUSRzgSSdw90wP5vlyEl5N9h2U3Gzport728UK4sKrjdbhf7FS2ncxxN8cbkBqNN1dwdC/Ia4vjfuDx3/AGW8wNeGRLtgMrcY0JNgv7ckheT6dkOY4PewlgcLN/yFudAc5ocMTnf6nSF20NPzfWjRTLT0rAz5fOhayNwa87Tuqj89evwrGX+nJuAoKj0mZj4I2udtdAC4FzwdxP2Kvo3tnZ6uvQ/BTQMzIaWi0lEdE5poE0kgaW7k0HlJy4EBIZ0XGHmkmdFxvDymSSOQhTAkorOQmPHqQHAQWghOaLNpgqyAiRnikA6uUHJbbEYhCyOGGkBXvcGg/Co9en2YT5HNc9jAbi3loP8A1VrLbgSe6zuv5OKI48SYkNe/1i+w6pKkeRavPlumlDpJHQl52sc80BfZQnZbHteHNIo8WtP4vZhzMGRhTNj2mvJ2kCq4o91jXOaGO7km7+FFaw+V7dln+4WOUPC0+fNlOwO239SjxxyZuXHjwgl7jQHVetaB4djxcaNpbyBz8n5WeeXjGvFx+d79Mzpvhmmhzm2et9lcxaGxoG63H+AtUcMMaKofshiAe35XLlcr7d2GOMnTPHQw4CnftVJj9Hb9OygPYLUbGAUOT9kGWMXX+gUdrkjJy6PCHf4YBUKTSIxu4P4WwdGKogKO6Bru1I7PxjEy6PfRtc/uocujOa76bHc0t47GYSeAOyaMNpN1yrmVjPLjxrzqXBLXnaDQ7Kvy8d0Z3CM19+i9KydJZILA72qLUNH2tI29L49wtcOT+sM+Hrpg5JNxNir7WhmiSAbCk6rinHkIHTsoMRt1kcWumXbhymrqpcUVSeoADtaJI3d6N1i/5Q97jRDf+64JCXOJ4J+OiYScUestHJcCKPbhavR4MvMie1ro4wKc573eqv8AKL5WQY9od6b38c3S0Wl57xjfpmtA32S9wHAquO6ZPRtBwfKbE45c05aQXh1Ac/8AndbTFLA30cC7+6zGmY0LdKxZICBIwNe57Ty4d79+FpcerI79ShNTw4VykhAkJJknldASpdAQD2JHh/3SbwV2X+0hMDMNLrhaY3kApzTzyggxxJ90VopMeKcCjBAIexQ5x6URw4Qnutjr6gICkzZWwMfZ9X9o9yvKPEWuxs1aWLLh3PYaDmHpfv7r0HxPJWluyN7g6J1gNHqLvhePeIMUz5M+W2aSUlwJLmhv8KK1xivz81753vu43clhHH4VJkyloO0UOwKlSNdISSPV7HuomU1zR6jy7njokprP+GGmnL1CXLlb6YwAPuV7BFCGgLG/8LsEQ6KySuZXF1/x/sty4UFzZXdtdvHNYyASMB6oBAU10diz+yA5nUC1lZW8RH8Hi6QpX0VIkYQ74UOZtHhZ1pNUwm7I/KERaKxt2uSChQHRBoj7BRGNFAUmOb67I7/hPbwOPyqkKnloDapV+dHbt1dO6swL+6j5UNxk/Cqoea+K8INp4Ap1rINZTqPBXoviuPdj7g26WBdG4SWG19108OW44PkYayOZzGWv6dvugGRxdTTfz0RyQePZBe07hxyVs5j2EiRtn964tXenyetjHua1p4L/AG91U40ZLttbj2AWr8NaVJkZPmZDAY2ccuqig208LZcDJm48eR5kThVn6fyvQIwHElh7Lznw7hF7J5jEI2ySUxh68CiePlbzS3Hyo9ziTtAJRE1YtLgOUk7gpKkrFIHlcPCQQDwnP+hcYnO+kpg6PkUu9CmRGxadJ1tBCHkJ7OQENnIRI+iA6/hpUWUjyyCeqNk7gz0qE54fwkFFr2O2XFka5oLCyuOq8p1XEb5skcWSRGCaaav7L2jOxvPhcwUbHdeT+LdFzMfLklELvJf6iYxYHwllGuFYfJaRIeD6eKKrJot7rogDsrbNjkY8gtdZHRw6IOm4xzdTxYXk06Qde6z9NJN3T2Twbi/ptExWbaqMf6K+70o2mxiLFY0dAAAjSSNYPUQFzbd0/ghG4V2HsEDIPlDc3sgu1FjTV/KPIGzxNIPDwCEb36OSz2BkSNfE1zaurVXkCzZ4Vq6DyyyN/WlAyIyS4Dj4WeUrbDUQ2TNsg9k57gW2DyUvLa30iiSoE09ulbEdxBSkXRtzS4gG/sisFtuv2VVFI+KK3VuPKkY2axxpzgCqQsWArsjdzSPdcjc0j0kFOcDXCCrMaviB8ckbh16Lz7VcIQyOLdy9WzY/MB4FhZHW9PEkTi0c9AFXHlqsebDyjASPby1rSDfdLdYtv4TchuydzD2KJEfXyevFrtjzamadMyJ7N7S89fQOQvSPDvk5EEcsYBo8UKP4H2WI0qJrHhjAAHt5dtDifz0W28MYMmIWxE1EDYkJ5JQGn0zDdvk2uLSX7t/v+yvtOhOP6C/cD3pRcVtMFHnuVMa6vSfymmrIBpHHRJRGSuDaSTLS7cuN6rrlwdUEM0JzvpITWIrRaZI8LqdSLL8ILmlsjq90QO3GuyRixn0ojDTkEHaaRLogpkI8WOVU5AMchVx1CgZ0W5tjqEjiG2XkcqF4ixhkYDjdGuCOy7I4tJIT5JfNwnC+iJVa08P8RROGRLya+6rPCsrT4jw43GwZKr9lq/H0TmbjG3h3Jrss14AwDk+KsEOB4kLyPsCVll6rfH3Hs8k3kRsiiG6VwsD2CqtQws6Zpc3IId24WiZAwSOeeCeCfYBBzJYGMc0yMBBqieVz2O7CsdBHn47nec7c0dCe6n4WsETQwScUKtNzixwJbIGn3Dhys3mZh0/Ijnk2ywh1OF8ge6ymXbe4zT0ORzpMmN4bYIo/Cj6jtif8kLujTebA2SJ++IiwfhQ9VluV3ItPLL8down5aVudM6KJ72OAJulnoMmWNx2EF55sq21pzW4ZlkI2tCrvCTcOaKTNy3F73O9MbRe0Xwiejt7Gg0vMy3FzptrPhSG6Js6SuJ+SpmRrunRHyxIyMDitzR/uoX/qHDL6EnTlF8lTw0O3Ey4ADC/f8HurLBn86I7wQ8cOB7IWJqWNlgeU4E/dSNjGy728bhz8qk2ImWzbZAWe1ANJo9CbWsmjD4zYWO1T0TOFdLCiTssr0841lgGoSBvcoETDuH/lo2sOvU5L7FMiO1wXdPTysv2q2018gmaWNAI73S9f8JxHMxI2TtIcTu56ge9ryjRYt7gXc88D5XrvhovjHmkEEACj3CqVNaJ2K1jbZwB2QG9VOEjZoyWmj7KKIyHV/KaRGt4SRNtcFJAXLwmtslEemx/UmkaNqefSuA0nVaZI8tiTeOlLrNrzfQpZAIAQGO2lI0l1gjcES7CY124UeQnGOhbfwgh2G2BMlbYPymRSUS08IpTDO5sZjkcPwoJkMW4HoVos/GEzNw+oKhyIwCQRSitMbtk9X0qHUWvbIS1xP1Aqv8CeHxp3iGaZ0oeY2FrBXPK1OTGA7cFzT42nU4ZWinEFrvnhZ5dxth1U7U4MrJgdFjSsiLhy51krKjwdnsLpJdcfz3ETS78m1tZWOcXbeKVJmNy3FwBft7bVzZZa7d+E8ppkdS8PDHY4HUs2R3PJ2gfHb7qDp/hyXMl3mad8bT9T6on7VytjHpm5zpMx5DOu2+T91YafLjyymGNjWsYLFdKUeVrW44ydGafENNxmEEN/yqHqOQyR+4Ec81SuZ4WzergM7Uq3Lxo+jatLKXWjx1btQ6rgvycWw4EHsD0VZo+lY7A/Hz8NsjCQQ97jtPxXur9oDCWFw69CobcthyjjONfBRMrBcZae7RPD07z52Diteeg28fsouR4U0A/TjMZ8xkhWDtMZIOHO2nqLtFGDs6OJR9mR/XgrMLw/hYkgdhTTR1232P5V1HG9rae7dXekGGEtfwVOjbxTuqcu05anUMJ9BB9lkdVxpsmeRuMAXnpfZa+YbY3UqTzv00M8gDfNe7bGHGrNJz2j2xkngj+k988h853O6+6y0eKWnbVlri0rV6z+ug1aCSXJk8t0bnvaHcWE3RNKLsV8uREfU7cHV7rp4rbO3F8jHGXUheEcKOXNYzIadt9uxXsGNieXGABwsNpGGxjmuibQHK9B06US4ov6gOVri5sguWEbeyNFMHGj1SlYglpHRUlM32kobXmueqSNnpqHhDCK/omRjnlNmK3kJzDRopt0kTXITAmQ24yoLxtKsT6mfcKHM22/ZKnCidalMPCgxFTGHhEFcbT3kFO9TeOoTBxJaJLe2x1TJzcCqDW2bZg5nAPVXjXNePYqDqmMZITQshLKdKx6rMSsLglhMczOiPa0auS09QiY7QJmX1tY10SreKLzGEDqVBzovIvep8MvlEEKm8R5m2N8rjQAWGevHbq4vK56/wAZXXtZdHK3HiBdI80GjqStHoOntGADk7WSu+uyqLwnpbszJfrOUL3Etx2nsO7lpcvDlljcyGUx7hVhZ4Y/7XTnnL+Muktz8OKExNBcQKDun4VHlPAlq1FZgZmlemOV0zb9QkJJKiZ36nIa4Rh0bj/d3CeWW1ceOu97S/0kcs/qDdzu5dSzniXCMRMuPzK02KPZSMfAzoJQ5uXLJfUSkuBVm3Ti53mTPL3EVXYKZN+jyvSN4Q1A6niuEhJkj9Lr6q8cwA0R9lno4f8AkWqNzmNrGlOzIaOwP937LT5DQRuBsHoQjKFMt1GZES6wOE9429uikMe2ODkAlR3vDynrUZ220HI4jcfhYTxwx4xcLIieWmOYigepP/4tzmGsd59gs5laY7Jy5X5hD4GRgxs9uOv3tEJl9emvDwoCbnlZbieoaT/2Wo0WKWbSxGWG2EEmqFIGmYrczUSaAa2gw1yK4oLdYunxxYflsFCl2ceOsXn82flnap4sdsTRStdMmdG6j0KC2LcelAFJwId6eyr0z9ro07lBd1XYH+ZCCOoTHOTSaR8JJ4oi0kG07/pQ40U8hCZw8gqmQxFhMBsbT1Tx0Q3XvtMJbP8ADCC4XYRYjbKTXCigIQaWvIUhvRNlbTwUShtSNw9UQG2oDrRGH0pkjSkwzX/aUZr9w+ELJ/qRmuo5QseQllJK1tC1TBbv82IVfUKrYSyePdxTlpngSRuBVJkQ7XHji1GUaYUbfQWU8bPe/FjgYTc0jWX9ytQwhw5VTreI2cxO67Hh34XFnK9Phs3tK0Yxt02FrKaxg2gfZTdzYxu3hYd2oZOJjysgaXNjmLavoDysvr3jHV8R+yJkJaOSSCeVrhdxWXHru16Rn5bS8078hVsuSGAlzgSfZVnhjPh8Q6UJxkmPKbxIygQ1yJJpOpue7yc7FfXZ0ZH+6WWFtb8dwkEOcATdo8GbFJTfMo+xUDUcWPCxt2VlgSAWWsApYbI8TzQ5IZHE2UbqA6EpTCw8vCzb0bVg04UjJCDbTwj+F8l+XoGOZTbmAss966fws8G5b8OOUtdskaCAT0ta7TMAYOmQxN4AbZ+6jLdrKyYhZDj0B4CEx56JuQSH17LgNELMWG6lKWafK5otwHAJ6lUmHqJyovKyo3syOnAVtnOa+NsRF7jZB9kTTNMayTfe2ze0dl08fFMptx8vNcLqKfQonQZzo3Bwo+kf7rfY9+TR9lFl0+KRzZ2gB46kd1Ka7a0Cq4XVJpw27RHMBJr3QXRlp5ClFvqIC65lilNhygYryx9HoVIe27pRiwtfaksNhEOuNsDqkkRykmTU9UGXhwci9CmTCwrZCNNgFJ4BCHjutteyKgFA7a6j0KM5RXcFHjdvbz1CA65thCc4AI/ZRJgQ5AdMgrlCMhJod1wjjlRpZPLIr3SVIMZC2QBJ9ROsdHcoLngu3HunOeJYS09eyD0e1znM44BKZLCHiiuxu2t2nghGHLflA9KqSMwmz0UTMc3ynEcq4c5jrZIFS6jjui3N6xv+krl58Ndx3fG5Jb41l8WIZeRqkbOQIg4D/Nz/ANF554mid+vxgWlsTm/k2vUtBxBi6nNHJ0nYdpPc+yh+IfDUebjvijZy2yCBZaVnx2+O49GXG24V5rpmTJo2qHyZ3RMm4Jb3XomhZGNPhzh0zv1paXMe531fCzsXhjJ2CLUIWvjBA3tPqr7KTH4d/TO3Yk8jIv7RIRuC180/Td6i31LBxP0fmZ+Rukc2w2wBazsWgY2K9uTI5suTKP6Qb9LAe5Up+DISPNldNXTcLpWen4G5odM6mjtdk/Cm3fpfh4d5JEkm79NGwUxzgB9lqpTUIHxSzeUwumhoVtcCB7AKzlyrx919FlldVllfK7Rckt3nnlR3zBjFHmyNz7JVblavHh5cDZIzMCbLQegCyx7uhnfGbSnySPmLzY9vsrPCzdtAlAglwdRbuxJRu7xu4cP2Q5cd8R6Lvk1OnmZXyvbUYuWNoBPBU1tFwI5BWQgynR0CVc4WoAgAlXMmVw/i6MQPTqhOjLeidFO11cqQC1wVI7iE+MOCYxhaaU10d9AhOZTktHKARykuvaQ7hJBtLJw5MdyEWTkIN8K2QcR2y12KlKFJw4FS43bmAoBsi4x+11pOPKGUGnAhwsIM7bFpkUu0gHojuAIIQEFzqaoGU/lSsn0ursoGS61NXicHbowV2GX+oA491Fil4LVyJ1vLlMqtLPLtrRIzoeqCcraGo8EjZothVZqDXQvDO1qqUm+lhK5s0e5p9SjsezIjdFLyOn2UNkxgaCSm58pawZWPxX1hG9w5LL04/DLZQx5pwO6N/upOVB5jPMDix/8A7goo1NuTC0NZb/c/2okef50RY808GnCu65cvHC9O3DLPLVquysPIcRb91fFqK7Tp6px+3FK9jnbXTkKHkZHqKm69urHm5PUUcunFrreb+ESOLaKYOf8ARSJJ9zvUhPyG/DQOqW4q5ZZezH0xwc4i1X6hn3/SjPHRR9R1EyPMePz23dgqz9TFG8hzy9/cN5KxvdTuRMfKWxue80AOqr2Q+c52TKKBFNv2UlsT8gh+VTIxy2Ef6n3XZt0rg1o46cInSb+SoktknoJDh0I7Kfi6/nwtDHOEzB/8gv8AlMmhafSz/wCzvdMZjc0FpM7PTO4SrAa8H/XjUf8AK5SYdYjsHY8KLj6c01Y591Kbp7QaAR91T9MXGFrkR438+zuFocLUGTN4Nn2WLbhAdApEPm4zg+NxbX4WmHP/AFln8f8AjexzNcOqfQcs3p+p+ZQfw/2VvBlB3ddWOUscmWFxqQ+LlJPEgpJVqI7Xb+hUYmipDjYUWTgppNl5CJhycUguNhDheWSJGnS8OtDce6K7+pHYUN8m3hMR176UnFnEjdhPI6KvLw5DhlMcwvjlLZ62nZ7PTu9lTTm22tAamhIPcLOZtxuc09kslYIrJA2Wj3UgO2MN/dVU0tSNr3UjKyLjAby4hZTKSdt7hbZIsMDKYx1yPDWju40EDXNbwXNYIHGaRp52jj8qkkic7/EJKA+IdAssvkXWo3x+NN7o8upT5XDIwwfkoMgyXuaHyOLSRYvhSMWAUpTYubKyueV9tphjj6gkMW1gA/dOmgbKNwJa+vqank2LCQJCVUieXlNaQJN/24KiTzSsaWlrh8kWrB872n0n+FGnkc77JWqm1RJkPANn+FX5WQCNoEsnx0CtMoEmlDdHXT+FFyXpUOx8uc0QIWew6qRjYsWK30i3e6m7D7LmznoSjyT4wF253Xgd1wt4pnA/1R/JNWfwntjqkhpGZBuItSGYzBzXKKGbU8VXCAdC3b2UtgbxaixvrhSA/wBPKAMWNA6IbwOyQeDXPRcJBBVJoRbXqYaIU/Dy3AAOPKrt53EVwntcQL9ltx56rHk45lGkjybYOUlVQyOMYLXcJLr24dN/vpyZO3iwkktWCK4oRPKSSlSdiyWKKjZ7dhsd0kk6U9q4zFrkRx3ix1SSURpVjjSHYPhVOvja4SD+7qkknl+ow/ZnKMswaFObEGttJJcWdd/HEWb6qQ9lnlJJYuhJiaQBXCOkknEnNJSPwkkmQUgB5KiyDkgpJKaqIksduQvKF8pJKGhj4weAuNjo0UkkxXfL908RAJJITXNgTXNHZJJMjC2j1Xd5CSSAaZtpCkF4LCkknCoO7oV1j/VSSSqJo8UpjaW/KSSS6Jbpz2Tb/9k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AutoShape 6" descr="data:image/jpeg;base64,/9j/4AAQSkZJRgABAQAAAQABAAD/2wBDAAkGBwgHBgkIBwgKCgkLDRYPDQwMDRsUFRAWIB0iIiAdHx8kKDQsJCYxJx8fLT0tMTU3Ojo6Iys/RD84QzQ5Ojf/2wBDAQoKCg0MDRoPDxo3JR8lNzc3Nzc3Nzc3Nzc3Nzc3Nzc3Nzc3Nzc3Nzc3Nzc3Nzc3Nzc3Nzc3Nzc3Nzc3Nzc3Nzf/wAARCAC3ARQDASIAAhEBAxEB/8QAGwAAAQUBAQAAAAAAAAAAAAAAAwACBAUGAQf/xAA5EAABBAEDAgUDAwIEBQUAAAABAAIDEQQFEiExQQYTIlFhMnGRFIGhI0IzYrHBBxXR4fAWUlOC8f/EABkBAAMBAQEAAAAAAAAAAAAAAAABAgMEBf/EACERAQEAAgICAgMBAAAAAAAAAAABAhEDIRIxBBMiMlFB/9oADAMBAAIRAxEAPwD1x6azgpzk1nVAHJ9KczlNH0pMNJgTbR4S7lOCZIdpCADKbdQRYG7Gcpuy5AURx5oIDp5CivO13VSWoGS2jaAI190UUv446qEx9Gr4Rd7fLJL6AF3aAp9dyXMY8DhwFtdfdebaz4gcHvH9Q2arpfv+FoPFGqPlwZHBj24pe4STAbubrheb6k7a/wAoSlwaOD7WpyrXCBZ+YXkEbSQLFKoe0Fjpjw4uApGe8Xu6uF9lFncXu6tFHgdlC0DI4e4EEm+iZDO5reasO7+yM4F3F83zx1T4tNlkIcIyB7FO2RPjb6BeedvsbaUKR1Do0j5CuYNGeTT3Ue9J79GDQ4uLfb7qLy4tPpyUmJsfJufyADt479kqAH1A0evurGXTfJIIoqNJjOF+myVUzlRePKIrnnc7ih8Bdk2gOog8cUeqf5Eo9JB62muiId0HHZPcLxpjOBbwR6aP3Sj59HNXdoxYdvAP46oDIi42boFBaHYODRpzR39k1rvWd3Q97T9hYASTXv0IUSRzgSSdw90wP5vlyEl5N9h2U3Gzport728UK4sKrjdbhf7FS2ncxxN8cbkBqNN1dwdC/Ia4vjfuDx3/AGW8wNeGRLtgMrcY0JNgv7ckheT6dkOY4PewlgcLN/yFudAc5ocMTnf6nSF20NPzfWjRTLT0rAz5fOhayNwa87Tuqj89evwrGX+nJuAoKj0mZj4I2udtdAC4FzwdxP2Kvo3tnZ6uvQ/BTQMzIaWi0lEdE5poE0kgaW7k0HlJy4EBIZ0XGHmkmdFxvDymSSOQhTAkorOQmPHqQHAQWghOaLNpgqyAiRnikA6uUHJbbEYhCyOGGkBXvcGg/Co9en2YT5HNc9jAbi3loP8A1VrLbgSe6zuv5OKI48SYkNe/1i+w6pKkeRavPlumlDpJHQl52sc80BfZQnZbHteHNIo8WtP4vZhzMGRhTNj2mvJ2kCq4o91jXOaGO7km7+FFaw+V7dln+4WOUPC0+fNlOwO239SjxxyZuXHjwgl7jQHVetaB4djxcaNpbyBz8n5WeeXjGvFx+d79Mzpvhmmhzm2et9lcxaGxoG63H+AtUcMMaKofshiAe35XLlcr7d2GOMnTPHQw4CnftVJj9Hb9OygPYLUbGAUOT9kGWMXX+gUdrkjJy6PCHf4YBUKTSIxu4P4WwdGKogKO6Bru1I7PxjEy6PfRtc/uocujOa76bHc0t47GYSeAOyaMNpN1yrmVjPLjxrzqXBLXnaDQ7Kvy8d0Z3CM19+i9KydJZILA72qLUNH2tI29L49wtcOT+sM+Hrpg5JNxNir7WhmiSAbCk6rinHkIHTsoMRt1kcWumXbhymrqpcUVSeoADtaJI3d6N1i/5Q97jRDf+64JCXOJ4J+OiYScUestHJcCKPbhavR4MvMie1ro4wKc573eqv8AKL5WQY9od6b38c3S0Wl57xjfpmtA32S9wHAquO6ZPRtBwfKbE45c05aQXh1Ac/8AndbTFLA30cC7+6zGmY0LdKxZICBIwNe57Ty4d79+FpcerI79ShNTw4VykhAkJJknldASpdAQD2JHh/3SbwV2X+0hMDMNLrhaY3kApzTzyggxxJ90VopMeKcCjBAIexQ5x6URw4Qnutjr6gICkzZWwMfZ9X9o9yvKPEWuxs1aWLLh3PYaDmHpfv7r0HxPJWluyN7g6J1gNHqLvhePeIMUz5M+W2aSUlwJLmhv8KK1xivz81753vu43clhHH4VJkyloO0UOwKlSNdISSPV7HuomU1zR6jy7njokprP+GGmnL1CXLlb6YwAPuV7BFCGgLG/8LsEQ6KySuZXF1/x/sty4UFzZXdtdvHNYyASMB6oBAU10diz+yA5nUC1lZW8RH8Hi6QpX0VIkYQ74UOZtHhZ1pNUwm7I/KERaKxt2uSChQHRBoj7BRGNFAUmOb67I7/hPbwOPyqkKnloDapV+dHbt1dO6swL+6j5UNxk/Cqoea+K8INp4Ap1rINZTqPBXoviuPdj7g26WBdG4SWG19108OW44PkYayOZzGWv6dvugGRxdTTfz0RyQePZBe07hxyVs5j2EiRtn964tXenyetjHua1p4L/AG91U40ZLttbj2AWr8NaVJkZPmZDAY2ccuqig208LZcDJm48eR5kThVn6fyvQIwHElh7Lznw7hF7J5jEI2ySUxh68CiePlbzS3Hyo9ziTtAJRE1YtLgOUk7gpKkrFIHlcPCQQDwnP+hcYnO+kpg6PkUu9CmRGxadJ1tBCHkJ7OQENnIRI+iA6/hpUWUjyyCeqNk7gz0qE54fwkFFr2O2XFka5oLCyuOq8p1XEb5skcWSRGCaaav7L2jOxvPhcwUbHdeT+LdFzMfLklELvJf6iYxYHwllGuFYfJaRIeD6eKKrJot7rogDsrbNjkY8gtdZHRw6IOm4xzdTxYXk06Qde6z9NJN3T2Twbi/ptExWbaqMf6K+70o2mxiLFY0dAAAjSSNYPUQFzbd0/ghG4V2HsEDIPlDc3sgu1FjTV/KPIGzxNIPDwCEb36OSz2BkSNfE1zaurVXkCzZ4Vq6DyyyN/WlAyIyS4Dj4WeUrbDUQ2TNsg9k57gW2DyUvLa30iiSoE09ulbEdxBSkXRtzS4gG/sisFtuv2VVFI+KK3VuPKkY2axxpzgCqQsWArsjdzSPdcjc0j0kFOcDXCCrMaviB8ckbh16Lz7VcIQyOLdy9WzY/MB4FhZHW9PEkTi0c9AFXHlqsebDyjASPby1rSDfdLdYtv4TchuydzD2KJEfXyevFrtjzamadMyJ7N7S89fQOQvSPDvk5EEcsYBo8UKP4H2WI0qJrHhjAAHt5dtDifz0W28MYMmIWxE1EDYkJ5JQGn0zDdvk2uLSX7t/v+yvtOhOP6C/cD3pRcVtMFHnuVMa6vSfymmrIBpHHRJRGSuDaSTLS7cuN6rrlwdUEM0JzvpITWIrRaZI8LqdSLL8ILmlsjq90QO3GuyRixn0ojDTkEHaaRLogpkI8WOVU5AMchVx1CgZ0W5tjqEjiG2XkcqF4ixhkYDjdGuCOy7I4tJIT5JfNwnC+iJVa08P8RROGRLya+6rPCsrT4jw43GwZKr9lq/H0TmbjG3h3Jrss14AwDk+KsEOB4kLyPsCVll6rfH3Hs8k3kRsiiG6VwsD2CqtQws6Zpc3IId24WiZAwSOeeCeCfYBBzJYGMc0yMBBqieVz2O7CsdBHn47nec7c0dCe6n4WsETQwScUKtNzixwJbIGn3Dhys3mZh0/Ijnk2ywh1OF8ge6ymXbe4zT0ORzpMmN4bYIo/Cj6jtif8kLujTebA2SJ++IiwfhQ9VluV3ItPLL8down5aVudM6KJ72OAJulnoMmWNx2EF55sq21pzW4ZlkI2tCrvCTcOaKTNy3F73O9MbRe0Xwiejt7Gg0vMy3FzptrPhSG6Js6SuJ+SpmRrunRHyxIyMDitzR/uoX/qHDL6EnTlF8lTw0O3Ey4ADC/f8HurLBn86I7wQ8cOB7IWJqWNlgeU4E/dSNjGy728bhz8qk2ImWzbZAWe1ANJo9CbWsmjD4zYWO1T0TOFdLCiTssr0841lgGoSBvcoETDuH/lo2sOvU5L7FMiO1wXdPTysv2q2018gmaWNAI73S9f8JxHMxI2TtIcTu56ge9ryjRYt7gXc88D5XrvhovjHmkEEACj3CqVNaJ2K1jbZwB2QG9VOEjZoyWmj7KKIyHV/KaRGt4SRNtcFJAXLwmtslEemx/UmkaNqefSuA0nVaZI8tiTeOlLrNrzfQpZAIAQGO2lI0l1gjcES7CY124UeQnGOhbfwgh2G2BMlbYPymRSUS08IpTDO5sZjkcPwoJkMW4HoVos/GEzNw+oKhyIwCQRSitMbtk9X0qHUWvbIS1xP1Aqv8CeHxp3iGaZ0oeY2FrBXPK1OTGA7cFzT42nU4ZWinEFrvnhZ5dxth1U7U4MrJgdFjSsiLhy51krKjwdnsLpJdcfz3ETS78m1tZWOcXbeKVJmNy3FwBft7bVzZZa7d+E8ppkdS8PDHY4HUs2R3PJ2gfHb7qDp/hyXMl3mad8bT9T6on7VytjHpm5zpMx5DOu2+T91YafLjyymGNjWsYLFdKUeVrW44ydGafENNxmEEN/yqHqOQyR+4Ec81SuZ4WzergM7Uq3Lxo+jatLKXWjx1btQ6rgvycWw4EHsD0VZo+lY7A/Hz8NsjCQQ97jtPxXur9oDCWFw69CobcthyjjONfBRMrBcZae7RPD07z52Diteeg28fsouR4U0A/TjMZ8xkhWDtMZIOHO2nqLtFGDs6OJR9mR/XgrMLw/hYkgdhTTR1232P5V1HG9rae7dXekGGEtfwVOjbxTuqcu05anUMJ9BB9lkdVxpsmeRuMAXnpfZa+YbY3UqTzv00M8gDfNe7bGHGrNJz2j2xkngj+k988h853O6+6y0eKWnbVlri0rV6z+ug1aCSXJk8t0bnvaHcWE3RNKLsV8uREfU7cHV7rp4rbO3F8jHGXUheEcKOXNYzIadt9uxXsGNieXGABwsNpGGxjmuibQHK9B06US4ov6gOVri5sguWEbeyNFMHGj1SlYglpHRUlM32kobXmueqSNnpqHhDCK/omRjnlNmK3kJzDRopt0kTXITAmQ24yoLxtKsT6mfcKHM22/ZKnCidalMPCgxFTGHhEFcbT3kFO9TeOoTBxJaJLe2x1TJzcCqDW2bZg5nAPVXjXNePYqDqmMZITQshLKdKx6rMSsLglhMczOiPa0auS09QiY7QJmX1tY10SreKLzGEDqVBzovIvep8MvlEEKm8R5m2N8rjQAWGevHbq4vK56/wAZXXtZdHK3HiBdI80GjqStHoOntGADk7WSu+uyqLwnpbszJfrOUL3Etx2nsO7lpcvDlljcyGUx7hVhZ4Y/7XTnnL+Muktz8OKExNBcQKDun4VHlPAlq1FZgZmlemOV0zb9QkJJKiZ36nIa4Rh0bj/d3CeWW1ceOu97S/0kcs/qDdzu5dSzniXCMRMuPzK02KPZSMfAzoJQ5uXLJfUSkuBVm3Ti53mTPL3EVXYKZN+jyvSN4Q1A6niuEhJkj9Lr6q8cwA0R9lno4f8AkWqNzmNrGlOzIaOwP937LT5DQRuBsHoQjKFMt1GZES6wOE9429uikMe2ODkAlR3vDynrUZ220HI4jcfhYTxwx4xcLIieWmOYigepP/4tzmGsd59gs5laY7Jy5X5hD4GRgxs9uOv3tEJl9emvDwoCbnlZbieoaT/2Wo0WKWbSxGWG2EEmqFIGmYrczUSaAa2gw1yK4oLdYunxxYflsFCl2ceOsXn82flnap4sdsTRStdMmdG6j0KC2LcelAFJwId6eyr0z9ro07lBd1XYH+ZCCOoTHOTSaR8JJ4oi0kG07/pQ40U8hCZw8gqmQxFhMBsbT1Tx0Q3XvtMJbP8ADCC4XYRYjbKTXCigIQaWvIUhvRNlbTwUShtSNw9UQG2oDrRGH0pkjSkwzX/aUZr9w+ELJ/qRmuo5QseQllJK1tC1TBbv82IVfUKrYSyePdxTlpngSRuBVJkQ7XHji1GUaYUbfQWU8bPe/FjgYTc0jWX9ytQwhw5VTreI2cxO67Hh34XFnK9Phs3tK0Yxt02FrKaxg2gfZTdzYxu3hYd2oZOJjysgaXNjmLavoDysvr3jHV8R+yJkJaOSSCeVrhdxWXHru16Rn5bS8078hVsuSGAlzgSfZVnhjPh8Q6UJxkmPKbxIygQ1yJJpOpue7yc7FfXZ0ZH+6WWFtb8dwkEOcATdo8GbFJTfMo+xUDUcWPCxt2VlgSAWWsApYbI8TzQ5IZHE2UbqA6EpTCw8vCzb0bVg04UjJCDbTwj+F8l+XoGOZTbmAss966fws8G5b8OOUtdskaCAT0ta7TMAYOmQxN4AbZ+6jLdrKyYhZDj0B4CEx56JuQSH17LgNELMWG6lKWafK5otwHAJ6lUmHqJyovKyo3syOnAVtnOa+NsRF7jZB9kTTNMayTfe2ze0dl08fFMptx8vNcLqKfQonQZzo3Bwo+kf7rfY9+TR9lFl0+KRzZ2gB46kd1Ka7a0Cq4XVJpw27RHMBJr3QXRlp5ClFvqIC65lilNhygYryx9HoVIe27pRiwtfaksNhEOuNsDqkkRykmTU9UGXhwci9CmTCwrZCNNgFJ4BCHjutteyKgFA7a6j0KM5RXcFHjdvbz1CA65thCc4AI/ZRJgQ5AdMgrlCMhJod1wjjlRpZPLIr3SVIMZC2QBJ9ROsdHcoLngu3HunOeJYS09eyD0e1znM44BKZLCHiiuxu2t2nghGHLflA9KqSMwmz0UTMc3ynEcq4c5jrZIFS6jjui3N6xv+krl58Ndx3fG5Jb41l8WIZeRqkbOQIg4D/Nz/ANF554mid+vxgWlsTm/k2vUtBxBi6nNHJ0nYdpPc+yh+IfDUebjvijZy2yCBZaVnx2+O49GXG24V5rpmTJo2qHyZ3RMm4Jb3XomhZGNPhzh0zv1paXMe531fCzsXhjJ2CLUIWvjBA3tPqr7KTH4d/TO3Yk8jIv7RIRuC180/Td6i31LBxP0fmZ+Rukc2w2wBazsWgY2K9uTI5suTKP6Qb9LAe5Up+DISPNldNXTcLpWen4G5odM6mjtdk/Cm3fpfh4d5JEkm79NGwUxzgB9lqpTUIHxSzeUwumhoVtcCB7AKzlyrx919FlldVllfK7Rckt3nnlR3zBjFHmyNz7JVblavHh5cDZIzMCbLQegCyx7uhnfGbSnySPmLzY9vsrPCzdtAlAglwdRbuxJRu7xu4cP2Q5cd8R6Lvk1OnmZXyvbUYuWNoBPBU1tFwI5BWQgynR0CVc4WoAgAlXMmVw/i6MQPTqhOjLeidFO11cqQC1wVI7iE+MOCYxhaaU10d9AhOZTktHKARykuvaQ7hJBtLJw5MdyEWTkIN8K2QcR2y12KlKFJw4FS43bmAoBsi4x+11pOPKGUGnAhwsIM7bFpkUu0gHojuAIIQEFzqaoGU/lSsn0ursoGS61NXicHbowV2GX+oA491Fil4LVyJ1vLlMqtLPLtrRIzoeqCcraGo8EjZothVZqDXQvDO1qqUm+lhK5s0e5p9SjsezIjdFLyOn2UNkxgaCSm58pawZWPxX1hG9w5LL04/DLZQx5pwO6N/upOVB5jPMDix/8A7goo1NuTC0NZb/c/2okef50RY808GnCu65cvHC9O3DLPLVquysPIcRb91fFqK7Tp6px+3FK9jnbXTkKHkZHqKm69urHm5PUUcunFrreb+ESOLaKYOf8ARSJJ9zvUhPyG/DQOqW4q5ZZezH0xwc4i1X6hn3/SjPHRR9R1EyPMePz23dgqz9TFG8hzy9/cN5KxvdTuRMfKWxue80AOqr2Q+c52TKKBFNv2UlsT8gh+VTIxy2Ef6n3XZt0rg1o46cInSb+SoktknoJDh0I7Kfi6/nwtDHOEzB/8gv8AlMmhafSz/wCzvdMZjc0FpM7PTO4SrAa8H/XjUf8AK5SYdYjsHY8KLj6c01Y591Kbp7QaAR91T9MXGFrkR438+zuFocLUGTN4Nn2WLbhAdApEPm4zg+NxbX4WmHP/AFln8f8AjexzNcOqfQcs3p+p+ZQfw/2VvBlB3ddWOUscmWFxqQ+LlJPEgpJVqI7Xb+hUYmipDjYUWTgppNl5CJhycUguNhDheWSJGnS8OtDce6K7+pHYUN8m3hMR176UnFnEjdhPI6KvLw5DhlMcwvjlLZ62nZ7PTu9lTTm22tAamhIPcLOZtxuc09kslYIrJA2Wj3UgO2MN/dVU0tSNr3UjKyLjAby4hZTKSdt7hbZIsMDKYx1yPDWju40EDXNbwXNYIHGaRp52jj8qkkic7/EJKA+IdAssvkXWo3x+NN7o8upT5XDIwwfkoMgyXuaHyOLSRYvhSMWAUpTYubKyueV9tphjj6gkMW1gA/dOmgbKNwJa+vqank2LCQJCVUieXlNaQJN/24KiTzSsaWlrh8kWrB872n0n+FGnkc77JWqm1RJkPANn+FX5WQCNoEsnx0CtMoEmlDdHXT+FFyXpUOx8uc0QIWew6qRjYsWK30i3e6m7D7LmznoSjyT4wF253Xgd1wt4pnA/1R/JNWfwntjqkhpGZBuItSGYzBzXKKGbU8VXCAdC3b2UtgbxaixvrhSA/wBPKAMWNA6IbwOyQeDXPRcJBBVJoRbXqYaIU/Dy3AAOPKrt53EVwntcQL9ltx56rHk45lGkjybYOUlVQyOMYLXcJLr24dN/vpyZO3iwkktWCK4oRPKSSlSdiyWKKjZ7dhsd0kk6U9q4zFrkRx3ix1SSURpVjjSHYPhVOvja4SD+7qkknl+ow/ZnKMswaFObEGttJJcWdd/HEWb6qQ9lnlJJYuhJiaQBXCOkknEnNJSPwkkmQUgB5KiyDkgpJKaqIksduQvKF8pJKGhj4weAuNjo0UkkxXfL908RAJJITXNgTXNHZJJMjC2j1Xd5CSSAaZtpCkF4LCkknCoO7oV1j/VSSSqJo8UpjaW/KSSS6Jbpz2Tb/9k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data:image/jpeg;base64,/9j/4AAQSkZJRgABAQAAAQABAAD/2wCEAAkGBhQSEBUUEhIUFBQVFhUWFhcUFxUXFBgVFBcVFBUVGBUXHCYfFxwjGxQVHy8gJCcpLCwsFR4xNTAqNSYrLCkBCQoKDgwOGg8PGikkHyQpKSksKSkpKSwpKSwpLCwpLCkpLCwpLCwsKSwpKSwpKSksKSwsLCkpLCwpKSwpKSwpLv/AABEIAOsA1gMBIgACEQEDEQH/xAAcAAABBQEBAQAAAAAAAAAAAAAEAQIDBQYABwj/xABDEAABAwIDBQYEAwYEBAcAAAABAAIRAyEEEjEFQVFhcQYTIoGRoTJCsfCCwdEHI1JicuEUorLxM5LC0iQlU2Nz4vL/xAAaAQADAQEBAQAAAAAAAAAAAAABAgMEAAUG/8QAJxEAAgIBBAICAgMBAQAAAAAAAAECEQMEEiExQVEiMmGRQnGB4RP/2gAMAwEAAhEDEQA/APMsqXKiO7Siktp5AMGJe7RHdru7QoIMGrsqKFJd3S6jgbKuyIg000011HAzmJpYjDh3cD6JBhyd31CUdMCDVzac2Rf+Hvz4Fc/COEDKfFpbXpxS2EFqEEASYGkaX38ybJww1gIJJJMDkBqd2psrvC9lah1sdzQJffeR8vnGqv8AAdj3AeN1OmOZvuMSOoKlLJFeS0ccmYnKG0yBJc6LMHyz/FvuB1kcFGyi4khrRm36uIG+ToOC9TobGpWzEv4FzqpPlcADzVgOz7S2C0ZeGUiDpMAiTpqDooPURLrBI8bdgnD5BPHwgDoDeUNWwzhq024Xj0mF6ht7skWNLqQa4C5BEEciN/OeSyOK2dDTnplkCQ5oAOrgQR1G7gnjlT6EljlHsyhCYWq6xeBNrucSJuLxYjXXXdKq3NgkEQR93CqnYqICE2FK5qbCI1kcJCE9IQhQyZGQkhPISEIDJjIXJUqATYCmn92iQxcWLdR5ILkXd2ie7XZEDgbu0uRT5VxYuCDkJIRHdpzaV+aAQI0k5uEJ3SPJWFPDSbAOJ3XP5ifVW2E7PZ4zSOpt6bvVQyZIw7ZbHjlPpFHRwT3kCJMWmDbSNb79eGq2Gw9hOpU83ym5JHDWJ0/31tF1sfsmwOBLy87gWty/38+K0WIoBrQ2GmLXEi1ogWHRYMuoUlwehi07j9jKMeA2AAy99/UuJv8AXog8ZVLZDBN/jffmeXqrvaWAqP0LANwlosqV2zCwPzEGWxIN9/hkDTqsW6zao0Bd5WaXOMkiJLYLgDbQGwk6qxwFao6PFTDSB8bXudBtcZhF5G+FCyvoSQXNJzCfia4tDgY1E+kKrq48tBbqxuXLfxAAXBPlB/pXI5o1QeQPCDYkES6J0IDXTG/Q7lT4sxo2WeKQfldFxG7Rdhu0k2cB4jcxadbjyF+Kc/FkkmPli8abt14kX4LrpgcbRQV9mUHzNMNOvhlvUkCx9Cq3anZoOJcCZMQbHlcCx6ghH4jaZDyCGWOpbAHWIhF0sTAylnigkkT4RuMHeY9I4haYZJIzyxxZgMbs8sMOBEWNpJuYOun6IHKOPt/deh4zAU6rS0HeLRHmOB+srH7V2S+i8NeB4hLT/EJjXj+q2Y8ikZpwcSqyppClcOo5KMhVEQxIU8hNIQYyGEJE4rkBz0Lu0hpoo00mVehR5IL3aXu0TkS92hR1gvdrjSRgpJO5QoIIaCmoYMuIHH1P9t6mFJT1n92zK34jr04D7+ihmnsRfDDfIV1RtOzdQCT/AAgaRO/fdXvZ7Y76kVHWb8siPMBJsDs5AFSs0ZvkYdAHb3jjc+HdPppW44SADrx0jr9714OXJcuT6HFi2xLLBYXKLE8z7Sg61AvNjYTruU9PGFxsJH8vluUj3SIg+hQdNDVRVVdmMjxGT/SPzVPWwEnKOPIadAAFeVmv425x+SBqYlrQfFJNtR9BPD3U2NRWVNk5bkyXSLngcxPIfUqkqsyuki1xp8x0HoHHyHFW+1sdmJdMNHhB0mJgDyBJ6hU7nFzR8oEm/wAoO8k7z+iKA0KGNEEDWRraJJPL9PNE0quYwLyCI5kGPa3kqbFY0Rf5jqJjjIPkR6IvYtbMROoc31zR5TPsnolIfjgDcfHBMDQxBcBwcST7lZ7F4pzmEA3nxCY00HUQNxs0DctDtl2U5R8USZtJdJHnax3KtyCp4X/GS4Ax8UZSA4DfIGmuXiqx6IyKWpj8t9RzGg0uRz5bwtH2dfSxo/w1a5+JhsXC0Sxx3xBgwCBF1Q1NjuY4ZTNNxsJE/wAwaSdfsqajWNE0qoYc2HqMfMQXUS4NqNPqNOJVeL4E77KvtR2cqYSsWPFvia4Ahpa7Qib8RyIIVHC9l/aTSFXDU6rCHNpvLQ4f+g8NIMjUB7w301gryXFYXK4iLiellshK0Y5x2sCKaQpCE0hUAmMXJVyA1nqXcrhRR3dLu6XpHlgXcpRRRgpLhRQOA+6Xd0jO5S06cHTNwG7z49EGFArKUXPl+qK2Hg89fO7Sncc3Rb0/Jc5ms3P6aq27LUgQ8H4sx/uvK1j5UfZ62hinb9B1fFEjVR4dpLpTHUnZiNb8FZYTDQbnl7W+pXl7bZ7d8DWUYMgR+v3Ck5Sp3vYNShnVBPhn1R2oCZFiaQOoB63VVVwg+miuHD7lB4xoywfQaf3SSSCmUOOOYfkNBe3sqzGYkR0uOsgaeatcVhzF7SRA4D9Ss3ihLzNgPaCCXeUD16IRFkgKs793O8GBzBkz/qVj2bMvDSdSPYtIP5eSrtoVBNhDdfoCTz1Hki9gO/e0zNw9oPOXa+f5KvgzMft6uTUdrqJvcfFB8pCAqVy17OBI13EnxCd9oiURtaoO/qjg4x00P09lA2tETBGo6j4THUR5SqR6RNhNHajHZ2vNycrrTcWzOG87vu02Hrd26Ac7DbK6XMLbhwI+JrSDros1iKYebzn1kb/+76xvKSg94cBmMjeDqNw/q3Ap9olnr+P2eyts1raYPhplkiCQA3NBOnxN14lvErzDaOyS0k7mNGa03kRHEzaP/cbxWi2D2or0abgTmpEiWOvmMEgA/ENBebSOKnOIo1adU1KpIyvDg5hc8EUw1pDmQCe8DXSQPKFXHNdEssG+TzCq2CQNATrY+ijIV3tHAhzgaeYnKC63zGJ8R1Gok8AgsVgMlJrnWLi7KBvAIEzwEG+89CtaZlK5cnQuRDZ7KKakbSRYop3dr0TzQPukvdIvIu7tccB92ubSief05IvuVHUpxB8vXT3+qWQyQJW8DS6NPv6wnbLe6gWOdbNJ533ngm9p8LUbhmFutWoGjjAEk+keqqMZg8YRnAzNaNG7gOFrrw9VLdldeD39FBrGvybeptJpIyix1O/nfyVRtHbwa/I0zP8AbVF7Bwza1EHfbogMf2fy5nuOUTeLknkszTPSVLgHp7RqOnIy436gndf9UXs/F1mH95TkcW3VNS7X4ak7KHQ5tiageBI1FmmVqdi9pqVQickHRzSHMk6DMNDyMI/+flnb10E4bHNeJGogEfqoC3N4t2n91PtBjS6WWO+NCkw9Aj69ElW6FfHKK7atKG9L/RZDHUSZAHxO8yBEWO6VvcfRlhJ5xp9wsXtB0ZgLa3Ovr5papiO2ilx2GuJOljF9JNuNieUxwUuxzFVu646wHNyn0+i6rcEAE6dYGvlBNv0S0AQ8cdfMFM+iTG7UpRXqHdnJtva85vrKqMXOZ0atMc4Jt1uBdX2OEguGo/8A1H3zWfxDryL2Fvvm31KpDlEJdkAq5iOcX5yL/r0lSUKJc9rD84Gm8zDYPXf+ijrfFI5Efi49Dv5KWhXDA1p+JpaJBu0OykgcD8YVqENhsnZVVoaWw7KYdOmY/EehgDowcUu0KBdVIFIscCczqYdEsAkuHygZvcbitP2HAfTIOkndp+8t7BW/aHANcBTIh1jMWNsocDrmaDIOvhA3pFGwt0YmpsJmIpOzNDKjGvcXEmO6a0uIyD4iSGt0+YHdfF9osM5oYHAg920xfK0Zc7Ws5CSTzctVRpvY8l7ngNIc8BxkZare6Y0g/NnLraZOioe0mK71hguL4Bql15c4B7i07hNNojgOq1wTXBlm0zIkLk4pFYie/d2u7pGCinCit1mOgIUEppIw0UncoWGgPuU2thczSLiRu9iju7XGmgzl+DMdrdoFtBjnglzHboi7Y3aaEqg2J2sr1BPdVso0c1rC3oZIJ8itR2n2U2pQyuBOZzQIJnw3Nhyn1U/ZDYILmmoQ2my7WRc5dCeA4cYXk51GM6Pf0e6eOyTYWdlMl4ykkuI0ibxCh2ltAOzSd1hz3FaPG0G1nnL4Q3jaeaym28GA8tB04LFJtf0epigp8eSn2DsPDOeTWpNqmSfGCYm9gTZXp7EYSc9Nppu4scW310mPZAYXZL58J9loMDs94F5KKytqkPLAu+B+DpkEA+KBqdVa0qMpcBhZmfu11YNowmxx4M02roCfhBGmsrzztNge7fMWkj8LtD5H6r1GpGiyfa/Z4fTJ4SD0Ij8gUuSPkWPPB5rT1MbjfoZn/Up6TYI4gn8pUGGaRUdmPCfLN9VYUacuBjUX66FJZPaF4vBkU3OGgv6OA/6lla+GyuG6C8HmLWjeSV61gtkg4CsTqGuBI5RI/wAgPmsltrYYe3wgyGg2/q4fhvHEJovb2RcXK6MWKOZ+UAxlN5vqIJPCItzCFwbRULrEEvY7Ti7KRys5XmKoGm0ktEio9jhbQQ+eYhpB5kcEFsvBQahtDWyJiQczcok9Du3LQnwRqjb/ALN8eWvGacr80zyLiOh8J9lvtrFzs9jERazgQ8Ft54f6ViuxdMT4XNDQaOWTaHCuNYvPh43lekV2tdSAc2c4aHAAkGbT0iddU0EK2ec9qMA6XPa0gPaATwdRls9SLdAsFSDWNDB4s7spcYg5C4uMu+GJjTedYXp22H5KdMBzs5pVGt/jzU2531DO8imLfzjgvNNuYOnUYatLwPDsrmatcInvKcbjBMbuphaIGaZmalMzpY3CVTY4iY3iNdfhE+pn0XKpM+iQxODVMKSUUlqshtIe7Xd0pwxOyoWHaCd0kNNFliY5i6ztpR7SxQa+DfI2fNwBPsB6rPbN248jMDLju5jdHkptpYgnE19fjyjo0NAQB8DmeGHC1t41E8YleFmk5ZG/yfW6SMceKKrtf9NDsbtIMfTc5pLK1Oxa6xPTiDw5IXFkmqCRchWXZ3Bta41O7YHu1Ma9VLtbZpPjA0v5ISg3EdTUZ0T7Iw8wtDTw4+9Vntl1hFirylieKfGkkSzW2RNZkeeB3qd71z3AoasDxt79E3RBqx7qiqNqiWO5j/ZG1KsBVWMrSIU5vgeKPPMVRioeH57j9QicHTk5eIgKXHUPG6PspMOzx0+bgOcW/ULLfgfb6PRtjEf4Gsdz6uVvmQ36k+ize0MAYDgdJED+HMC781o8AAzAU6cQXOL766979XgeSz2MrnM6NAf9QAIVsn1X9EcS+br2UvaTZIIeIBLpgxv7uqRHA+FqyOEblzjXO8AAtvOV7gQN8Z235+mu7QbTyvEH4cmukgPv7j1Wa2rTDK1Oo2zQ4OA/nqFtvaFXF9TLmrczTbGxbaNIOy5i6tTgi4kAljibkQSemZei7Dxwq4d8wMga6Wx8MZrHfGnKIXjWysXAcX3LKeYg6QHPaLcZBPR3NXnY/a5FcsLpL6TmuBknOaYfpoYcIg7wVoi6M7LztG4h7HOy2oviJAL3VO6eL+G7KjTyyErzkYosfkF3MqPLdbhp7xrSBuJZ7r0/HZpyNhze6AyO0cKmVsyR4XeIjqIPLEbY2MBVZiWfC7KXtIDS2pTPwkCBJLALAWcU0MnO1ksmN9owlceIwIEmBwBNguU2Nw2R7hwcQOMSYPmAkWmzLyfS+RODFKKaeGK9hohyJe7U2RLkS2GgZzU3ukTlShi6zqPN+0lPucZVcRIc1tWOIyQ4T1Y5ZbD9qc78zmsB1iTYcF6T262fLKdYAeA5H/0VNPIOt+NeR7U2UaFUhosJc0x8rp+mnkF5WXGlkf7PptDl3Yl7Sr9Houxu12HJAPgPI5h+q21F7KtKWuBBG4yvnd2dzNYgi7QAbcxdWmyu1tfBvBJJb7xz4oq4jzgp89P9npDnGlVLDpqOiuaGIsqN20WYugK1PUQSN4PzAozZuIzD0U/q6D9lz2i5bUsmPrLsllDVO5Fk0kyLEVVU4qpdG4l6BcdTw/L+6hNjdIoNovDXSbff912BpNc9m8ZgR5GQfSR5ITaDTUfCO2Xhiyo1u6COlpP31Udp11ya04q4YdG0QfNzsx9nMVFjcWG5p1E29yUr8STVzTZwAjgDlH/SqLtDWIaY1cR7tafzKp9uzKnt6KPbGKzNmd4F98SR7GFDUq56LeIdHtTEf5nILGPJaI3ifMR/3EeafsmoXAt1AP8A25fXL7rTFUjJMbSYXYitEZXieUGtTBgbiBu/l3KbsnjpfmeCS6o7L5ho+LXQuUbG5e933LBOozte9pvr8MevBD4B3d1KDOD3OPOMzp9I04K66JM9DG32h2GBcXvFMCoXZpysDXMMfMfESZurHBmlVm4c0Ah41DqbhqYGoeAM27PmsvMcftSqzH/um5+7ERlLr6vMDqWonZ+NrB7i0OY9zHRlnK4jxtuP5mgeZBU5Lmxo00F9qez3cYguJ8L7jNcTaRmAgkcOa5aTZPaVmMpziqjKNWmcpzsJbUm4cYIyvGkaEEcEiupyozPDGz1nKnhieGJ0LYTojhLlUmVJlQDREWpMimyrsi4FAWPwQq0n03aPaW9J0PkYPkvOMXsvvsMSRFWlmDhzbZ49j6L1Msn79ljdt4fusYQPhrjN+MNh/wBAfxLLqI2rN+iyuEq/08rdhchyniOka/mmbYwckACSb+XMq329lyZQPE1zpPLQA+iBpF1VoNy6Y52AGu9Y0z6CUb/0F2Rt9+DxJcY7moQHsGgGgcOY916Rs14a8tGmrebTcfovN8bSZTBNTxOjwsnfuJ+sLe4ARSwzz81Ngd5tkfT3Rk1JceDO8bg7fk1zalkNWHBOovkJlR1kGya4AKx1PVBVG+COSsKosgntkKDQZOyqo4S5KKrixjhHqiMtkMLnlMelv19EpOTI3/EQeI95n6IHtTgQaBcPlexxP8pGU/VEYwy76/hC4Hv8JimcGtcB+HMOhmmUY9kJmE2g0MDTvbPl8JH3yV52HwDHOrEiwLWxwPeGOglzB6KlxzS45YmZHUFoMj39lb9kKjmOxUAnMKbxGuZuIpvbH/IPVal0Zpdhfa7YjaFYxam6pQMbgwBozdP3gHmVlsUTRxTjvYXspgi0uD+8dEfLmA6gL0PtkS/uSGiz6jSeIZTdWaDb+FrT+ELB4sisGvMZspF7eMQDP9XenrlHC9UyVBOwNtjDh9Zpy1H0Ghsk3e4FgfPI5nHmzmjOzuJr1aTqjc2RlSmW6A/uwGgi0kwWkgIB+wy/DMa0ZqtNrqjzYNaC4wHHRrWhwMnjC23YSiaeGdRZllrH1atSBYxmaGkajK3/ADGEGkcisxOHDyXEOkEh2QXEgFokatLbrlq+zO0MPlaagGdzAYLQ4BoygC8aAADzXJkn7EaRv4SwlhPDVuIjAEoCeAlyoBI4XKTKuIXHUR5Vju2lN3eUntbmyk6bhlh35ei2b7BUeMpB7r/0+V831jzSTW5UNB7ZWeO7Tpl+MNNrgC8sDSbDxNBBnqZVpt/ZkmnSwuGfAJAAFn7zLtJsdTuKH/aFsR2Fx2YNPd1GscwibEDKWnhBCBb2kxDvDnfFrgwYDi4Q46XJ6LzH8eGfTQUs0YTg115JqfYpoDXVHzWLjmoEEljWmC57gfQb5Gq9BGB/cMH8IbHlEeyzWyHg3IDQTmILi5znfxPebvPsFs8CczZPX9EU7JZlsVXbGxDQoCbXTtoYi4AQlV4Stkl7GVqqhJChqVV1IzzUrOaG1nEA/dzp7qJ3hEcB9/fNT16J3fLfz/t+aAxOIgFI2J2BYmrEuJgNBPoDdE9mqwGdrhbK0Hplzfm71Q20MNNJ0/NA9wjsBg4qOG8jpfL/APVUgjPkaMg9mTGMadwAtxi3u0hXeydn5RWdMCWgcJ7wOy+yr8Xh+8xrKgsC8dIznMT5LW7EwM0wCMwqVA1xOomoco46x/yq9EGxnafEBmDc6CXMNNw889JwjfalpzWHdg8za7GRLXnu5uPC4vHSW5x+Fq9U7WYUOwFXKAXdyyq0Hf3dSnVdf/mFtzivO6eznve5tIPdlAc3KCZ7sMBBjixzPN5VOhSqzlsOPjc/O5w+UGRIda4BMwtL2YxTyyu4nwilUc7Nm8UNs1rQQXGJgG3GdFV1Ozj4FOuTTLKj87G7swYXE+jTHF6rdoY8U3sFHwinPm+wnmbRyhGEHNiZJxhH8jXdo6lMsfTyg93khwBAaHEjXfYLlVEwG2Bs6NNzki2qKMG9n1SAntCUNTwExpoaAuhPhLCARmVcWp8IbEvOgj9Of9lxwPi625uv6pmDwUHM4DkNwGo85v6IijheXrqi2tSnGW7e7E77Cl4EupS6N+T5x10d+Fef7F2LReLzPWV7UW8V5zt/sbUoVS/DAvpPJPdt/wCIzeQ0fM29t4mLrLng+0btJlSe2RJR7NUmCWGTzRnfBjYWXobdLSWuJBG50gjjIXP233hyMN97vlb+p5LI5Lweg4v2WdJxqVHO+Vlp4utPoIHmVDicSm1dpMp0xTp6AeZ3knnKpH40vdDZceA+7KbO7DKlWT9OpV3gcGQ2XC/DhyQ2xtmZSHvu7cBo3pxPP6K9Y2/T6rorySlLwQtwYjn+qze2MBlqcjcdeC2FFslCbRwveCICpstENzTMw2lnaG75Hvr9B6qXaJc3vHtAHjgWtlDp9P1RlHBlrtLjTrb8gVLULH+EjSOs5iSfYJY8PkWfyXBj24jK8OAiBkaDc5gXF9+TnNbwVnh8b3XcNBuH4f2qF7jHM280bj+xRquD6NUEBgbkdZwnPnIdoZLs267VmqldwxNRz2ln+HObK4QQGiWNjrB8yrIk0b920A6vTa4Zhei4QIy5ajDMbiHEHnkVj2Ywr6WHDKVJodcOfUs0ZSWtdA8VSwHCcuoXl9Ha7zUbf4nPY3hLi43jge7M7si9f2dif3OYkT3bcxH8TS5rjA6ymVtg6R5r+03C1KFR01C812iqXwGzUa6g0tAboANBrbUrzqu+TP31Xq/7WniphqDtYJIPn3ZEcw6fwryV7YXoY1weZm+x1UjKzkD7ucuTKhsOn5uK5UJH1iE8JgTkpuHBdC4JUpwxwSUqAA06p4E9Pqo8ZjG0m5j0A3k8AlckuwpW6JoACHfjmjTxdBb1Vb/iDUMvPkPhHlv6lE5gAs7zX0aFirsfV2lHye6FdtumCC4H2P3v9E6rT4+fNZbtJW+Vuu/lY/qpSyyXI8cUWW+2Ns7OqiMQab40DmuLh0IEjyK84x7qVTEPGFzMoiA0GSTYZj4pIkzZDY2XPgIrZmGgqU8jmuUWhj2PhhWG2Ex3xEuPMn/ZW+D7PhsZW25JtGmRBC0GBr2ASRjfY7bQNTwcBEsw6MDJSVSGhVUBG2xrWABB1qg4plSqSdYChcBu99fVc5ejlF+RuJgiTbQwOX37KoxMscXRmglpjcLkH/N7q1rMJCqquYGIMH/b8vdRkOkQHbAaDlmRuAKCxG0jXaW1mteIMZpm3iEEEGLbipq+ypN/ZDnZp6pbYdqYHhsExrCWtgiSJLiPERJB1mBqr7BdrXU2FrqbSDPwuMi82zSgKGzHE7wOHsUa3ZFtEVOSA8UPIH2qrnGYZrKAcSx+Yst3mV2cuDB80Swga+FeaVWQSDYi3D2OnRen1MAWGRZRbT2AzHscLMxQH7t8wKkfJU8gQHagkTIW7BqP4yMGo0n8onlz1ymxmFdTqOY9pa5ji0giCCDGi5ehR5dH1aE8BMCcFNm4cAlhcEoCUIsLD7d23nxJaD4aRyD+ofGfW34Vq9t7RGHw9Srva05ebjZo9SF4/QxJm5kk3O+Tcn1+qx6iXG006eNuzb0dpaK5wleb71iMHWIhaTBYjwhZoy5NMolnisVZY/bL5niVdYzE2VJi2SUZOwJUU+Hwl5RTKQ3KQUiubTukKossOBlRuFdCCwyNpNToVllTrJr2ZlBTRVNU7EZH/ghwXHDBThy6U1IFgbqAQ9Wh9lWBaonU0GjkysODkzZMOAVr3SblU3EawSjs+NyLbgwpmFSlFJAbsp8dghGiztZhY+RaN45rZV2yFnto0Lqc1XJSDvhgW3uxY2q1lalUZSxDQGVC+cj2gGDa+YEwDvBvoFyXB4x1EmDquWiOqpUzNPSJybPUAU8KNqkC9FmFDwnhMCeEjGMT+0/aEU6VEH43F56MED/M72WGwVKXBXf7RcVm2hl3U6TB5uLnn6hVuzB4l5mZ3NnoYVUEWT25cg4n8la0q0BUwxILm8p9VZ0wo9sqS1XSh3sUoXZFRIR8EPdpraV0c2kntwybacpEFJiNpNXMwyKoUITKIHIRjEQ1iVtJPLU6ROyMNunBiUBOROsa5igeiITSEGFMGJUZUrmKIqbHENSEtOvKGxDr9Z+hQOCxUk30cR6GFPdQ6jaLlxVVtFqObUsgsYZXSdoMVTKesxcpKtNIolz0drlK1yhYpmr6A8BMlBTgUwJQkYx492xrztTEcixvpSp/qnbL1QXaM/8AmOK/+Z/sGgInZy8rJ9mepjXxSHUD+8cOBd9RHsrqhU3ffRUI/wCOeg/NXGB180sUCXZZU2KZrErVM0KqQl2LRpIllJNpBE01RIDZ1OipW005i5PRMSEhCVIEAjQxODE9oSldRxHlSFqlTCuoJBUaoHU0U/RQvCRoZMqNpSADwIPoqzYZzNLho5zyOmd0K+xjZaqXsiP/AA7On5lZpL5GiL+LLZosgsQFY19EBUF0WgxAXhInPXKdFD//2Q=="/>
          <p:cNvSpPr>
            <a:spLocks noChangeAspect="1" noChangeArrowheads="1"/>
          </p:cNvSpPr>
          <p:nvPr/>
        </p:nvSpPr>
        <p:spPr bwMode="auto">
          <a:xfrm>
            <a:off x="0" y="-1074738"/>
            <a:ext cx="2038350" cy="223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4" name="Picture 10" descr="http://2.bp.blogspot.com/-QiHaQZKXE9g/UF14-eA4SWI/AAAAAAAACuU/VHZDNgSw3LI/s1600/jill-greenberg-crying-photoshopped-babies-end-times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752600"/>
            <a:ext cx="2973122" cy="3571876"/>
          </a:xfrm>
          <a:prstGeom prst="rect">
            <a:avLst/>
          </a:prstGeom>
          <a:noFill/>
        </p:spPr>
      </p:pic>
      <p:sp>
        <p:nvSpPr>
          <p:cNvPr id="26636" name="AutoShape 12" descr="data:image/jpeg;base64,/9j/4AAQSkZJRgABAQAAAQABAAD/2wCEAAkGBhQSEBUUEhIUFBQVFhUWFhcUFxUXFBgVFBcVFBUVGBUXHCYfFxwjGxQVHy8gJCcpLCwsFR4xNTAqNSYrLCkBCQoKDgwOGg8PGikkHyQpKSksKSkpKSwpKSwpLCwpLCkpLCwpLCwsKSwpKSwpKSksKSwsLCkpLCwpKSwpKSwpLv/AABEIAOsA1gMBIgACEQEDEQH/xAAcAAABBQEBAQAAAAAAAAAAAAAEAQIDBQYABwj/xABDEAABAwIDBQYEAwYEBAcAAAABAAIRAyEEEjEFQVFhcQYTIoGRoTJCsfCCwdEHI1JicuEUorLxM5LC0iQlU2Nz4vL/xAAaAQADAQEBAQAAAAAAAAAAAAABAgMEAAUG/8QAJxEAAgIBBAICAgMBAQAAAAAAAAECEQMEEiExQVEiMmGRQnGB4RP/2gAMAwEAAhEDEQA/APMsqXKiO7Siktp5AMGJe7RHdru7QoIMGrsqKFJd3S6jgbKuyIg000011HAzmJpYjDh3cD6JBhyd31CUdMCDVzac2Rf+Hvz4Fc/COEDKfFpbXpxS2EFqEEASYGkaX38ybJww1gIJJJMDkBqd2psrvC9lah1sdzQJffeR8vnGqv8AAdj3AeN1OmOZvuMSOoKlLJFeS0ccmYnKG0yBJc6LMHyz/FvuB1kcFGyi4khrRm36uIG+ToOC9TobGpWzEv4FzqpPlcADzVgOz7S2C0ZeGUiDpMAiTpqDooPURLrBI8bdgnD5BPHwgDoDeUNWwzhq024Xj0mF6ht7skWNLqQa4C5BEEciN/OeSyOK2dDTnplkCQ5oAOrgQR1G7gnjlT6EljlHsyhCYWq6xeBNrucSJuLxYjXXXdKq3NgkEQR93CqnYqICE2FK5qbCI1kcJCE9IQhQyZGQkhPISEIDJjIXJUqATYCmn92iQxcWLdR5ILkXd2ie7XZEDgbu0uRT5VxYuCDkJIRHdpzaV+aAQI0k5uEJ3SPJWFPDSbAOJ3XP5ifVW2E7PZ4zSOpt6bvVQyZIw7ZbHjlPpFHRwT3kCJMWmDbSNb79eGq2Gw9hOpU83ym5JHDWJ0/31tF1sfsmwOBLy87gWty/38+K0WIoBrQ2GmLXEi1ogWHRYMuoUlwehi07j9jKMeA2AAy99/UuJv8AXog8ZVLZDBN/jffmeXqrvaWAqP0LANwlosqV2zCwPzEGWxIN9/hkDTqsW6zao0Bd5WaXOMkiJLYLgDbQGwk6qxwFao6PFTDSB8bXudBtcZhF5G+FCyvoSQXNJzCfia4tDgY1E+kKrq48tBbqxuXLfxAAXBPlB/pXI5o1QeQPCDYkES6J0IDXTG/Q7lT4sxo2WeKQfldFxG7Rdhu0k2cB4jcxadbjyF+Kc/FkkmPli8abt14kX4LrpgcbRQV9mUHzNMNOvhlvUkCx9Cq3anZoOJcCZMQbHlcCx6ghH4jaZDyCGWOpbAHWIhF0sTAylnigkkT4RuMHeY9I4haYZJIzyxxZgMbs8sMOBEWNpJuYOun6IHKOPt/deh4zAU6rS0HeLRHmOB+srH7V2S+i8NeB4hLT/EJjXj+q2Y8ikZpwcSqyppClcOo5KMhVEQxIU8hNIQYyGEJE4rkBz0Lu0hpoo00mVehR5IL3aXu0TkS92hR1gvdrjSRgpJO5QoIIaCmoYMuIHH1P9t6mFJT1n92zK34jr04D7+ihmnsRfDDfIV1RtOzdQCT/AAgaRO/fdXvZ7Y76kVHWb8siPMBJsDs5AFSs0ZvkYdAHb3jjc+HdPppW44SADrx0jr9714OXJcuT6HFi2xLLBYXKLE8z7Sg61AvNjYTruU9PGFxsJH8vluUj3SIg+hQdNDVRVVdmMjxGT/SPzVPWwEnKOPIadAAFeVmv425x+SBqYlrQfFJNtR9BPD3U2NRWVNk5bkyXSLngcxPIfUqkqsyuki1xp8x0HoHHyHFW+1sdmJdMNHhB0mJgDyBJ6hU7nFzR8oEm/wAoO8k7z+iKA0KGNEEDWRraJJPL9PNE0quYwLyCI5kGPa3kqbFY0Rf5jqJjjIPkR6IvYtbMROoc31zR5TPsnolIfjgDcfHBMDQxBcBwcST7lZ7F4pzmEA3nxCY00HUQNxs0DctDtl2U5R8USZtJdJHnax3KtyCp4X/GS4Ax8UZSA4DfIGmuXiqx6IyKWpj8t9RzGg0uRz5bwtH2dfSxo/w1a5+JhsXC0Sxx3xBgwCBF1Q1NjuY4ZTNNxsJE/wAwaSdfsqajWNE0qoYc2HqMfMQXUS4NqNPqNOJVeL4E77KvtR2cqYSsWPFvia4Ahpa7Qib8RyIIVHC9l/aTSFXDU6rCHNpvLQ4f+g8NIMjUB7w301gryXFYXK4iLiellshK0Y5x2sCKaQpCE0hUAmMXJVyA1nqXcrhRR3dLu6XpHlgXcpRRRgpLhRQOA+6Xd0jO5S06cHTNwG7z49EGFArKUXPl+qK2Hg89fO7Sncc3Rb0/Jc5ms3P6aq27LUgQ8H4sx/uvK1j5UfZ62hinb9B1fFEjVR4dpLpTHUnZiNb8FZYTDQbnl7W+pXl7bZ7d8DWUYMgR+v3Ck5Sp3vYNShnVBPhn1R2oCZFiaQOoB63VVVwg+miuHD7lB4xoywfQaf3SSSCmUOOOYfkNBe3sqzGYkR0uOsgaeatcVhzF7SRA4D9Ss3ihLzNgPaCCXeUD16IRFkgKs793O8GBzBkz/qVj2bMvDSdSPYtIP5eSrtoVBNhDdfoCTz1Hki9gO/e0zNw9oPOXa+f5KvgzMft6uTUdrqJvcfFB8pCAqVy17OBI13EnxCd9oiURtaoO/qjg4x00P09lA2tETBGo6j4THUR5SqR6RNhNHajHZ2vNycrrTcWzOG87vu02Hrd26Ac7DbK6XMLbhwI+JrSDros1iKYebzn1kb/+76xvKSg94cBmMjeDqNw/q3Ap9olnr+P2eyts1raYPhplkiCQA3NBOnxN14lvErzDaOyS0k7mNGa03kRHEzaP/cbxWi2D2or0abgTmpEiWOvmMEgA/ENBebSOKnOIo1adU1KpIyvDg5hc8EUw1pDmQCe8DXSQPKFXHNdEssG+TzCq2CQNATrY+ijIV3tHAhzgaeYnKC63zGJ8R1Gok8AgsVgMlJrnWLi7KBvAIEzwEG+89CtaZlK5cnQuRDZ7KKakbSRYop3dr0TzQPukvdIvIu7tccB92ubSief05IvuVHUpxB8vXT3+qWQyQJW8DS6NPv6wnbLe6gWOdbNJ533ngm9p8LUbhmFutWoGjjAEk+keqqMZg8YRnAzNaNG7gOFrrw9VLdldeD39FBrGvybeptJpIyix1O/nfyVRtHbwa/I0zP8AbVF7Bwza1EHfbogMf2fy5nuOUTeLknkszTPSVLgHp7RqOnIy436gndf9UXs/F1mH95TkcW3VNS7X4ak7KHQ5tiageBI1FmmVqdi9pqVQickHRzSHMk6DMNDyMI/+flnb10E4bHNeJGogEfqoC3N4t2n91PtBjS6WWO+NCkw9Aj69ElW6FfHKK7atKG9L/RZDHUSZAHxO8yBEWO6VvcfRlhJ5xp9wsXtB0ZgLa3Ovr5papiO2ilx2GuJOljF9JNuNieUxwUuxzFVu646wHNyn0+i6rcEAE6dYGvlBNv0S0AQ8cdfMFM+iTG7UpRXqHdnJtva85vrKqMXOZ0atMc4Jt1uBdX2OEguGo/8A1H3zWfxDryL2Fvvm31KpDlEJdkAq5iOcX5yL/r0lSUKJc9rD84Gm8zDYPXf+ijrfFI5Efi49Dv5KWhXDA1p+JpaJBu0OykgcD8YVqENhsnZVVoaWw7KYdOmY/EehgDowcUu0KBdVIFIscCczqYdEsAkuHygZvcbitP2HAfTIOkndp+8t7BW/aHANcBTIh1jMWNsocDrmaDIOvhA3pFGwt0YmpsJmIpOzNDKjGvcXEmO6a0uIyD4iSGt0+YHdfF9osM5oYHAg920xfK0Zc7Ws5CSTzctVRpvY8l7ngNIc8BxkZare6Y0g/NnLraZOioe0mK71hguL4Bql15c4B7i07hNNojgOq1wTXBlm0zIkLk4pFYie/d2u7pGCinCit1mOgIUEppIw0UncoWGgPuU2thczSLiRu9iju7XGmgzl+DMdrdoFtBjnglzHboi7Y3aaEqg2J2sr1BPdVso0c1rC3oZIJ8itR2n2U2pQyuBOZzQIJnw3Nhyn1U/ZDYILmmoQ2my7WRc5dCeA4cYXk51GM6Pf0e6eOyTYWdlMl4ykkuI0ibxCh2ltAOzSd1hz3FaPG0G1nnL4Q3jaeaym28GA8tB04LFJtf0epigp8eSn2DsPDOeTWpNqmSfGCYm9gTZXp7EYSc9Nppu4scW310mPZAYXZL58J9loMDs94F5KKytqkPLAu+B+DpkEA+KBqdVa0qMpcBhZmfu11YNowmxx4M02roCfhBGmsrzztNge7fMWkj8LtD5H6r1GpGiyfa/Z4fTJ4SD0Ij8gUuSPkWPPB5rT1MbjfoZn/Up6TYI4gn8pUGGaRUdmPCfLN9VYUacuBjUX66FJZPaF4vBkU3OGgv6OA/6lla+GyuG6C8HmLWjeSV61gtkg4CsTqGuBI5RI/wAgPmsltrYYe3wgyGg2/q4fhvHEJovb2RcXK6MWKOZ+UAxlN5vqIJPCItzCFwbRULrEEvY7Ti7KRys5XmKoGm0ktEio9jhbQQ+eYhpB5kcEFsvBQahtDWyJiQczcok9Du3LQnwRqjb/ALN8eWvGacr80zyLiOh8J9lvtrFzs9jERazgQ8Ft54f6ViuxdMT4XNDQaOWTaHCuNYvPh43lekV2tdSAc2c4aHAAkGbT0iddU0EK2ec9qMA6XPa0gPaATwdRls9SLdAsFSDWNDB4s7spcYg5C4uMu+GJjTedYXp22H5KdMBzs5pVGt/jzU2531DO8imLfzjgvNNuYOnUYatLwPDsrmatcInvKcbjBMbuphaIGaZmalMzpY3CVTY4iY3iNdfhE+pn0XKpM+iQxODVMKSUUlqshtIe7Xd0pwxOyoWHaCd0kNNFliY5i6ztpR7SxQa+DfI2fNwBPsB6rPbN248jMDLju5jdHkptpYgnE19fjyjo0NAQB8DmeGHC1t41E8YleFmk5ZG/yfW6SMceKKrtf9NDsbtIMfTc5pLK1Oxa6xPTiDw5IXFkmqCRchWXZ3Bta41O7YHu1Ma9VLtbZpPjA0v5ISg3EdTUZ0T7Iw8wtDTw4+9Vntl1hFirylieKfGkkSzW2RNZkeeB3qd71z3AoasDxt79E3RBqx7qiqNqiWO5j/ZG1KsBVWMrSIU5vgeKPPMVRioeH57j9QicHTk5eIgKXHUPG6PspMOzx0+bgOcW/ULLfgfb6PRtjEf4Gsdz6uVvmQ36k+ize0MAYDgdJED+HMC781o8AAzAU6cQXOL766979XgeSz2MrnM6NAf9QAIVsn1X9EcS+br2UvaTZIIeIBLpgxv7uqRHA+FqyOEblzjXO8AAtvOV7gQN8Z235+mu7QbTyvEH4cmukgPv7j1Wa2rTDK1Oo2zQ4OA/nqFtvaFXF9TLmrczTbGxbaNIOy5i6tTgi4kAljibkQSemZei7Dxwq4d8wMga6Wx8MZrHfGnKIXjWysXAcX3LKeYg6QHPaLcZBPR3NXnY/a5FcsLpL6TmuBknOaYfpoYcIg7wVoi6M7LztG4h7HOy2oviJAL3VO6eL+G7KjTyyErzkYosfkF3MqPLdbhp7xrSBuJZ7r0/HZpyNhze6AyO0cKmVsyR4XeIjqIPLEbY2MBVZiWfC7KXtIDS2pTPwkCBJLALAWcU0MnO1ksmN9owlceIwIEmBwBNguU2Nw2R7hwcQOMSYPmAkWmzLyfS+RODFKKaeGK9hohyJe7U2RLkS2GgZzU3ukTlShi6zqPN+0lPucZVcRIc1tWOIyQ4T1Y5ZbD9qc78zmsB1iTYcF6T262fLKdYAeA5H/0VNPIOt+NeR7U2UaFUhosJc0x8rp+mnkF5WXGlkf7PptDl3Yl7Sr9Houxu12HJAPgPI5h+q21F7KtKWuBBG4yvnd2dzNYgi7QAbcxdWmyu1tfBvBJJb7xz4oq4jzgp89P9npDnGlVLDpqOiuaGIsqN20WYugK1PUQSN4PzAozZuIzD0U/q6D9lz2i5bUsmPrLsllDVO5Fk0kyLEVVU4qpdG4l6BcdTw/L+6hNjdIoNovDXSbff912BpNc9m8ZgR5GQfSR5ITaDTUfCO2Xhiyo1u6COlpP31Udp11ya04q4YdG0QfNzsx9nMVFjcWG5p1E29yUr8STVzTZwAjgDlH/SqLtDWIaY1cR7tafzKp9uzKnt6KPbGKzNmd4F98SR7GFDUq56LeIdHtTEf5nILGPJaI3ifMR/3EeafsmoXAt1AP8A25fXL7rTFUjJMbSYXYitEZXieUGtTBgbiBu/l3KbsnjpfmeCS6o7L5ho+LXQuUbG5e933LBOozte9pvr8MevBD4B3d1KDOD3OPOMzp9I04K66JM9DG32h2GBcXvFMCoXZpysDXMMfMfESZurHBmlVm4c0Ah41DqbhqYGoeAM27PmsvMcftSqzH/um5+7ERlLr6vMDqWonZ+NrB7i0OY9zHRlnK4jxtuP5mgeZBU5Lmxo00F9qez3cYguJ8L7jNcTaRmAgkcOa5aTZPaVmMpziqjKNWmcpzsJbUm4cYIyvGkaEEcEiupyozPDGz1nKnhieGJ0LYTojhLlUmVJlQDREWpMimyrsi4FAWPwQq0n03aPaW9J0PkYPkvOMXsvvsMSRFWlmDhzbZ49j6L1Msn79ljdt4fusYQPhrjN+MNh/wBAfxLLqI2rN+iyuEq/08rdhchyniOka/mmbYwckACSb+XMq329lyZQPE1zpPLQA+iBpF1VoNy6Y52AGu9Y0z6CUb/0F2Rt9+DxJcY7moQHsGgGgcOY916Rs14a8tGmrebTcfovN8bSZTBNTxOjwsnfuJ+sLe4ARSwzz81Ngd5tkfT3Rk1JceDO8bg7fk1zalkNWHBOovkJlR1kGya4AKx1PVBVG+COSsKosgntkKDQZOyqo4S5KKrixjhHqiMtkMLnlMelv19EpOTI3/EQeI95n6IHtTgQaBcPlexxP8pGU/VEYwy76/hC4Hv8JimcGtcB+HMOhmmUY9kJmE2g0MDTvbPl8JH3yV52HwDHOrEiwLWxwPeGOglzB6KlxzS45YmZHUFoMj39lb9kKjmOxUAnMKbxGuZuIpvbH/IPVal0Zpdhfa7YjaFYxam6pQMbgwBozdP3gHmVlsUTRxTjvYXspgi0uD+8dEfLmA6gL0PtkS/uSGiz6jSeIZTdWaDb+FrT+ELB4sisGvMZspF7eMQDP9XenrlHC9UyVBOwNtjDh9Zpy1H0Ghsk3e4FgfPI5nHmzmjOzuJr1aTqjc2RlSmW6A/uwGgi0kwWkgIB+wy/DMa0ZqtNrqjzYNaC4wHHRrWhwMnjC23YSiaeGdRZllrH1atSBYxmaGkajK3/ADGEGkcisxOHDyXEOkEh2QXEgFokatLbrlq+zO0MPlaagGdzAYLQ4BoygC8aAADzXJkn7EaRv4SwlhPDVuIjAEoCeAlyoBI4XKTKuIXHUR5Vju2lN3eUntbmyk6bhlh35ei2b7BUeMpB7r/0+V831jzSTW5UNB7ZWeO7Tpl+MNNrgC8sDSbDxNBBnqZVpt/ZkmnSwuGfAJAAFn7zLtJsdTuKH/aFsR2Fx2YNPd1GscwibEDKWnhBCBb2kxDvDnfFrgwYDi4Q46XJ6LzH8eGfTQUs0YTg115JqfYpoDXVHzWLjmoEEljWmC57gfQb5Gq9BGB/cMH8IbHlEeyzWyHg3IDQTmILi5znfxPebvPsFs8CczZPX9EU7JZlsVXbGxDQoCbXTtoYi4AQlV4Stkl7GVqqhJChqVV1IzzUrOaG1nEA/dzp7qJ3hEcB9/fNT16J3fLfz/t+aAxOIgFI2J2BYmrEuJgNBPoDdE9mqwGdrhbK0Hplzfm71Q20MNNJ0/NA9wjsBg4qOG8jpfL/APVUgjPkaMg9mTGMadwAtxi3u0hXeydn5RWdMCWgcJ7wOy+yr8Xh+8xrKgsC8dIznMT5LW7EwM0wCMwqVA1xOomoco46x/yq9EGxnafEBmDc6CXMNNw889JwjfalpzWHdg8za7GRLXnu5uPC4vHSW5x+Fq9U7WYUOwFXKAXdyyq0Hf3dSnVdf/mFtzivO6eznve5tIPdlAc3KCZ7sMBBjixzPN5VOhSqzlsOPjc/O5w+UGRIda4BMwtL2YxTyyu4nwilUc7Nm8UNs1rQQXGJgG3GdFV1Ozj4FOuTTLKj87G7swYXE+jTHF6rdoY8U3sFHwinPm+wnmbRyhGEHNiZJxhH8jXdo6lMsfTyg93khwBAaHEjXfYLlVEwG2Bs6NNzki2qKMG9n1SAntCUNTwExpoaAuhPhLCARmVcWp8IbEvOgj9Of9lxwPi625uv6pmDwUHM4DkNwGo85v6IijheXrqi2tSnGW7e7E77Cl4EupS6N+T5x10d+Fef7F2LReLzPWV7UW8V5zt/sbUoVS/DAvpPJPdt/wCIzeQ0fM29t4mLrLng+0btJlSe2RJR7NUmCWGTzRnfBjYWXobdLSWuJBG50gjjIXP233hyMN97vlb+p5LI5Lweg4v2WdJxqVHO+Vlp4utPoIHmVDicSm1dpMp0xTp6AeZ3knnKpH40vdDZceA+7KbO7DKlWT9OpV3gcGQ2XC/DhyQ2xtmZSHvu7cBo3pxPP6K9Y2/T6rorySlLwQtwYjn+qze2MBlqcjcdeC2FFslCbRwveCICpstENzTMw2lnaG75Hvr9B6qXaJc3vHtAHjgWtlDp9P1RlHBlrtLjTrb8gVLULH+EjSOs5iSfYJY8PkWfyXBj24jK8OAiBkaDc5gXF9+TnNbwVnh8b3XcNBuH4f2qF7jHM280bj+xRquD6NUEBgbkdZwnPnIdoZLs267VmqldwxNRz2ln+HObK4QQGiWNjrB8yrIk0b920A6vTa4Zhei4QIy5ajDMbiHEHnkVj2Ywr6WHDKVJodcOfUs0ZSWtdA8VSwHCcuoXl9Ha7zUbf4nPY3hLi43jge7M7si9f2dif3OYkT3bcxH8TS5rjA6ymVtg6R5r+03C1KFR01C812iqXwGzUa6g0tAboANBrbUrzqu+TP31Xq/7WniphqDtYJIPn3ZEcw6fwryV7YXoY1weZm+x1UjKzkD7ucuTKhsOn5uK5UJH1iE8JgTkpuHBdC4JUpwxwSUqAA06p4E9Pqo8ZjG0m5j0A3k8AlckuwpW6JoACHfjmjTxdBb1Vb/iDUMvPkPhHlv6lE5gAs7zX0aFirsfV2lHye6FdtumCC4H2P3v9E6rT4+fNZbtJW+Vuu/lY/qpSyyXI8cUWW+2Ns7OqiMQab40DmuLh0IEjyK84x7qVTEPGFzMoiA0GSTYZj4pIkzZDY2XPgIrZmGgqU8jmuUWhj2PhhWG2Ex3xEuPMn/ZW+D7PhsZW25JtGmRBC0GBr2ASRjfY7bQNTwcBEsw6MDJSVSGhVUBG2xrWABB1qg4plSqSdYChcBu99fVc5ejlF+RuJgiTbQwOX37KoxMscXRmglpjcLkH/N7q1rMJCqquYGIMH/b8vdRkOkQHbAaDlmRuAKCxG0jXaW1mteIMZpm3iEEEGLbipq+ypN/ZDnZp6pbYdqYHhsExrCWtgiSJLiPERJB1mBqr7BdrXU2FrqbSDPwuMi82zSgKGzHE7wOHsUa3ZFtEVOSA8UPIH2qrnGYZrKAcSx+Yst3mV2cuDB80Swga+FeaVWQSDYi3D2OnRen1MAWGRZRbT2AzHscLMxQH7t8wKkfJU8gQHagkTIW7BqP4yMGo0n8onlz1ymxmFdTqOY9pa5ji0giCCDGi5ehR5dH1aE8BMCcFNm4cAlhcEoCUIsLD7d23nxJaD4aRyD+ofGfW34Vq9t7RGHw9Srva05ebjZo9SF4/QxJm5kk3O+Tcn1+qx6iXG006eNuzb0dpaK5wleb71iMHWIhaTBYjwhZoy5NMolnisVZY/bL5niVdYzE2VJi2SUZOwJUU+Hwl5RTKQ3KQUiubTukKossOBlRuFdCCwyNpNToVllTrJr2ZlBTRVNU7EZH/ghwXHDBThy6U1IFgbqAQ9Wh9lWBaonU0GjkysODkzZMOAVr3SblU3EawSjs+NyLbgwpmFSlFJAbsp8dghGiztZhY+RaN45rZV2yFnto0Lqc1XJSDvhgW3uxY2q1lalUZSxDQGVC+cj2gGDa+YEwDvBvoFyXB4x1EmDquWiOqpUzNPSJybPUAU8KNqkC9FmFDwnhMCeEjGMT+0/aEU6VEH43F56MED/M72WGwVKXBXf7RcVm2hl3U6TB5uLnn6hVuzB4l5mZ3NnoYVUEWT25cg4n8la0q0BUwxILm8p9VZ0wo9sqS1XSh3sUoXZFRIR8EPdpraV0c2kntwybacpEFJiNpNXMwyKoUITKIHIRjEQ1iVtJPLU6ROyMNunBiUBOROsa5igeiITSEGFMGJUZUrmKIqbHENSEtOvKGxDr9Z+hQOCxUk30cR6GFPdQ6jaLlxVVtFqObUsgsYZXSdoMVTKesxcpKtNIolz0drlK1yhYpmr6A8BMlBTgUwJQkYx492xrztTEcixvpSp/qnbL1QXaM/8AmOK/+Z/sGgInZy8rJ9mepjXxSHUD+8cOBd9RHsrqhU3ffRUI/wCOeg/NXGB180sUCXZZU2KZrErVM0KqQl2LRpIllJNpBE01RIDZ1OipW005i5PRMSEhCVIEAjQxODE9oSldRxHlSFqlTCuoJBUaoHU0U/RQvCRoZMqNpSADwIPoqzYZzNLho5zyOmd0K+xjZaqXsiP/AA7On5lZpL5GiL+LLZosgsQFY19EBUF0WgxAXhInPXKdFD//2Q=="/>
          <p:cNvSpPr>
            <a:spLocks noChangeAspect="1" noChangeArrowheads="1"/>
          </p:cNvSpPr>
          <p:nvPr/>
        </p:nvSpPr>
        <p:spPr bwMode="auto">
          <a:xfrm>
            <a:off x="0" y="-1074738"/>
            <a:ext cx="2038350" cy="223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8" name="Picture 14" descr="http://www.murdershewrites.com/wp-content/uploads/crying-chi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895600"/>
            <a:ext cx="3181350" cy="3496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grumbl</a:t>
            </a:r>
            <a:r>
              <a:rPr lang="en-US" dirty="0" smtClean="0">
                <a:solidFill>
                  <a:srgbClr val="FFC000"/>
                </a:solidFill>
              </a:rPr>
              <a:t>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complain quietly when you are not happy about something</a:t>
            </a:r>
            <a:endParaRPr lang="en-US" dirty="0"/>
          </a:p>
        </p:txBody>
      </p:sp>
      <p:pic>
        <p:nvPicPr>
          <p:cNvPr id="27652" name="Picture 4" descr="http://www.mrmen-books.com/wp-content/uploads/2009/08/mr-grumble-bo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2857500" cy="2600325"/>
          </a:xfrm>
          <a:prstGeom prst="rect">
            <a:avLst/>
          </a:prstGeom>
          <a:noFill/>
        </p:spPr>
      </p:pic>
      <p:pic>
        <p:nvPicPr>
          <p:cNvPr id="27654" name="Picture 6" descr="http://t1.gstatic.com/images?q=tbn:ANd9GcQGuiPtw98Q5SaKRka2GMpaRq_sllxh9gkYhTq7zXw8NBBR06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908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trader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who buys, sells or exchanges goods (things)</a:t>
            </a:r>
            <a:endParaRPr lang="en-US" dirty="0"/>
          </a:p>
        </p:txBody>
      </p:sp>
      <p:sp>
        <p:nvSpPr>
          <p:cNvPr id="28674" name="AutoShape 2" descr="data:image/jpeg;base64,/9j/4AAQSkZJRgABAQAAAQABAAD/2wCEAAkGBwgHBgkIBwgKCgkLDRYPDQwMDRsUFRAWIB0iIiAdHx8kKDQsJCYxJx8fLT0tMTU3Ojo6Iys/RD84QzQ5OjcBCgoKDQwNGg8PGjclHyU3Nzc3Nzc3Nzc3Nzc3Nzc3Nzc3Nzc3Nzc3Nzc3Nzc3Nzc3Nzc3Nzc3Nzc3Nzc3Nzc3N//AABEIAJoAfwMBIgACEQEDEQH/xAAcAAACAgMBAQAAAAAAAAAAAAAFBgQHAQIDAAj/xABFEAABAwMBBAQIDAQFBQAAAAABAgMEAAURIQYSMUETIlFhFBVxgZOxstEHIzI2QlJVYoKRocE1dOHwFiU0cpIkM0RTY//EABkBAAMBAQEAAAAAAAAAAAAAAAEDBAIABf/EACcRAAICAgMAAgIBBQEAAAAAAAABAhEDIQQSMRNBIjJRI1JhcZEU/9oADAMBAAIRAxEAPwC1rRa7ebVCKoMUkx2ySWU/VHdUzxXbvs+J6FPur1n/AITB/l2/ZFSlHFStuzRF8V277PiehT7q94rt32fE9Cn3Vhm4xnnVNJeSHUrKChRAVkdg51K3hzrPZnEU2y3fZ8T0KfdS9tnEZjWtLka2tFvf+OU0ynKU4OvbjOKMXy7tWpgLUkuOryG2gQCrz8h30sM7cSXGQ4YDKUq1HxxP7UnLlil1kx2HHOT7RVilFkwEBJYcbGc4SCn8qlRH0uSBurBzwyAR6qIOXlM59INqtaEfeY3j+1SPF9im9aRammXSjqvxFFBSe3dzj86mg0/1kXO6/KBLtk1lo7s2BGfaPBQYQFj9MGmeGxZ5rZcjRIawPlDoU5T5RjSkF91dpU2l5aZMZRwl9pJCh/vR9Hy8KlxZBCkSYzpbVyWg8fL/AFp8c0lpi58aM12hoexa7cf/AAIvoU+6tvFdu+z4noU+6oljuwuDJSvCZDYG+nt7CO6ioORVClasglFxdMi+K7d9nxPQp91e8V277PiehT7ql16jbARPFdu+z4noU+6hO1VtgIsEpSIMVJG5qGU/XHdTDQja35vS/wAHtpopuziZZ/4TB/l2/ZFSlVFs/wDCYP8ALt+yKl0H6cJe0UYQ7mp5AwHcOpPYrnj1+egV52puttYHgsw530kdIkLyOY15U67XRQ9aXHs4XHBcBHMcx/fZVP7QyC+W0AkhOde2lSdBQcm7RL2ltANxEVuTGcVhbWQR3YJOhGK2RAbLYSX38Y0KFBI/LFIzbjqXCUOKQToSk4zU9h24KCOhkPjOqU7xINSZMbk7LsWaMY1QxoshXIT4NcXkKxnro3vdUwtXCE31My0jiGhhX/E8fNRtWzDbTLCoF6SJqWwlxLygpKzjXHNOtCJT0q2TkQ7m0ltbmdxQ1Q7/ALVcz3UJY2vV/wAKceaMtI5MXZK1nrpK0jCmyd0p81Sky21YQEFAPHTAFbI6B10OONILoGAspGQOzNedYY3zglKvun9q6P8Ahjv9kiDMchy0vN4ynnw3h2Gnu3zWp0ZLzJ0I1B4pPYarsNOIHXAWjPEcaJ2a6Kt0kFZzGcOHNMbvYofvVGOVaZHycPZdl6Pgr1aoUFAEHII4jnW1UHmnqEbW/N6X+D200XoRtb83pf4PbTRj6cTLP/CYP8u37IqXUOzn/KYX8u37IqUpQrpegPOJStJStIUkjBB5iqa2wsZtd3cZQlRYcHSMHtTzHmz6qtS5Xu3W0YlykIXjIbHWUfMKRtpb745LHg0LdbaUopW9xVnlgcBpSpzilsdjxTm9Irp5sIJ39O/hTLsvGuc+UhqChp7omtSpYSEo4Y4UatcqVEb6ZTMNSQdWd3GaLbPXWw2yXJdZiuwTJCd9IG82CM8AOHHspfbFP1jnDLj2gO54dbZClXO2y47Y03ko30Hv3k50rqh+DdmAhRblMJOUg6hB7hxSasOFPiz2yuJIbeSOJQrOKH3vZq3XlH/UM9G+PkSGeq4nz8/PReH+1hjymn+aFFqGw2T0aiBxwDwrLpbPLJHPnQsmfs474uvCVJV0mGZitW5CeWvIjmDRRl9LgIJ62eyl9a0XRnGStGWOGUKI+6a6boUMFIFc1jXNa9OlGSTWvA2GbdenLchLS0F5gaJAPXQOzvFHIt+t0lQQiSlLhGdxY3T+vGkxRHPiazjI5Ed9H5GiafFhJ2tFihWRpihO1hzs9L/B7aaUsAapUpB7UnBFaXafNRZ5DZlqcbITo5qflDnTIZdrQifElFWmGhtZBhWuI1HzKfDDYIQcJB3RxV7s0Gn3+8TDjeEdo/QZPrVx9VCIqk+BRxhOejTp5q1ffW1gqGB2ntpE8zbdlWPjY4r+TCWEJdOEDeOqiOZqQ4pKUkrUAPyxUHw9xKlFDOSrieRqKpb7zihlIVjBJ4CkaKaoMxWQ6cpcTjtIzQua2+zM3YrwWkn5Dn7H310iNPqAZ8KWlPMjlUd6I3BkB5LK3cnC1hRUUHv7R6qHVA2TrFIe8cRRCS74aHBlO79HOufu1cCeFVfsVcHDtAw3DVvoeBS+BySASCezB9dWimrcC/A83mP+pRDutsiXaC5CuDCXo7nFKuR7R2HvqrdobBedlFF+EVz7WNQo/wDcZHYrA4fe/PFW+a1IpzSfpPjySxu0UxC2nhyW0oeX0K+BCyBk9xrR++RGl7rzoCSdCNfVVgX3YKxXfpHBG8ElLyenj6a9pTwPr76TpfwUXHpfiLpEdaxoXUqQR5hmlvEWx5Ua2Q27oxp0E1pxPLrDNEmLhvkJcTg44g86GzPgku6Gt+NPhuOY1bO8n8jj3UszIW0FkcDc9uTGGdA6OqfIrUfrS3iY2HIjJ0WGt7KOGeyolz3l2qQrOMbox+IUqxb3IQkdIN89oVipsm9F+3vIJIIAyFDj1hWFakrGya6smsJSIbJQrXo08fJUN91TZxnjrUB2+bzTaI8VQIbSMFQAJxxqDHu5Zn/5hu4xnCBn96XKDbD8kaDJMxwhRQS3xwE4BHlroHQpJ3QWzy3MEfrUX/EsRQJBe8yeFDblfGXW8tFz5XEpCaHxuwuaXrGGPEkvLyJLiDy3Uj9aCN3JMKY9FYUpZbcKXUO9VRI5jNRY+0cpAIYdd3gMYTggVOTPt91YSxcoifCU6Jf0Ch+LGfMa3HHX7GHlT/Vjj8HtzXJv4RFAO+2fCApOoSOGvlxVpppP+DmHaolueTbo7jb+8BIW4srUs4017OOlOIqqCqOjzM8u2RtnjWqq2rVQzWxIpNbSyxIfYdaZLqHVI3NRwJ5/0ogxtNDUlPhKHGlE4JxvAef+lZu2zMWfJMttxyNLI/7iDkHyp50vXexXWEwHWlMS2mgSoNpLa0jtwSc1huS8KorBNJPTHSJPiTP9PIbcPYDr+Vd3EIdSUrSlSToUqGQarlh3dcCmjup+iUHUHy012a9mQtMaWUh1WiFYwF93loQyXoGXjOCteA66/B/Z5qi5FQqA7/8ADG4T3p92KTL9sZdLXBkulLb7IIG+0rXG8MZB19dXCKE7WfN6X+D201vomxcc04qrM2S3QWLPDDMOO2CwhR3WwMndGvCkzb+7RyJNpZtcdahhtTjrIKgVDQo7CAc5p+tP8Ig/y7fsiqpv8lCtprisqIUXFJT5R1R+goy9oVbFNdnW4sDcLbR031dg4k0XtNitW+d+OZax8pL4BCM8OrWjykpkFKs5xjjxre0uGO8N8BJVlIVnnnh5aC1KjXZ0WbYEMMQgiJFbYb7W2ghKjz4AVxu1gtF1kNquMJhw74StzG6551Jwcd1b2FxbsQZVkqG8ArjQnbe5mKyqLG3hIdGCtOhQO2hL2xkWFJdyg7Mx2oFijtKIcw4kqJCdOZ5nhTK9LajMJdkLSyk4HXUB1jy8tVrs80LhPjNYJyreVn9f0Bpu2xD3grTvgXhMdo9IvBG82ocFYPn1HCh21ZlRUpJMPMTGJGeheQ5jjunNdgc8BVaPqktODGG8ngo6b3cRUu33+SlfQLlraUFhIbdIzk8ME8QaWsy+yifEa8ZYGQONLW1l68DZMKLhUp9CgT/6k9vl7KGPXaa48UOy3NVAJ6BWjY1yV44DSl2UrL/hAZcbdf3lrLqwoEknBBHLSsPkxeomcXHXZdmRrbMLKUhKTukDgeBoutzfSEgkEa55jvpebgSGfi23AtHEKzj+tGIClNIJdIUvnisJ7PSVeMbbXtEtERCbihanQNVoAO95R21x2kv8d+ySW0tP5O7xA+sO+g6VKI3jgCod3Vi1yBvfV9oU+E3aJZ8WG2WRZ/4RB/l2/ZFUVIkPubWTm3FHJkOE+ZZxV52sK8TQwk4V4MjB7Duivn5bTtsvQTOyl8IW27vfWChr69e+n1+R5pPcG9PVvYO4nUA6V6Ed+W62khXHjwzmh7bubm6EqBDyiArkQa7WiQsXJTW6d3dIHaNQCaz6zVFl7IrdU2hKuru4B0znliuW17BfuLLaE7oVGWpeRzBGPPx/OlmzXIQLgS8pSmkq3MJT1h3g8PzpkviBJvUEBSkJS7vltWQOsFDA5cFCu00cm/sLbE2wR3lPqGSGE6jhlXH1U1SGUPsracGUOJKVDtB41FtKQGnVDm5gHHIACp5o0kZKvvseZs7cG0yFF+CvqMuudh5K+8P1FRnZMcQ240ttCob7hQ5v6Kb3h1Vj/ack91WhOhRp0VyNLaS6y4MKQoaf330mP7ITYDyVW1aZTCT1EOr3XEDsydDU88N7Rbi5Ccesxaju2590pEg3CWhPRqkJThACRgJKdMpIAzXo61NtKZaS2224PjGlo+SsfUOdQO8aZqdLgTmpqXXYEqOhQPTApBSSlJ3dRnJPdS//AIkisR0xJix0iCSlfRKTlJOQSCOPKp1hpjouH8hZIG51xqDWEOp3iM4OdBQnxu3JV0cFuRJc7GGlL/apadntqZIMjwFuA2Bq5NfCQkd41I/KnKDbGPNCP2TmpvXWN/BTjnQ683RjwR5rpUE6cFd4o5YthNn5zq0zbwu4ykgB1po9EBz4fK4d9Fr7sNs5BsMhxi3/ABiN3ClvuKOqh96nRx2/SfJyl5Rhe1sy1WBp5NtRL6FhBKQ8WyUhIz9E5qsdp9o418vjdyjwFxXVpxIbLoVlWOIOmmABwGcU9xVoVAjpdwUqZSkgniCkaVUd3jKttzdjnILTnVJ4KTxH6UYSbbM5cEVG0ie8roZnTAcgoFRxRGyRrpKmGSzHIa3N0F1YTgdvaRQAPLccaU7gp3hkjXXOTTFY1Sp6FKXKfaA63SrQC390BIIKj5TgU2Mdkj8GG3WmSpLiFtqkvbxU2WN0jdVoUrSesOeFCjF5iNQmGpMfw1ttvRceQlWfwKOR5qD25yTa7y0zKu0yVO6ILxHhIOEHJyU4JVoDwOeNNMu4tyk9K1JTIjPIGUoVltQ8nI9x1FacYmBh2WuPjCAtXRrQUr0CxgqSQCDjlRObNjwmVOynUttj6Sj/AHk1XUac5a1PIjTlMNuKCt0q4aciaFzLg7OlpekyHHQk4BcJ0P7VLPKo6K8XFlOmWMdqrMMf9UcHgeiVj1VKh3q2znOjjS21uckE7qj5AarxtokKJHVPCo70HfkISlaS4rrNjOFHyDjSlnfrRRLgxWky0HGHkolKYcBecBLe8NEKxgeoV08GbejtomMsuq3RvhSAoE+fvpNsO1EuPFMedHckKZSVKWF9ZCQcdbPrrVW3UiSHBCgIaAxhbiyoa5xkADHDtp0ckESf+bLdJDVc5LFmtT0hppttLY6qEpCQVHQDTvxVc3e6z5UtuM9LUpKGulVn5JXnA07KkXraCZdimI6WhHZIU4psEb6+z8P98KXJSnyy30CVOzpjoQykcSDokdw5+esyl2eivDi+OPaaCOwMl8bWtFlgyVuBwPKHBtBI6579Md+cVZm1fzdl/g9tNY2a2eh7PwERobaQsgF53HWdV2k+ocq22t+b0v8AB7aafBVohyz7ybKujOIVEYHSZIbTjXuFK+2zG+6ws8Sg5I7jp6zT/G+DRyXFYe8cFpLjaFlKGSCOqPvV1c+Cdt3V29vr05sg/vSIwmpbLJcjG40UsjH0hw4iiKXWmOjcXH31Jzq+d5HmTVpyPgdglhwRrtKD+6dwrQjc3u8AZx56rt6wSGru7brmssuo3kKGQMKAyN0kahXI1TGTI219DXEDkQ2rCgiW6FLhT4yMNtOJGVNLSTnBGQcaEHSpUaW1OjLloipiPrJTJaaPxazyWOw8jULZ5FxesS0RYil+KpLa1JCwtZRulBGRoVAZOnKingDsy4vW9hhmJLWejS7k4Wkp3gtY+t5Oyty2tGVV7BVxQ4q3OvOoC1gBZHZXCG9Hf5k7yc9YaeSjLnwa7RICUJuVveRwJWVpI/Q5rmfguvkcFUe4QXTn5Kt5OPJoahlhk2z0IcjGq2cGwhpZWg4zzSalNuKdUpSn0leAUlwDKcdn50Gl7MbXRjuLt77mOCmiHAf+J9YodcEXu2BKrnCfjtkgBTjZSCfKdKx8LqmP+eEvsbDIUXVdRJcVlDhSo/GI13c94Jz+dQZKHS8lJffQ62lPTDICCMaJGOz8qW2to+iIVvKOvydDWXLjc7zKRGhR1B987qEpzvKx2a0FgZzlFbJ02Y00swYayXHs75JyG88Tn9fPTzsHaJDtxbukljcisMlEbfHWUTgZHcBnXvrbZD4NosANzL4fCZmc9CFfFI7M81Hz49dWClIAx2VVGHUgzcjsuqMjgKE7W/N6X+D200XoRtb83pf4PbTTI+kpKtB/yqFx/wBO37IqVr2/pVVQLncEwo6ROlABpAADytNPLXc3W4/aEv0yvfW3DYCzqVtutmFX+ChyH0TdwYOW1rTkLTzQe7hjvpaF0uJ4z5Xple+vG6XHH+vlemV767qEFQdoHtlZCol1hSGUKCApttIG6Pk7wSSBjHqpl2MMi8X+TdpTaG0Ba0R20nOG09QHPM6E+fuqvvhBlyZDEcyJDrpG+BvrKtNNNalbDXCa1FWhqZIQlLaAEpdUANVd9b66OsvUVmqw8a3H7Ql+mV76wLrcvtCX6ZXvpfQ4tDFYUhDiChxCVJPFKhkGqx8a3H7Ql+mV76x41uOf9fL9Mr30ehw8z9mLHcSTMtENxR+l0QSr8xrXrJsvaLE669bIYacd0UpS1KIHYCScCkfxrcftCX6ZXvr3jS44z4fK9Mr313UNstAaVmquF1uP2hL9Mr31g3W5faEv06vfQ6ALSzQfazH+H5f4PbTSMLrccfxCX6ZXvqDe7lPXbH0qnSVA7uheV9Yd9FQ2c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6" name="Picture 4" descr="http://the-illuminati.net/wp-content/uploads/2012/06/3c96a__barter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95600"/>
            <a:ext cx="2857500" cy="3457576"/>
          </a:xfrm>
          <a:prstGeom prst="rect">
            <a:avLst/>
          </a:prstGeom>
          <a:noFill/>
        </p:spPr>
      </p:pic>
      <p:pic>
        <p:nvPicPr>
          <p:cNvPr id="28678" name="Picture 6" descr="http://t0.gstatic.com/images?q=tbn:ANd9GcRqR-D39rxbrNeWGccLPVj-s3sA1mm_yWIzZueD-nZ41YC2D5w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48000"/>
            <a:ext cx="3959225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blossom</a:t>
            </a:r>
            <a:r>
              <a:rPr lang="en-US" dirty="0" smtClean="0">
                <a:solidFill>
                  <a:srgbClr val="FFC000"/>
                </a:solidFill>
              </a:rPr>
              <a:t>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produce flowers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change, grow, fully develop</a:t>
            </a:r>
          </a:p>
          <a:p>
            <a:r>
              <a:rPr lang="en-US" dirty="0" smtClean="0"/>
              <a:t>                       </a:t>
            </a:r>
          </a:p>
          <a:p>
            <a:r>
              <a:rPr lang="en-US" dirty="0" smtClean="0"/>
              <a:t>                      </a:t>
            </a:r>
            <a:r>
              <a:rPr lang="en-US" sz="1600" dirty="0" smtClean="0"/>
              <a:t>Our business blossomed</a:t>
            </a:r>
          </a:p>
          <a:p>
            <a:endParaRPr lang="en-US" dirty="0"/>
          </a:p>
        </p:txBody>
      </p:sp>
      <p:sp>
        <p:nvSpPr>
          <p:cNvPr id="29698" name="AutoShape 2" descr="data:image/jpeg;base64,/9j/4AAQSkZJRgABAQAAAQABAAD/2wCEAAkGBhQSEBUUExQWFRUWGSAaGRgYGBwbIBohGhsZHB8gHhwfHCYgHiAjHBoeHy8gIycpLCwsHB8xNTAqOCYrLCkBCQoKDgwOGg8PGjAlHyUsLTUtLi0uLDItLDApLC8sKiwvLCwsNCwsLCwsLCwsLCwsLCwsLCwtLCwsLCwsLCwsLP/AABEIALEBHAMBIgACEQEDEQH/xAAbAAACAwEBAQAAAAAAAAAAAAAFBgMEBwACAf/EAEIQAAIBAgQEBAQCBwcDBAMAAAECEQMhAAQSMQUGQVETImFxMoGRobHBBxQjQnLR8BUzNFJi4fFzgrIkNUODFpLC/8QAGgEAAwEBAQEAAAAAAAAAAAAAAgMEAQAFBv/EADIRAAIBAwICCAYCAwEBAAAAAAECAAMRIRIxBEETIjJRYXGB8JGhscHR4TPxBRRCI3L/2gAMAwEAAhEDEQA/AAeV4WKBQKkO1iQLxvJ9Iv8AzwdObeh8AJYmYYWPbaPbFWtxU1qrVABrWCukoigWXRAUTaRq/IY9rxmnI1HzmxBNx/pj63wvxE+kVjjUI98O4nNBBRKMz3YKws19SwPhgzbfqd8UM1U8WhUWoNNWG8rHr0M7dRjNOH8ZqHPVQpCB4sCoutg14vF462w4Nmi/kqa2YiA4sRHUSCoI/lgg4MAUgwJHefOMfDgFoUhUHmAUGb3iLHYz0Ix1Dl3L08x4+jSip5gsAMT5YA9rsRHTucCclzEisViWk7kmI67R0jFviecqk03pLCAnxII0hYnsYckADpJuI246EXwi2R6ZtciMVcZbORTVfMl6bQQFIuJ7ielxhezDOzMw8MSukhraDNivz/HEtHjBpp41ctRUkqmpRchTvA1R6x0xNy7n5ZqbrrpVhGpmJsBAAaBa8x6zvOEVFZyCrWt4QDROk2yB3/Oxiw2fK1ChJ0swMgDp+PzwVXMVa1ZAtQk6h5dxE9bibdMfOYeH6KgfQi0tAACm03+8nAk5UaA5cNPw6W2G2+59Y2wdWsKY63yldOqpQOR98yXmCvUY6RSJ80sVBEiOnSO0bYH5bNgIhZjFOSADffSVcmI3N7n629VeOigAECODMqSTfqQZge3XArO5Y+A1QmDUOkTJAEBpgHc7T6HEtLiGckkWEFeLRhptgQ5/bFJqi13qABZ3JAMDaJAN4tft3wHyoOar1KikJTmVdp63IgTqIN7CLxgZwvlvXVFPxlAKlp3JlY+EG0gREi3e2HLMcuDwhRSdKgxbckXJHc7iMVi9QeE3UrNYnEFZrIVGqqHqoGgAaiNMXPaFWx+KLnDLyty7mZNTw6bK8E1FdPMOmlksbAWjtthc4BnjUPh1FVmB0lCxQhZiTboOlvlg7ls4MvVpsrlwqSNJIXTexEievlOEPw61N72PjEmhqJKGx8RuI1UuW/GcO7MI2Bv8t4xPnOIJw+gRrNVwbKz38xgfwqMZ9nuaMxR0tTqsEvF5v2PyjBrlDmF6tap48OtZdLAiQBfoOlzhXDaKJ0ZLczIqnDuXscgcp4yHFq+YrVlzIWky09asy2gG2kTBsTeT+WK/HeLstRfBQqg8hAmRfcnr1Mixwdz36M8syKUd/wBn3ckaRfT7YV+YcswqNWp0x4BWLmWAEQT1A1GATi5KardxudzuZTwNmax7vTy9eUv1s4jr5pDC8TANwAB3J37Yi4Hx5ai6a3khyAb20ix7m8CRa22AtDMa01BpWSstYj978MWBmqYUByqkjynuPT8DgjnMsakACsu835k1qNMogZVbcnqbQARsR1/lOKOSK0KwkHS1ys7x2gdJ+k4gznGldVpoDFNgxmBYgi3U9fptivRzHj5hQIKgAeXe/YW9Nt8dcE3mIlh4C8a+A8yVqWaqkLqoVYKqCJBAgFQd5i8xNu2JucTUb9WzlPVSDfs6thKwx0zBMA3HzGBwXMtVplKBPlNtvhtAO0j8cBOIc11fBfLw1MFvOGMk72IIteD8sLeqtPJklajSChlPWjlwfmKoi+EGQNqMseoO2/piChnXXi9cx+yrIiM9okC8NtaZ63PphB4fmKmYJpk6iIIJO1xN/n9sMXFcyadZijzTgEB99vNEWiep6RhlNxUGrYQqarV5Z5+PvlJ+Z+F+HWKhgV6GZLA7SR98CqfK1VAahpGIliJMSAykgG3Q/ME7jHjhwqnNLUpGQrDykSGv8MTeRb54JcwZPODU4Uuah8wQyTIFjG/aI2AxjDBa149mekLAjb1gLi/GGFEUkZtTOFDETaCZkn09cahyvl54PQRnVXr051MPiLy19pOmwE9OsYymnwrMTL05VTPWxANjb1iPXGonhrV+DZfLl0p1WpUyqsYDaQCFI32j2OF0i+i7DM8WtVNQgA84oZPhVQeMtepTprSGoMaqEMTspIYnVE27j1GL3DU8TQaZqOBY7wvb0wh18q/iaGGkatLNaFvBMzBA33w0cH5udAcsgRwsqjCVkAkAx1B36G+JX4lyBpS5v3z0VrFt9/lDfN2S/aZdxRNaoykuwY+RQ1NVmTG5Igd2PQnFzhumnTVNLArvpM3Nzc73OPOW41ppuyjU9tQBnaenbFVuIuSSGCjtH8hj0KXe29oVNGypmX5LiBokkXBiflMfj+GO4pnhVippAYm46W2+v44bq3LtSudASmzkEBmkQD2jdhuB77YXuJ8u1RmGy60w3gC8RPmg+YwNRvEx9BfETBlIQZmElGFO9x+YuhjqWovQj6jaB6G2NW5YfxkV6vlZdwbE29Y7zH9Ba4RywdY1JDBr2ssGZkdNjOww8ZLKV6XmFO1wUkA2HQG0Hv6YppIRvHEAZB5T43B6NRG0rBII1hbyNj9e+AHBM9UYeBUrHfYJqEdCWiwIvsfXBY8xsy620qsgggXuY2Bgge2I61FQRUVIkkEQfMPlt/x2xlYHRdTkek3Sw7efXnCPEfAOUIKBqjSWaoCdTAMFIOyG8gntB3OE5+PutIUqivq13IAVdIj6kEdLQBh3ytCm6AjqLiZ/oHFo5VPC8LRrXYJoJHewMg79Mea/E8RSH/onw9mClU0wVIlf9H+W8QO7PrSTpQmdM2+4wL4zyZUpZsstIfqzGQFIOkkHfUQRJuY6YF8Ryc1ysPT0kAiDIn0Nx/Rxa4rnhApqQCiRq1Fi09SSfi32jf0GKU4hXsrCx3kod+m1arA/D6wHn8ugMgEidhI6+84GcUqsGA8oQyoIMwImBN4nc4I5nNF4Jj4YhLAxt7X3GB1TIOKuh7mb6bz6R+Xrgiiz0HpIi35mXeVeILSY0m8uuCje1tJPc7/bfD6r06BZnqQJmCZiLRbtG3rjP8jlEq1/2pkgeW+kEz8jPp79sH2puWBMhgTDC0b7HthtJuZ74oIDdQcCMeUy9N5AU6jcHTc3nfrf7zhQzGZWoSq+WkCRpeQQQYKwdoPTBXLc106VRKDmPN5zc6djMASDtYbx0xJzjRoa/FoWAULVWCvTStVQ1yAQEY+x3BOGswYTkqGlUtbB+XjF7JcKV3WpVqTpJAp/uk7CT32thr5UrigQA5difMwgL3iPlhNy9VkkMPLvfv8AzxLXzFJvDqUH0tpBamT5lI+IdsK6QUxcLf6x/EULtqAvHbi3N1TU9OjQfUplpJMDr5ABb3wn1uZ2ZWV7kggW+FukjqPS2GJc09eiKtEBnNnNhcED7AQPTrgRzhkKlRvGp09QCwSFm69Z/wCNscVZVuh9OWZHoZOsp9IH/tlkfSaYKaPKU9Fk6+95Mxim2fqVmBeDBtqgAfXbBvl3gFfMZZ2VdMyE1EKCRaII/wA1iegB74nfKVMmtGrVyi1RUIXQ4JAY7KUixMWmRe4nC3RnANyBNeqGN7/mCDT0jUNCGyldQl9RgBVvfqPbGjfo+5SywpJmATUfswjQykgyO/viB/0mKg01MkyVlA0oWULB6g6bWuIB23xdGdXL16edRYoZtVFcCD4bmNLEA21EwfUd2vRT08pBxHEVCpti++d/v+dof4xwcVEGiq1DRJlCAL3M/jPvjNKuX/WS5YrWpqSFqlSNe4sbMQD127TjSOZ+DHN5ZqXjGijXYqAdSi8GTt1t/tjOG4llcuqZYVKjrpIBKhZJMjadwT1/dM7jBtnfabwLubqMjy+8XM5RPDm8UQwYRJGxPSCfe+IauZ8ekzONJm0dBFvn7DBXj2YFWixWPJBCODqYA30mCJEA3/GMKXC+IVDUiIJgmVmATv0tfCT1eqNp6dMBD3GPnLHDfDVKjyqqSUMjzGIgk7DfoNrHFvj3EqzAgEqzPYjsR+JjvibP1S9FUDKAixaJMWmLkXv3wOp0y9JlJJIkSTO209Zj+uz26osISm56Roc4dxvwqa02BY6fMYJvAvJ39bnY4Hrn/Frqzn4DcHYQZGki8b29z0jAYZmqJWdQRYBtIgRExt5fv1nFvKVUo1ErVTpAgGSYMzExeREg/bGCodo0IFuw3MK8W5Yyrhqq+UVJLNJhSZbULwPUbYTOXs5TAamCdQLGTtE9IIMkR0I9emGLO8wIUlUZaZnzAGGN1ET0Awv8v8uLXzTvrNOmq3ZIks3mAAJOwgn6YW1tQ02vJQgQ5MI5bNvQYsCTqsbWIPcDqMFTw6pV82uB0t0+mDGY5ZpOp0OQ+4bcTH+UdDv6dO2JOHZ3TTVQNhe6i/XcjrhwTkY7pAwum/OK1OpWouKlFokEBhcwYB3223FxhqyWaK0wTSu41Ft2abzqI7Yo8Iz1AZMoCpKCxaZht/vjzluJQBTCrp3BUAFp9Y3xq4zeJdC+bfuEaLAVSVQipEC24i4jbecR1OM1KbefTLG2khrWvv2P2wv8aqvpN+o+xBidzMXx64PmCagNUCSCBvAgewiZ3wPSXMatEW1nPhC2b4BTrsXFTTq3ESL7mLGTiPNZeplx5lDU2tIHUXAgn0nbpj0uYFJAtIGw8xm3rF+vt19sScSDZqmippDIZOqNojcCR8vpjtx4zVLAi/Z8ZVy9Y1SpVtNgIMbgbQP6scMdDmCvRUL4TECxaDEk9LAAXHXc4XstwB6TM1djG48MgrY9QYIBHth3y2cqVEZagVEYQrEHYiLgMIO/WcAbxfEsgsbBh7274u8U42uYkrTmxDiCSCI3Auew9PbCFxQ+IxqKWafim5EWv1j16YO8wtUk0y7Fw5RVUFQIbSLdjYz2PXFjkjl4rmWfNaVamoZVYagZaDq6AxYdiQel4ir1j1ltEOAFwuOUXuHcPFeifMquBAVra9/3tunXrjzlqz0KrM4qK4MXBknzTv7jc3xoPHKOVZW0UU8xh9CwZBm5HqTgDleCs1MJVr1OhIDm0GYE+kD1+2HLTcMM3j0YsQzbAbRXoMX0rUin4Yd/E3mBrMxebED+gbFHPV6lMGnTatKiFUCwIi5Hve+Gzi/IdOvliKN6uggeYKHJI+I3iImABgVyhRGXy2gfs3WowqtuNWoqet9oEWtjUoFGM4MjMdA3939Z9yHCso7AZWi9GrTUFxUAAU3BmSXNx0wR52K/qIFZ0BVhpOxuCCAsEtPXbv0wdocepVKtNXo6qjKAKqgTvtMd+mKXNvKobL1kJOpyrate+kmAZtaZjCnaolTNtHgOfjEqWpEKwzyvn590zDhiHMKUSoogWDSJ7Dbe34YYOVuWFDs9YyVNgptcHcbm/tEDvgTleFpQVgSNZNm2iNo/HB3l3NVCarMvwRJ6EmSIuBMdfXDadMagzbx5Rtz6fiMdPglGm0+YajMA28wuPW/TEdTOPSqaQoNMgxsR62i3++K/9v0dC6kAZW2MiT3Eek3n5Y+pxGYqeGwVvhB3AA2Jta+wxTqA/UEKVHWGJZ4XxdWRhRNMATP+ljJggXnVO174nz3MMOtGoAHIBkm0THXpNr9hhcq1F8V2S0gEkRBm235xOPCUgVNSpEqDNu09t/bHa8zRTS9zDnMXDjmaXlXw6wIgmOpuJBsDv8hhhyfAf/QHJVims0ypZfWSDcC6mDN9pwucLNWrT1kt5Rb7QTMnqN8E+AK36yrGoTqmQZMmOh2wsvTVuscmSVqAZCb7S/yDxI1MotOp/fZcmlUU7gqSBPyEfI4TOYeWmfNuaH7Y6j8EsFmZDEWVhvB6Rhnz1f8AUeJeKwjL5sKrt0SqsgE9pUf+R6YL5jMZfIqqpSI8arAWkk6nbqbgbDqdh2GGb4M86hWaixKc/fymQccydXKKWqU6iBgACyEDfobXtcdsCeT+Ja8xUaoQWKwvU7kx8hvjSv0l0P1vLVhTqqpyw1MCDBMmwIFzICwep6b4xzhWViZ1h5JEWO3598Ja6MLT16NV6wyI6Z4gr54B6QTtaPb2xHTzFNEWWMhTedouNu+2FriNNyB53IEDSSQb/Lp69xgjkuHUzSd31EBTpAPUC0nr8scDqO09DT1MmfMvzG9bMJSoaV8SoqBjbVqgXn4b40BuWmo5iiKzJUqFZ0iyrc7ajf8AmLDGT8CyAOYpBwSviXAsYgnf5Yey4VZp30ncmdu8zjVJGTPOplmN74jR46eG6Oo3Nm6g9sKvAylBaopKSAzMzsLw1wZBg9FH5bYnq5itVCl2G0GwsI6ek2xInElQ06KCnJ3EbRtYH1jDQwPpKVpAXuLmS0OYQqkUkK6hDa7yzWJBHrinkeH1Cs6jc9CV+wMYvLkm1E6FAnZQYvv98MOR5LeogcVFWehUn8CMZa2+07pkpDGIq6VXKBwF1MIMf1vihR4qunVUugv6j2/l746jxGmuWakZlTMkRMnEehSjKVmVOm8Qeh9cAxIAtDpKVp6TuIWzlF3CvSqAowkGO4ifQ4ipcSCiCj1GNpRdRt9NgQPWMT5ZQKFOkqjYXAj69zO+L2Qyi0WBO4aZFoB9ZtE2OOtcX2itf/nY78oo1OY1TMikni6WJBFRAjA6dN4JjSZBHoD0gvvCXmkNEAnYG/r8Xab/AEwnc+8BpwK6KQ4Pmgm+r949AZ6+uBHKHGcyrPl6ZVneSviE+X1neI6d49ZwPpYqYDNcZmtVqVSpRZCdLEdpAO47dbR64A5CiukeMxLqBpQtGogyxjcgRfvqN8fMjxF/FRKgAj4SDqUFDIktHW4ERIxS5iy60czT/aS7GQwEfFuN4AjpcScGx5yijTYE0775+EL5TiuqtqZJKgaSwkxf4e0d9/tiTiXMCsqMSAJ+EW1RIvA/HC8KpDFwJ1+WAeh2+R+uPHEaEItjI83S8mTv0JHr0x2sw+hXWCYfzwWV6FfMRa0WAEevYXg4+13pWqBjrA8w1AEQd47mw6YG5zOo+lmMOo6Kbb2mLnb64gpUjUfUyhRIAIETe5KnabntfGE35QAmLtyjZwrO0kpgLUB1SYUmxLXFjIN+mMv4vxko7AKVGt2U+YaxrMG9z2JM40ejSSkrOxXQPiLGABG87D12xmfGuINUzLU9bZhUciiSwe5IIgzHv0wHEdmSAkOSn7jrwnmGmy0KVNAKoAJ3nVM6Ym9uvpvg1zNls0ctTATWB8RE617zeGHpv7498Dy9HLFW8As5+KrG1pJabA+oxJx/j2bpuRRoSOhLBhtawP4nC3rrRW9TPLH7iq1SoWGkW533ufxmZrWJYMG0kKJVh1vt9sEOD8OMeMdNpAUgi8fFvHcbYgzufzFDMNWqUFR3+KacD7bH13PrjxxTm419CLCF4E7x3jYnC6fEK7kWxylC8SXXSwlXjHEaQUCoxD6p8s3ubgjaY74u8N425pAGwCwJMyJn3tAGOrZmmoAaIj06fzwqZ7iWl/2RLAnYwLk7COnvg6jFR1DmdVqdXSIf8QADURqEEsJEldv+D3OOo8SUmDdZ+HoR/V8AM1TqlQShBbYekTPttialkqiAFhHWAZP2wlnq6QBOQVmACjM1/lHiFNUhSksoHg3JIOwk/Fi9lOEoHqN40GSUURCg3ABm8bdMZxwLNim+oHyiPl0xo3Bcvk31LQ1hgskSxAN7gEnc9sHWU1FBABI7/tM4rhzS62fE/mXWy6Z/JVKTyNQKGRdWHwsPYwwOK36P+JGtkUVxFWgTRcdmp2/8YH1wT4WjJIMFSJ8t/wDfCPxnNPkc/XWmStPNqKy7jzqTrAO4mS3/AHKMUUahqKGIsec8h6Wpyq89oU5r5VpJk87VLsCzNmPLAgqkBfaZM7y5xjnAmJqVC6NrtvJIWBaI+/WcOnFebnPD8xQN9cXJMhSwmLXna5ws8v0CFZqnl1EaWO7TYXO49Ma+4tPS4cVKTFHOJ7p0DMkSzbCdgD+cYtcWoDwQFBEATAsbjeNvnvi6eBVmC6FZtfwkCxvG+wuDi1xrkw5bJtUrVf2rlIp2EFmEyQbkAEfzxgxvzlnEV00b+kVclQIzKL4YfUHBU7QyFZ+W+GBssKYKpCx6bW+9sBc25pVKb9EGo+0xGL1PmQVzo0lWIm5Hfb6Y04NpLwlyoMYcvS0ohVZgXv3sbRBjtixmUpLoepCmYEESevT16EYHZKpVVSoYAAdRMT0332E4lq5Faja6zAvawHxE9vpv6XwY3lA7WT8IS4tm9NRfMQWp2t5TcxHrMSPUYY+XOMGlRKOHMMdMXsYImTuJjCpxXNLVdFQkinIA2+KLethE4K5PNoEGptJP+reLd/SPlhm5gugNIKREjN5JVdkaYJIv6dz0nFSlw9irkv4YUjQLxPzw9cTTJ5iooqVGp1WIDACxLbenzxb4xykKWW0ZdHquxAJ9B9gMCae5EnbiqYID3BPvfugDlxAwjXq8MT13ad7QL7CcF8vU1atTHSD5VK2IBE3iTcH029cL3BkqZes1N1Ca7NqMQRMHt3HzwUpZpqTFKrwkyOuqb/Pee2MRiUuRYxoLOSecm5g4YMxlmWifNuBtr0iQJnr3M4zShmqtOslfSRpOgmCBBBkW7G/rPyxqWSqkqfCBIHQHyj3JNrn3wvc38PrUqdRVCPT6wZMFp2Ik3NuwjqMLdSesN5q8xeHco1FqSV9U0jME22Fx7jqMQ8co06lNHdWqNqmmim2mTJ1QJmLRIvOFblPP/sKmWcNAcON7WKsLQRII+Yw55Hha1lEuawEETIKgx0DCYEH2HTE9Z2UXUX8Le9p1Ou3aJ2gnM8RZjqpgNl1CrSMAMANwe51EiT264J1nV6UnyDqTFv6/PF/N8m0qah6DlUE60JJViLyJEgg/jhX5xzQ/VVpLdqrqI9AZ+7afrhVWrWFZVC4O/wDcDpdQuOUm4bTDszAhgwO2xAMb7dN8T8UzEpoSFK/ETaNt8FeFinkqbALcKAQ3oItiN8inEGZqY0VAvxbBtvi9MWixxfMoFQFtZ2A94gHN8UIFNfELqxuVMbXsRB6X+ffF3gmSy/iqwWmhTqLFVNj0FyOt8Xc/yGlLJVHrVwhA1agPKv5k7bdemF7gGZIU1CC2lRaLCYA1TBv6fMY1lY2AMwVaVUHScjE1CnlaGiUfQLzJMGRtf8sLtWjqBpeOyTsRAN+gOANPiAakQ7OAGECY0g9YHtv9ceMlVeoW8OkazAjSAQBY3NyBaO+5GJatCnUBBG+d+flN/wBU01YscQRxblJhXWnTqF2cxOmAIBYy2qNgbjra2GSlymilBVPjaTqBFNQ57yyiW2/eJjHUs29Ot5yVWNOm1mBEGR7xFxjzneIFSGFQk2CjSBHX3v2w2jRSkMXPn7EUKJuLQhnMjRdijURddisCwtM2+uAHAOS8sj1a1VUI1k0lJJIWxBK7AyD7e2LFPmdnGhUYOV8xcwCb9YJi1h6Yj4FxFBSalWHhspJL3IeTvO8xJ7dMP1AzmoMBmXeKcuU69UEaNMKCFU7b6oBE7xAF53tY/U4JTalpCo0LphV097CSSIws/wBuIKyEWpwQQWmymLWFo/EYL5POAeemxI6g/uz07fTuMGCL7b7zGpuubkfSJfFaDZSoUYo0kkQRqibagACDtuMFuVeNa87RWmL6YaJvckiL/ujf1xNz7wmvmEpmirP4U6ltPmi46k22EzItvihyZk3yLnNZlGVdHltJGoGZUXBC9LfEPWJGV1qWG0w8TUZSjG80PP6ssK1RJBYgKHMIoCiW1TAknc9sI/OPGC+VpVHZPFo1A4vqkMIYDoRsT7YK1s5n86GVlWllXURrVWZwYIEBrTuYIjucDOK8rUoprmFNPTCq63Ug/uknrAmf54dkodItFU1Vks3a/UVJbNakTrssiSB0ud/QYNci8pvmlp+Iv7DUTqN5WkV8o7MSYntq7YO/o0y3g5rMZUeH4iQyOVlnptHWbRIkDqT2wd/RmdOTdDE069Rfb4T+JxiAtcMJNxPFONrbWkHNv6RVyT+DRpCow+K+lR6CNz+HrhX5t5wy+cydMopSuao1LuQAr/vRcGRihzcviZx2SnQC6r6akCpe5OorBPXSB898RczcRpeDlMvRRU0gu8MjNqiIZrao83m7YSKpNUq30iloWTVY3i7xnNtpUsPNsEWTMSe3sb9sW+EcLUKtWsP2zHWLmEHS3eLn7RipmqtTzDWogiZgkztEDvH2wUTJMtOnDMpiGBIPcxYfMDDSRqJnpcGB0Qh5aZNJ2p+Ym4X8D7+mBDZ5pAc6aqTM77W32/4xa5TDmqBUOkAggmd562iMWOdMhTNcZhgSqqFcKNrmCY3uYn1wZuVuJZdabWb4ypy1wZq1SzmSYUzJvHr6dcOPF+U6pcBVkKoEiL7m5i5viP8ARs+XFNqgDAq0eZdu5mTO++GjO8d837NlKgbyN/rglACySrxjtWsowO8RUXlBGam1StBA2VQQDv16/LDvR1BJLyANyvbrbGfcIyWYzFfXpIVCDB2N9ontjQuL1D+ruUQlijBVi5JBAH1OBpPkj7TzP8hTta5ufpMtHMLZ7OO76fCpKTTpwfYH+LrJmNh3xLSzfjUJ0SZsNwOgE+mFuhwLOU6o/Y1UEgMSpAja8wDgrn6r0bUyVEQbfX6+uADnRdpfwulEh3+0fAy+jWC7oC6CGAIkEAgkqQI6kTOAY4+Eg6tUAn84/LAXL0qj1FQSNZAkrI6nsfthw4byhlxRC1AWeAG85iQemxA9PbGU3LZEpWpStgGIp4l+2asfKzm8TeDMR19e/XDvkeOKlTzMKavBJUAiSoiD7ECRfp0wE5o5cWjSLqxJT4V6AHcWEzAmfx3xV4UiHKipq8wdgyG2kEAq1+hKsJ9u+MXUva3iaI01bNs0eKnE1psVB0+ITpDeeARIBEldjMeh64R+Iuz5l3A1rQI1vSnTIb4gYsCQADta2Pq8UR0LaQHS6+siLf1thz/RpmKdGgfE3rGSW2gSqj1nzG8b+uC1XFhgR3FKUsqjO59NoNp8Zp1suU2YkRrnpHUdMNXJHDE0NUUsNUqyn+eO4pyfQqv41E+HruVVQQTe8TYkkbdR64O8u8KNGgqkAMRLRtODQG933kFbiLUSBhjBXP8ARp/qDB0ZlBWFUxcbe4HbGT0aDuVVASTssSfWAMbHzdwk18uVUEuCCoB3vBHbbvhJyHCszw+saoyxqeUqDMwTBm0n02wTLqIm8BXVKLBT177E2vKVHNUaiU6oBErpYTJlfKSw6SwJjt2nF3hWWDZfxUqhabkg7hrG4A6k2PaDftgPxLUcw7PR8B3B1Ksi52kfPAjidEZemj0n0knTpidQgyb9u2FEWM9bpLILk7eBj3w/ltc1TbRUuuysIgdL9D8sKtbNijVKtUkKYEsTF4N5iLd8X+EcQH6uAKsVGIDiI3kyOw/PHc4cspVq6cu/iZgKGqIYU1A3Vf8AX3B36XtjnvpuIjpWGd1O3hKOa4utJtQEzaBeIEyB/W5xHxHjIGWJVZYr94uf63wrCm9GsEqBkvDK4IKyYnSRIj740PI8S4XltWrXmj8IOkBdJAkgNEGdXexieuARw2+IqrxKhdiTBXCjSrUtTRsPvbruZt84wVfOUqNMU1ZdewE7Eb6j0AmZ/PcFwDjWRp5CtQrf3qOTRcISzBjIVmH+UzMmPMIwIzDT+75GAM7WP73fB6gMiOoVDWFjfHKPnAePoai0tRB667zcCQZE3PXpglxDiuguKjDQZGpZM9IHrt9RhS5X5basFqszKg+EwO5Aieg7+vpgwvDQa48aCGYQ7GdUiQOymR9O2GqzWEXWKq/VF+/3/cL0OYQxILMGXTIEEECxjv1GKXMWYXODwkrH/NApXkbdffYf7nf7Ay5pkKoVhLCDsTfftcW9sKVXmKlQqslZgKsGNImNNo6xJ2PcHBNa3Wih0TAkCL/D+ZP1bNZfNByTTPh1VI3RiZ2NwJ37xhz4Xx79VHEgkMy5kspJEDxCYN/RZAA+2FnlrkCrmtTshFNwwljeSJBG0tJEdOuIv0Z8bo0kziZwlVdFUqd5BcEKouTePSPXE6XtnF5JWVGYE+onziXNFVapYsSDJF5uQdhtvf5YCUEd6oqOb1F12BAgkrFwOq7iQZ33xPxThbh28j6BT16ZBakrmE8S2lSTpJA6EbdJ61ZKlZ2pljSVVSnr3CooET0gz6Y1FGryjOKcMt1FhtKb5ZTU1suoAmLwQe49ZUfXBXI8Z8RWRo1KfN0i1uw6YHUqZmL7WgA7X3taMWsvwx2EtJB67bydx+ON3M9ChRtSUevxh/g2ilNeqy2B7wB2ie344F8U454mp2paqEsUJ6kz22AJtMntiXijDK0J8M6YEgRJN7zvGF1eYlq5V6WkrF1O8m1vTBE2Fp1QqL3jdTyVTM21LRoxMC+o9TAiTPewwe4byGfDEOrdZK9/9sL2XqRTWmTpNpNpE73w7cDys0QTUPpYm3TCn4anV7fxvE1KOldV7QrT4Q1JRVQHXuUBB+XrGClLMNUSdIB7T2wjrzzUpuFYKIsbTN+uCWe56piVTyNPmmDH/ONRUQ6VPpJ6nB1sBgDfnBHNPE21uxBCoIYD+u+ELNcUqVnAFpMQATv63P8AW2NBzHHKT0yznU5kXk26T0+gAxUyC08wPDCgFRqMWB0mbQBBwmotdzpBFvPP0lhpuFBtawlHOfs6KimNgNiepkyTtM/fbBDKGEBIiotpBn62j+vfEw4ManmJKqLrYfW+++Kag0Wh6kqREbbG3mgjYTf0xbp02FsQgVZdIyYYRabDzAOH/wA0GSP6+2AWa5HgE5dT4VVGV1JusnUrKOwbTYbAdZOPtPmINppaSpDwGW4AuSbd/Se1sMAztVVpqVIpAfFvf2AkTPXGEg7xFSmy+d5klHhrCqKWlvEdtOk2Pb+Z+QONGy+XfK0f2oCLANwDsIGx3PbfATijFOJGoNJmkGHe8IQRO8C0xbBrimWzGby3h6YNnUSIJE7mYuCRPtid6baSEOR4bzS7sS5Iz9p75e46KtbSapWmPNo2AMGfwMj54N5Dm5Feq7OvhzCjZj6qk9b3n3jCdylytm6dfxHRkUAg+cAmwI2Mwe+1sGsxwWjUQikoFVJIU2LED4WM9+pm+NQ1TTvbMRVK1IdyvOfjPCUHaT0I/lH3wwUWYjzDT6TP1tH0nCFy3xiqp0pRYGJKMrAx9dvUYbsvxxGpsxDKyCShF+0DvJt88K4WuXNnJv3EW/ueXxFLTlRiK/PHBa1ar4mXUOaelXFpJa9u8Aj6+mFR+W61Qla6aJkBnGkKSCBfbe2NdyOW0LeNbHU5HVjv8hsPQDCp+kzIq+XQs1Tyt5VWNMxMsI9LYuIG8o4bjKlhRAGefOZ3wDhiVaXjNV8OrSEKpXUHIN1a+w/P0xZz3P5R9dGkhqx5ncFhP+hbQIAjUTtsMD+BUGrVXoIQpqElZJAkjrvvtOJKHJbSGrEABrqD0Ak3jex6dPWcTuXNlT4yxFa5W/eJZyvOz8RzeVpZ+nTqUhUIOldJOpSo1HV8Kk6rRtPTBTnDkLJhkNF3pqbto/aLpm92azRtcgxeDc2eXeHZZMzqo07lCBBPdZEd7gT2GDtagzJUDqAokTY7gyCPqLdzgkQW62Z3Q6XF9onZXkXK+PSqUdb0EE1EryTVkWPl06d9vQb48cQ5fqDMtKKtJ5KmmAAgFgsdIECL/jhn4TWR6aKH0FWhS5KsQLBYMSDG28Yi4zxkKwWCWEmLRIt8XrJ6dMMCr3SmkpRyE+cj5bzSnL+CCAEGksf3QJ2vvbFXjKaqQVCHkgwSZt1kDf8AP7ieM8QVKgdhvaAQZ2sALyLHF+nmKSsGkg3BUg6gRIuNxtMeuBa3KMACtqjDwbiVNKKKQSwEDyknvc7/AF6RG2I+cOGJm8qdK0vFWCHYkaQLsQQJJgRG18AqXHf2pKpYKQDGnUYkTIMR+GL2c4rQzaGm6MoAuQygggbrGx+ov7YK+oaYmpRJN7eMH8s87ZjK5cU3nQklSVkxHw/W49/YYWuA51aXi5l01VQ/k6wxEmJ6ksL9AMTZp9CsqnUFVhJEdCZxDybw1sw7WLU6J1aQIJZhAB9AFn5YWvVst4hqS02FhveahyFy+606rZpQzZq9STMgzaOgAJ/qMZUgAQstgxJA6wWMAW7Y1tOLeDlC7a9S0ms3SFMffGWcEyxbwViZKjfeYGHWtJK66T4GaXy/+jhU0VMw4dh5ggEKp6Sd2I+Qwv8AEuBhKtSKxKqTpEWn/bvjQ148i05qBgwOkqBN5i3phU554XXqzUQaUQgCN2B9PcxgFKVFuMxvDvU/2AtVrA7d0TauYNSEq1NdrGIsOmAXCFGXzVQXgAkH32wU4jwmvT0swKztqFz8sDc6W103qWhCpIHRfxOABM9XiNBC22BllaVSqSbibqxPaJj1xoHL/Ny06Co+pWBMxJk9TIN5OE7lbhhq1PAVpNRpnTMDct0MDrtjT8ryBTVYNZz6wv8AW845RY3h8VxFGwWptuIm5OuKZqmrSLkCF1A2J64Wc1kKoqDysS9yoViY/MYcOLsadZErP5nYaj0juBj23Mj5dm8Ig0lJHiOL36e2MemCcnaZqFTKb+eJ8y9CklECrTBMeUjv69cXeHZVQnkVQHWCZv8ALAjgPM5r+IwI/WA0lyoKle2jYj6H1GJMxxbSVastEEkQiStPedRJJItftiWo7UytzuRy5RFRnAI++IRrV3f9mpZYBm21/v3AGwwKzlbdZ1AL1NrdSOk7x7Yk4hTFVhJ0ydwIgwehud/xxHl8iUcACZiT7T88Wue+NpgKNXykY4W9hTDFnGwEkGevY9/fFmhmcy4IDEkbwSIuQOu5iPUe+DXBWFJnGuNaxfff0+noMfMnnjV8QDfUBqO5MbAARA/PGqvjFVKrkm4Fhz84D4HwFjnTVrH4YYSB5zFi3W2w9R6YaanEVEHTADDcQCfTAnwzSbxWbz/DA2HX5gnr6DAmrxKs9XU7aqZB6gbm0WkGY6W+WDFk2grw4c3EfKbNMiFJjUCZ6SIO0/PCjzJmTSzQNJfKy6mKGZJN2gWGJMvlKtNQGeW6k6RYmQBABtYT3vha4nwYtnPEYmkjLdrSzrAtYBdQMxe4PfAvcjG8T0ZU6gbzQOFceELtJMQbG/8AxgnWy6muAvlaNZBjywRFvU3+U4zbI5upSIp1lJbT+zZW6HeG3t69vni/Q5ZpZhqXg5zwjTsliWZiZapq1SdRiP8ASFGFOoqgBhcj0IiOIAtqXHfNOUnriLOZNaqFHEqdxj1l0YKAzaiBdoifWBiTFM8MEg3ExjnDggyWfQU3MVELL3WGIG28d8GOLZVlC6iRaNUQGjc7RiD9NJVKmVeSWlgfa0fecQZ3mDx8vlqdRDDyFOrfSoBkbn/c4S5zae/wVRjlucG/rFRTFOUGwqblLEysbz6nfBynmalSmD4rMAIAYAWAtMAX7+v0FHLsaYFOp5lvp27WBFtgDc485zMsE/YjS5je437fePTAXM9V8nAhHPcHaqAEGpgNWke1xHVYm3U/LC7nuYqNCpQR7ozDxChHkS6uCOjCzDeYODXDMy761cmVO4kW3tBgf8Y85vg1KsWd11lgwYsCCdYIkneR8QJ6wccDcyeoX0lbwrlOC5CrxBqysxpZZUCurFlqVJLtDCZCroBAtLEemFnjdctmargiS7G4IkEkyJJ37YMZbwstQp01cooCiwkte89JJFyO/TF5OUKWZqNXq6iBYAGJt1I6DtOGOpIsu8nWm9Lrkk+cTshn2YBikWEydiuqZHz2wI4jVqbrJWPhHxAgyCO97kGcMvOvLAylHxqbO9PVe9kljE3uNlncn3woZbiLVHABknoonbE7uUABGY7pE0zstxIPQqMrHWfjVjMzaR2id9sar+i/jdGhlvDYBWZ2ZmMAbAD12EYyjiWXCFvDSSR5txvIYadx3wSTOEKNxb7bYBq+kA2kTBWaz7e8zUv0j5MnKVq6VF8LwzYdZEW98IPLFYJXol4FNSp+hE36YZM5xM1uX8wz6DoVVUL/ABoPMO5nChw+kTSASSxUwAL/ACF8WhrrqHdEVj1lU7A/L8x84vzBRDlaDFwDqLAzfffBDlPmwVaumox2iDeDO+MoqM36woFM0SxC2BAvYmPywyZnOpRP7HyuN95ax7kjr9sKpVS974E9XTTqrotnvmm1uWctUq+I37Rh/mckfSYwl868qCtUU02VKYldu/aLG9sfclzHVaJUAuY+KxMdLQB88Vc/nKkiX0jfpY9DIsMUEgCSpwrq1ma4jRyzyT+r1A/iQ2jSIETIuDeSPS1x6Y98TRlqQ2smN1Jg/fFXI8fpV0Vy+llvuFDDbvuN5+eJq/FBVhkd2WIBFxaesXwGkNuMQlDq3WG2JY5g4RQrkMwBK2Jm8+mM141wp/1qogqFKKgSXG87Ad8atn+BVfBanlvCRjctUBa56r2PqQfbClT4B+p0GNSf1hzDkmZkmADJtABmJu3sJmQ6ur+oFKpZgqmIY/8AT1NdFhbrEb7+4wxxls1ltTalaYADyVYe/wC63/FxiHiXA/HnbV0CqJncAEC87Xwm8cy/6sulXaW06gYEbkSN+u/88LVXF9QxKdTLe+RH3iOdo06lMI8+JTDyxPlKqFbUSYEkTA6nFzh+eaq+ikFqOSQII7TO8dMJfL3LzV6bVKxqKgkKZ3sJIlbyZvOPVbgngecaqii8m0Xjba+HJq3IwYNNmbqr85pWb5ZzFNldCKzGQRpAAiIFzEf74Hvw7PIxZabJIOr4SPxOGnk7iJq5RHOkAWtbbuIjFTmfmd1plcp4bvcF28yrbYAWZjPWw6ztigqBkSFOM4guaRANvCAnXUkNA0gAgn4ulh2wPrVpZdKkQ0QWB+Yj872x4y2ZFZAHVkKmHJWCSALwNh7WxEawWCpBUGYNo3+ZPT5YS2cieqgxfnDNVkYqZEgG0/DBHTfb88R1nqVFDUWWE6MAdQ9ouekEj74oUMwjMQ0eYbbbfP1xar5wJTAKrB+ISFiBuTbuMGuDM02xadzO3iZZHy9QPT1KKi2BXUpEEm99UdIjAPhtU0+I00quGSVOoHUqggGCR0H2w7cJzdHLBVfS4cARYgyOpO9if6OL9DgXDqT60RLk7GQoaBAUbC9rdcaTzk7HTcWNiDYw/Wz6IyqzBS/wz+97Hv6Y81uJU1bSzAHC1xTgSGnrotpW8IxESNgCYC977dMJi8eLQbs5Nm1TJ29jg9SiQUv8eH/6l/8ATTwwDLU62olmrAR0go230GBPJ/DKr5mgaRUtTy3iidhrYiPeD98Q/pN42+ZomnTI8PKqhqdNTuQlh/pBI/8A2PUYJ/oj4hTy+WzNepqZhoQACYUAm3YSfthRILTqJdB32lri3Daupq9VJjywDaRfCrUzzCqgpprqTAW5NzYD6n64PcR57FZWoiiygkkyZPpvAEYEcPjXJXrJJ9bC6np74W9jlDPbVy6G2PTlJM1nloOtVhedOmdibSehH88F/wC1RqZAlS0T5Zk/f8sLnGMsfEDnVrB8pJlR7Dv67+uCnBeIgsdRGpQAQYv5bkY1cG0Jh/0fSXUappIQDRJ1axPcnSL7NHoPkDgry5mKomnrFRCZYltLANJnYAgSIA9PXA6pmBSkkHS+0XHba3U7z39sEeGVaKa6chVK2O09x73kflhowcRTjq4EJ8ep1RQTw6S1BrBYMqsIJYbNIABNj09bnA/idWjRWGpJSbR8S0gAWH+pfQjffFuhxNh+yo+YoqlhOo79ZuLD1xV5k4jTOVZnCluhZZCk2uvUT+GCxvzk6obgNz+MTOLqKs6aZZ5+CGkyYMR6/LFzM/o7znhzpTyxCB5Jk3AJgW979MG+UVZa5qsVKaIXSTJFpJn+r4cMvmKpe4HhgWJNwTcAgbWPW+EHh1bJ5xVZdBITaYshfLpVWoGRZAqI3UqwIlDudUXjpghw3iVNQKijUB0Fvf2wf584KubrNQogCq5l3KmEKoXhjFgVAE7AMO8YWOXeEPo8LRL38ptMX3MbxbAjh9JwTtJWHWX0n2rxTMVH006gCzKoOgnsZJ+uLnEciQPK01LEAADzDp7exGAWQV0rVjVBUraLQDJAH4xGCPEeM6kBCXAsdiMdTGlesc+M9Wgrb/WHeG5os+lgqtpBKiSNXoT8+ljj1mmDk0yw9vrgDTzviaWEzHmAtaevTE7cQgEab3Ii3sO/v88OLk+Ucwt1pa4VRRKr09QJBA22tqIE+l/nglV4s1KFpqrqRMlwCJ3EThcGXsQwBqE6mK+vQ9gB/Xc/wystOmAyyZJkqptNrkTYWxigRbXYajCPBOa80GYqpq6hcb/Q9Ix94rnq1fMpTrBQFHiGLEagIB7np0gT3xX4eXy1VNDhhG4Bgd5MRI+vpj5xvmDXXpaqQ8QrHiU2LC52cQIvsevyxqggXM2u9LXdANtxJKlemjA/CRMRAhrQRbpv29cKPFeUatVmrGr+0dySzAMAGm0Rc7X9fScEuKZuo/lgRMmBc/l8sTh9SzJkjYW2I6dDgSQd8zSnVF5y0mo0EpXbyhTeAd5Hp9cVeIZtTppQVI3uYjsR1/2xafNksJmVG0fyHbFahw581mJpqTfTJnf16DGEnlNUKO18Y5cF5h05LRTpurUrE2AMmdQ7gzExNuuIc6hMBATqu1/vcTvGLmX5bqpRcNFlMr1t9mBvfCi+fqqjqzGZ8jaZIAEgMfnHTa/piazcufY/Mko01LE0+/6w2U1KtpE31depjbAvMZLS7FVBvHtsdvUHvgYOLOroFaVYSY6ah87z17dsF6Dgljqg+v70enb+WO3lYBQ3Mo8boIBRBOlnbTr1RpB6nuA0TJEYGcRSrlGDUqnmpkg+a5B6X6Ei/fEfObS9EyWHmBOqRNrR0JF56/LDBwbLUalFHqaC4DLDAwDAKt5bbTJPVcYwObbxIrMWNOUuAcfq5qjBIBpkAkAEm1iRaRFo7yZnDBT4toRmIVe/v8pPrjPuIV6WSz1T9XqMFJIJ06lGq5UdW0m0kbjrh8y3LlSsoJKnWPEAUzqFouLT9sYrHlyjaNVdOl+UOcD4uuZBSt/duDGkxJIIMddUA9Z9NsZ9QyFXxHSinmFQhfLMhSR8KyZgTb1w8UOTKi06FQVTSZKhLKwDAi4PYgx32B+eK3EuI1eH1S+XomsaoA8R/MEgk6ERAulSTJknUYnbCX6RnD26o58/K0jqVF1lqUVeZ8nWpZcjM5U0Q5u6jyvHmEwZDWm/rgt+jA0BlqqudFOnUFd2LXaFUIvfSCCx7wB3xU4rzxVzKmlmqammQQVAZDcRNzcjcT9sKfCs+9KgyNRqVFOkMRqABUmJYA7ztOCpFASVPxk5BawMfuINlqtOpUyyOSGLa3ACuSf3etsKmTzWp2EH1B9PsPfHzK8cauFp06LAKPKqyR7z1749LQ8w13b/AC7AR3JtODZwFH9T06LCmnfD/CeB5qssLRAVl1B3MKRsL/h88DOP8tVcqNVZAoMwQ4g6bj179MT8P52qU1amrMqMum/mjtE9L4aeD8MpcSy7LUHiPTbyVLkCRtvEemHKAV8YNV6lJtRtp8B+4rcIRmVajWQgNBuTbrtAvOLvEM9RBDu6C8S3cg+xFhgnxDKlb6ihWxEfUEHvGPPCeDUnJq1FptM6QdJ23+p98bp5TOkxqEp8K4ZUfMF6GowoOpfKDawmb2vvGCuZ5YrV0epWAVFvBsSZvF5+49O+CvCnUeakQAZMbD6d5wL4lzNmiCqEGDYEbwdvXG2AGIq9V2NiMfGCG8RSFBZXUSQbj8Ov0vi1R4lmAJV9zJgCGGk9x88GuMcRNfhdWowAzGXpl10naB36+WbbT7YzvL83Dw6ZAZTUZkgwQCpQmfcOCI6k4HO15prBbhxkR94FmmUGf3jJI3tbzHrEDp0xFnaytxInXOmkvQW9LMZmZ6b7RfCPx7mGpSrrSy1YMug6mUX8xiGuYZdNjYjUcMP6OuGPULugGlCA0k9b2HeF/DDA/KS1WBqiT838t63assK7KCylfigWM2vbClmuH+UEg3uNVt/+DjZKnMGXrP4IVqpFiQsge5wF5t5fpFcvRpoA9WpE9QsHUe9pBxmkPkTf98UxpYEH5THeFZtqblSupGYyTvv0+2GDK5TWrNZbRJ6Dqe/pPvihxeg9LM1KTMClK+sKLruNhE9I74l4TxiQoW4JMg/EN4HqMJ0lcGPFUVSFT+4b4NwinTOtzK9jM9z5j0w7cK5Wy+Yp69xJAMESB8/XChW4JUqAKZCG4AMGT1n8sabw3KJTpIgJUAbTihBaJ42o6ICpyZgFHmus6+EsKHJ2gTMzeRv63w0cN00xGrzEXaR7X9vU4VeYcmi01cIAVI8uwaTsYuTF98U8nzIq04cEtBBO+1hF/wAcJRyu5mnWotj1j/n+P5MU1DvFRZBVEYs3YywCfQ4U6PG1FfxGRmhCoGrTBYySfKZ22t74C8OztZ3V1pq5pNqug6/ukxJUgfDPcjcnDNwziK06L1KYZK1RifIV0BZEIQTtvEAYUxZmxj0mpqPVUy8eMU2VWGshyFsLz0BwSp8TWguhUKExMghgfWcC8hxFouAAzCRAgFdjYRb+WHbiHHaa06lWpRDkAKrsnlMffD1G5v8AKVu/RLkXgXO851zURWHl0xM3PWf9sR/27TquQ+lC5Akdff8ADthR47zHVrNqHhhh/kUr+OLnCa9KQzA69xO31wrpAecOnUpVFAtpMNLwBpLBZpBomDCnsTtPpiwKTAsGBjpGy7f83xbo84ZioNLNctI0QPrG/rOL6UDUzALU1KaRIVtMHvAIx1wNgYL1HXtfKJvE+Fa6LmbL51mbR/P1wL4FV109BJENMAgTHQg236HGwZLiKoTTSnTFMiDMSem3X54pZvK5d2ANNGdVIEKLA+g2FsOWnfMjqlne4GRE3+x6VKnTq6JrGGZmFwd/LEgR6XMSTgxkOYmEOh8rSZIg2Ok2IlYM9sH14RQKgE7ep9hhV4twdkqsJMd573G1+sYEqU22ldJkY2MauGsHy+jxKg0MCNUkxNpLEk9R2jHjN55QQFLOQb2EruP5/Q4TcrQZAV8QiLAyQb9N9rfh2xPR4x4bMtJla17geYG3m7nbHK/pCNAFiVN4X5lysqrhSejbGF6n3E79B8sfclnBRAWmg0lQCbWAA36nuCfnvgTX4kwos9VgC66QAfLdY2PXvirw/ijeABAYgkSDuJi5BsRtHpjWYXnLSuLG2PfyhutnlpgCmvlmwWBpne23U7Y+pwWhn2UVHamUkjSRLT+6JG83m87YBPUdT5dmtFtrROL36uqaGVizxNwJUiZA6aY/DAsdWDmEaSlTmL3MvATl8zUoAlikQxtqBAP5x6EYa+TuNNkaUVFamG6MDptt5tr4q858TLrRqsP7shTpW8ED63A2xQrc7NUcQy1KYA1WADR6EflhIcAkLyNpMGDJpa3j+oXz3FWNU5l6a1NceS+kwALeawt03x64PxfwlsAFOwKmTN7ACQJOwsMJ3/5K9CKZpl1clwAbqDaO0fhhkpVqbeR/2ZA6m20iG2iN8UA2Jmp0bre0N5jmM+GUVVb28pF5+1gYxQ4NUd4Z1CsoIP13Hcf84joVKUqfiAOlrTG4nATifFqmXzRXxZoSdLACRIEja5UdPXBaja84sqKQBvzjnqFPLZpV0E5jUsTcA09J+Ukke+MYpEfqKmPPTzRPyqU0t9aRxqfD+La0hQHVrCP3xuN8ZVmgaT5mgw0kVhafhKGoI7bEjAOLHEnroAAefu0J5vOitmKjfujSt/8ASiqfqVwzcB5gqZag2iYZpJjckBQPXbbCNk7p6k7R3vjTKnKNaiqLCk6AIn4ZAJPv0J+QwCG2wiqQvUt4fDxlDgmQpZgqXqVFzLOSalNypBJsBaIA9N5w+cH5fr06iVMzm/Fp0dekMgVobq76r/1tjPeDZQpmQSyqFO07x29cMvN3NGtVoUyPNGtiT5RuREdt/Q9zZiVAQT3Q+N4ZbgU4n/pP4utWr+yULTZ9IgRqFPqfdjPsAOhxZ/R7y/4lfranI+ZxU54oUmy6VKUlqThWkfEGG56TN/nhg/RlXbXTKMFLqUMiRtqHXe2OK6jmJI6BgBj8wvnMu1GqfF1T+6OkYrcU5kqCpEsLDphy4jxQ0AP1lFMbOBIP2sfTHjMrw9zqqBNRE3x2pgcS1a2xZL+WZgnM3wfMYXW+D547HYQ281uflGPgX+GHz/PFjL/3Kfw//wBHHY7DIyl/z5fiHuB/3R+X4rhm5k/9uT+v3cdjsVD+M+Uk4z+VPOZnnv8A4/4B+Axd4f8A3X/1/njsdjyuH7J9984doRr4d/cU/c/gMMHCsdjsehR2lg7Eq5H+9bHvh3+Mp/wN+eOx2CG/vwnLu3/zGCl/j/8A6h+BwH4z/ef9o/E47HYUnZbzMjp7+kUePfEfl+BxBQ/+L+uhx8x2FHeewv8AEJ85s+Afwn8sWcp+9/X7uOx2DPaMSewPWWF2HzxNR/vv+zHY7GjeD/wZ74p8K/8AUX/yXGbt/jX/AIz+Jx2OwlP5W8/sJBW7PvujdQ+Gt/0E/wDI480v7lP4Rjsdih+0ZTw38C+Zl/h392fZfywE5m/+T/q/kMdjsYexObsny+0LcC/uKf8AGf8Aywj81f43M/8AUb8cfcdgX5Sap/Es9ZD4qfvjVeLf4ip7D8MdjsFS3iqPaMF5L4k/iOBj/wCNqfxP+K47HYmH8Tecpbtr5/aWeYv/AG7M/wAS/iMRfo03p/8AUXHY7DuH7R98pNxfb9fvNW51/wADUwhVdk/gGOx2Gc5f/juz8Z//2Q==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0" name="Picture 4" descr="http://images5.fanpop.com/image/photos/25600000/Cherry-Blossom-yorkshire_rose-25679997-1920-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555" y="1981200"/>
            <a:ext cx="3170824" cy="1981200"/>
          </a:xfrm>
          <a:prstGeom prst="rect">
            <a:avLst/>
          </a:prstGeom>
          <a:noFill/>
        </p:spPr>
      </p:pic>
      <p:pic>
        <p:nvPicPr>
          <p:cNvPr id="2050" name="Picture 2" descr="https://encrypted-tbn3.gstatic.com/images?q=tbn:ANd9GcR1VTFDR43TgfuqWWnlWmHvFuyIWcqGBLjdw-23jypgPTaNMn_R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2466975" cy="1847851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276600" y="29718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3429000" y="2743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s://encrypted-tbn3.gstatic.com/images?q=tbn:ANd9GcQ-hgcL_glqc1gxAujyM9yrkzRrdm1wzPd2qNxF6me-uAhX94g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0"/>
            <a:ext cx="2466975" cy="1847851"/>
          </a:xfrm>
          <a:prstGeom prst="rect">
            <a:avLst/>
          </a:prstGeom>
          <a:noFill/>
        </p:spPr>
      </p:pic>
      <p:pic>
        <p:nvPicPr>
          <p:cNvPr id="2054" name="Picture 6" descr="https://encrypted-tbn1.gstatic.com/images?q=tbn:ANd9GcTP9YjrdWPXHck8zITVltUFSpepvVb9GhUtr8FwCJ5AKxSKa5Z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648200"/>
            <a:ext cx="2314575" cy="1733698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3581400" y="5486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sidewalk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usually concrete path along the side of a street for people to walk 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722" name="AutoShape 2" descr="data:image/jpeg;base64,/9j/4AAQSkZJRgABAQAAAQABAAD/2wCEAAkGBhQSERUUExQWFRUWFxoXFxgXFxwXGxUUFxgXFBQXFxcaHSceGBojGhQVHy8gIycpLCwsFR4xNTAqNSYrLCkBCQoKDgwOGg8PGiwkHyQsLCwsLCwsKSwsLCwsKSwsLCkpLCwsLCwsLCwsLCwsLCwsLCwsLCksKSksKSkpLCksLP/AABEIAMIBAwMBIgACEQEDEQH/xAAcAAABBQEBAQAAAAAAAAAAAAACAAEDBAUGBwj/xABEEAABAwIDBAgEAwUGBQUAAAABAAIRAyEEEjEFQVFhBhMicYGRobEywdHwB0LhFFJicvEjQ4KSosIVFhczsjRTY4Pi/8QAGQEAAwEBAQAAAAAAAAAAAAAAAAECAwQF/8QAKBEBAQACAgEDAwMFAAAAAAAAAAECEQMxIRJBURMUIgRhoVJxkbHw/9oADAMBAAIRAxEAPwDyfEVNAJuL94tbwQ4TEQQSJFre8HcY91BKsUDwu6bcuJ9u6CkTYwNQGz5uTDeAg2MRqD6zvvrua5ol7SBLRwJLm2MGCAQZnesHCNIcHO3kmxBtliIGhExBXQbRxX7RVztpgS1rZBcQ0NYKQBiIMNmY3eautEy9s4QGHgiSIBAie82Gh9FLsbDEZHudZrHtg7jOa1oi413njdDTpF9M06k5gJEaQNCRECJj6KgwGmKgIMikSZtBB+SnW5oq67B9LTRb1fWFrCc8NcAd4InXw7lqUvxbe6sG02s6sCIdOZxvedBu5LyF9UkIRUOsp442TWy9K7tbaBq4ipUiMz3OjhLidfFKgABMSZEffks/MrmDfBBJ0V1TUp4hwbENPHiZ380dIMd8UA69/gLLPqVbReflzU+z8O4Q++o0uSDxHBQEmMpMy9kQRbTXxIVdoYxmYw5x0BFhw338gtGvjwHEEB0cbX4HleVkYiqzVoMzob+yNkgqAhsTqdPmVXcjcZMlRyqOGBTIikNUzMWp0ikUgWZO2pCAtupG8Bx8UAMoXN8kRbb7+4TE8UAXXHLlm0z4pMqwUVOmXWAvyVmtsl7NWujeS0gbxqdUtwK9SsIMCDmBmdwGhULapnj+iJ7RNp1Pl3eaHJpNpH9E4Dh5iPu8fQI6tEsAnfeIiPvigv8AfJM6oSgEKpU1EEmeO9RNp81K2sbAAd8XRQ1W4tm9pJ5VC0eDYsksnySU6LTWdskbngX0jTlMyqjmdW4h2sWi/cf68UdHDkgvmw4WkDWCfu6rVsRLid24chYeKWO9+abQ2dULWOLTcA+uT5FaJJY1uf4HQLSSYMEC4tLgd+gVDAMmk8u0EA7tS32grT2btJuYtc1paxr8sD+Ekjdx1jUdyukDD4emXEh5BnePhPu3X+sXPFUnBlQRbq3mRcSGE67zHus7D1Q5xcT/AGTSSGkxI+KI03eZWzTLXDOxxHZeMwzZW9h5uCLGw9VGMsy7DjHAwEK6BtTr2EOguDSWn+IXF+fAqlTHW04OoHZjcRp4FOZfJbZbSpRpI4rXbgKLsODIFSL3FnTEEd0SqdEiC12ummkb1Vp7HhGk6kQd0dxW7Twwj+zcJF95sLmANf0WZhcI4OI0DdT7d63MHs2o90UmOeSS3si/eLRAE3mB43w5LfZNc/JquIDZLjAIB7rhQ18A9pg03WA3ECJN5PcfJejdBOjNUYl1WoHANaQ0ugnNIBzQe0RezuI4LrcfTeHECuxr4gCNMxsYykTbU3W+E2rp4TW2XVBINN0jURcRrI1Cpli9j6RdGan7K59aq2o6mxzgfhOkughs3jiFwezej4xXWOz0qQYBAJMEwTz4SSeKv0/BbcsQmyrSx+y+rdAfTfJcBkdm+F2SDa0633XUD6QYNb8N/OYJUKVECkeCLkaoQ1ACr2BqMEEm88NBxnvVFxUtK4iyL0D1KsmPyyTz370FU/f6omMvG+UVdpjSwMTzhIJsJQ1dcQGmY4zxjeIVvE4shwgy3dIi5147+HBZoryADuaAPAk/NTGrIvM96i4+d0Bp081UNbvJ0tHnp4qCe1PMonA5zxkqN25aGlfXOmk/fzKicEwckQjQG10eCkBj9VC079Pu6LPN0EclJBmSQHS4BzQ3I5oAiZPExOl9w8laxOwaFNk1A5jgSC0ODhBDS03Ez2lof8vtcIzs7w0zMjnBtbxVvEdH+tMl7nAwHCJBygNF806ALn3J1v8Ak/DEbs0GlVZSBuARJmd9jA1CxNnh4q5YIJDt1xDXGRwXeYbow8dgZiwtyzFx8lbwnQt7HtqNY9zh2J+HsuJD7uJ/K429VWPJdyUo81xnYIZJIAndBmb25RZaGHYKbQ8XL8wDTcZIyukd5I4WNrL0N/4cDXqoLRYh2oA0iTK8xxW3HkjIMgAiAeGnituLOXzYLNtDD1nD4WNH+H6lW6+Mc2kBkYC5xAIAGkGLWPxH0WVgekRa+agL2wYbmjtflzHeOItPELo3Ys44Uy5gosYwNlsAvcADJgAXlxFvPVbZZzWpGmPHj75fw42uzK6Da7j4GEWJqDrXEREj0AC9U2D+HGHr0hUqGZJymT8GrdIG87ty1h+F2AkktcTr8TrnzWHn4Z3W/Dzuk+IeSe1TsAJl4a5oHmGSY0Kk2Ria7bU6rmBxAMPLBJMCbga8bLrOkvQIuaxuFosIDXtPWO+EuDSxzYdcyD8Ui+hVXB/he9rmuLs8D4X06YbMET2KsmCZ8LzoteLWM8xGv3Z9GpiqkRXxNnFrgw9kAEkkHODGVs6Lp9mbOw9R4D8VQe6RqcUC4flkl4bmgibeSt9GOidSjRLK5pmQ1sMc6MoBDgTAkEuNri61qXRzCMH/AG6WkXbNtIuNE5dHfLksV0VOIz1HZgHkuymu2mAHXjqyxxaORJPElZ7OhoBhraeYXviWme8ZL+K9KdBENLG97J+apHZZJnrKZ/8ApB90pv3O/s85q9E+te5jKDGvaJzE1KbXdrI6HiGuiCbAyNJWBjuiXVNeX1qfWNeAKcgl7XOy5gA42BtBF73tK9ax3R59QWrMYZ1bQYDEaZoJH6Lldt/hnWqlpbWDi0k9t3G8gNYLypvYcTjeizKdHrnYug8GzRTLnkyJbaAW6XkW9Fh4djTTqyTmGQtAHxCSHCd2oXSdMOhNbC/2j3Ndm/jzuMDtO4wLTaBxWF0do031stWr1LcjiHajMBLWmSNbjXeEjjPxFMA2MyAfPjCtbNwz6hOWLal0ARwvqbaDW6badRjuryGYpMDuwGQ8TmAg9rd2jcqfYmKZScTUDsrmkdkhpncZLTxKm9GqnDw5zTZ2YCNN/PRWdpbNqUmA1KZbMQZtF93ExKs7M26ynSqsczMX1GPB1gNe15F9Phiea0OlXSqjiaIYynkcHg2a0dkB1paBxCWrsnLU2cxyHjHgr2DwecjSJAJzcbzwEAHyVKjUg3mPLfK1KeLa6m5nZFye27SRu07VvayWe/YVRxLAK7xIADnXFxruhQ1adptqRrrv9iga2+tuKepTgwCDzE/MBaTxDBCUq5TwxeAAWiN5trHK6LBbHfUqOY2OzckyBEwDETfuStGtqzItIPnCG271XRP6IPyWqMkXvIt334LIxWx6lMS4AtOjmuDh5g+6UsO42dqY70yl6n7lJNL3p3S5sRmn+VgI9HApDpkxk5munmKbI/zvJKwz+GtQ/wB8zyefkrFP8Nh+at5M+pWv4f8AbT+TVP4kUmjR/gWX8nKN/wCJ9L91/wDp+qrD8PaI1qOnuCj/AORcOP7109zT6QU/xLyhxH4k1CTka2N2YPJ8swC4ajsimM8sa/MSZc0gsBmzIqgQJ3g6Bdy7oO0m1Vx76Yj3Clb0FB1c3/J/+lX4l5cLh8DSpADI10b3MpOPiSXey0NmbWp0DUIp5xU+JjjTDRaOyxrAG+ELr2fh9R/M4+AA+qer+GNE3JqAc8rR5kI3iflgbN6fjD0m0qVBgYyzQXudAmdSZ38VaP4rP3Yen/md9VPW6AYVmtcjk1wcf/CPVU6nRrCt+EVX83VAP9Lac/6lGXJxY90vyM/8V6+6hRHi8/7kH/VDE6mnSA7nAeeZZuL2A6T1cAd4mO+JWRiOj9UGXNqEcR2vaT6KPr8V6Gq6Op+KVTeymf8AOf8AfCg/6rVgbUqQ5kPPoH/Nco/CMBgl4PNs+8I6WzqbjHWEd7PoUryQ3RVfxDxL9KzW8mNa33l3qoP+bsWPhxFTzJ91mM6Ok/C2o7nkgHzW3sr8P67iHdTUya6tGb/XonOTHK6Pyonpjj5H9vUidxv6i6N3T7aDD2aziP46bD/t+a6+h0MqR/6Rve+p7w9S1vw/quH/AG6DP5S4fMq9YjdeYbY6S4rFWrV3ub+7OVv+RsA+Syf2ZeqbT/DgtZL6jBeOyCTfvsqFDoXQHxOc7xA9AFz8nLhhdHNvOThyl1BXpzOjdAaUge+fmfkpnUKFMXFNvLKPNYfdS9Qbry4YMnS/dKnZsSq7Rjj3NK9Af0iw7TAd/lb9Ajd0ww4E5nE9zvmj6+f9I24qj0NxDhPVEd5A9yrzOg9Uj4GD+Z5PtZblfpsz8rSe+yoYnp1UiGNYOZkn3CPVzX2G1M9AKp30h3F3zCdvQF++o0eBVet0rxDvzx3NA+SrVNvV3a1XeBI9Anrm+YW2hV6FFlzXYO+yrjZbKRJ/a2gnUt1MaaFUKu0ajhBe4jv+yVXFMmwaT99yuY5++X+hNtfAbIZVdmdWJaLySe1GvxaDiVsYg4d4zOBdTbZouGwLOLQ2BEgX5hca+oRI0tHn/RKtjnEzMRpFgO6NByUZ8WWV7Gm5UxeDaY6g+/qXJLnv25w3+gSS+hfm/wCaen0UcRUOkBD1dQ6u8lM/H0G61HPPBjY9XfRVMR0mY0dimO9xLj5CB6Lsyzxx7o0s08LO6T3kq0MEW/EAwfxEN/8AIyudr9KarhAflH8PZ9BCy6mNe6ZPl+q58v1OE6DsKmOos1qyeDAT6mFSrdJKbfhplx4udPo2PdctnJ3yhM9y58v1Wd6LberdKKp+GGD+EAeov6rKrY+o4y55KqzzKMNJ0C58uTLLul6kwfxKF1bhCiyAc1IygTvHcL+ajyPNDcnVEWxrZG2geQClp0pFuzzgX4wkJETaA4gngpaVMzAieXHd3lT4TCGocrBJ5+5O5dZsnYzaInV28xpyHBb8XDc/7L0pbI6OgQ6rc/und38e73XQAAbkgnXo4YTCahmQPdGqMoHDvVhyPTDHZsrGtzgdrURm3XndHquTxJxTpDWtaP5gPPVdTt1+auROkDjFvqSqTmiIt36LzOTPeVOYy1x9fo5Xd/3K4HIFx9LBAzoaN9Yn/D+q611EFtvvxUbaan62cRY5g9Bx/wC6Y/l/VJ/QhkWqEHmP0XWNZP3CjLL7kXn5PktOZb0IZvqu5w0fVWf+S6G8v8wPkt+U2b7j9VN5+T5Jj0+imHFurmN5c6fdSt6M4cf3QPeXH3K0nj7KYO5/os7y5+9ps8bBoX/sm37/ALCp4zYjWN7DB/hAJj/ECBv81ul/P0UZcrx5ssVTL0vPNpYZrKhFTIDezXOc7kTNvCywnMJMAE/fBetVKLXagHvAPuFXrbOaQQOxIiQBbusurD9Vj7w/VL28tdhHg3aZSXbu6EsJnrX37iktvuOP5G46F9UniUmonM5z4JnDw8F59ZlKeUwhIuCQ2IEpQN6drOfoipsvAufFLRGDCdApKeH4mVL1ZFjflokQPDx/VB+k3VdwjdqpdRqPBQTeBp8lO0GYAEbyfoltUO0Aa3K1dm7DdWhzuyz1d3fVR7KwXW1A2eyLuItAG7xsPFdixtoG7kNOS6uDh9Xm9L1pFhcKym3KwADlv5k7yrAhKEoXokayRKeEoQAFC7RGR9ymdT+5QHnmNdNRxJ1JPK54oWvJsPdaO39ndVUzBvYeZB1g6uBnxPceSx3u7/l3A6BeRljccrKctl8JcxBSfU4eSi/aZF7936d2qq4jHtYdRPCRZR6aVXQ/uSL+ULGrbT35nCf5fkLee5VhtKpPZe2P4mx535LScW0+G8aqE1BOv35rncVVrPBl1PLxaPms9z6g+F1vE+aucG/ctOy68CJI5THzKTqlpzCOM2XFVcQ5nagH+INNuQLvkq1Xar3iMxA5u+qr7fYdo/adMf3g97+CkZimuEz6e64E40gyCbc0q223uEFzj37u5P7Sew1Hd1sdTBjMJ7wPeEFXaTRE79+5efiuTqSp6m03uADnSOBn6p/awaduNo0/3h5/qkuC/bSkn9rPktPRBUcdLI+qnU+wRlscO/7CZz+K5NlpF+zqxTAF4+/BKnJ57/L9EnCUj0apUuYM+fLibJU9eHPTvRBsGY/ojDTu0SAqtRrR8Y8B8zAQNeCJDu+I+Vkxb9ypOp7vu6N7Vs7GAdqTPh8lKyoBbd4qBtjr4aeikaT37rcUbPGus6N0Ip5/3z6CR7yttoKq4NmRjW8AB9VZzWXscePpxkVexpQePoq7q/NQ1NoZdY/1H/arJey80sq53E9LcpjJH8xhU27bdXOVz2MHIk+RhV6aW3WFvegJjcVyGJ2BfOK9WODT83OPssjGbQFH4axcd4qF3yBBR6d9FvTtdrFrmFr2vgjWBY7iATqF5NtralRr3NENymCD5+0HuWniOkHWWqG3/wAYyHzyrM27VpFgdSDzUAiXkOlvD6fqo5ODfnXkvVKhG18rO1D53XHfvWPW2wHG1IA8h/VU345xF7lVzXPFY48UgbdPa5dYhobv4+g1VbGYwGzGtHPtE+6yjiDxhG3EkJ+iTok//EKjbZoHBWqO2jEONvKfJZr8SXa+gH0ULmq/TL2bVr7XaRAaTOskqsK7D+X1hUS0ppRMZAvB7QIM+Bn3VUm9kOVMKZT0E7KR4j3TOpuNrFQhpS8UwsCieCSg6spI0b1RtK0xPeYB3pNFvhH3KZ1YgZnWEb/v7lUKm3wNGgAcxf0XlTC3omi20/dk3XHdbmsujtbOdDHorzcXTb+YNOp3wNNAi8dhaStpnU7/AAKMG15+9VjYvbINqbjO+yzBtZwcSSXcZ+gTnDlYetOvoQRbdyUuXn9wuVHS0sEDdy9IUFbpa83Bd5ABVODM/DrnVwNct+7u3+Cu7La01GdoRMmToBcyPvVefP24XfFm8vJXtibVe0uIdaIHjc28FfH+nu/J43Xb1att+m2zXBx+96ipbae8dk0R/Nm+S4n9oL7yT/gI9cyEbQynRoPNpJ916ePFr3LLk37PRmbUa1s1Hs8P1usvF9L8KeyXv7wBC4jFVM13VjfdmPsJVAYnIez53/RaTiiLm6/E7XozMVHN5mnHkQSq1bblKIY80/5S4H/SubrbUc7n5/VRVMU8iMtuU/Mq5xpuTVr7abp1tV3Ikj1Lisqri2nQQeMg+6jbiIEdW0nib/OFE8TuA8gtJjIm2pnY0xEiO5C8tIgNv3AfNVssbgnNc7gB3BK4/A2zNrYDIcwymdQCDB42VENbvk+i3jJnN48/NYmNo5DAuDp9Fy8mFnlpLtXczgEGaE5PNIQVkos/FHnaoXJimF2lVp/mE+iCrVYdA0ec+arJjTRoJMwGifrJUQanz8UAZo3un6sbvVAXcCkysUA4nh6J0HXFMmHaHD1Kupy+Z+ioVcC1jruzekKertBg0lt+RMd6y8VXB0LvmuXHGheJYdxPmAqVWmZ0DR4lVTXO4nxKF1dx/qtZjYSw6pAIzT4Qo6eNy81GGHgEBnkq0Z6uILjf0CDrDxSyX/RFlPA+SoAnmt7ZVZ7KfZcRNzBWMcKbW1IHmtimyBAWnHrsqt/tDjqSe8yhzn7CiEqRlTkF1TOMrjTl6YhFfh6Ig9XLsrNIkbarhoUfWnv8EDjOqekjNc7yUDanj3poTQjR7Jzp/og8VK2pCZ1eeHkFNlMDjOpnxUOJoNLTJHqSOdgrGSd4UT2DSVFkp7c5VbBhCAtjG4PMLG4058lll0aLkyx9Nay7CWICAneSmUmElIlIuThALMhlIFOSgEGc1IKQ+yoSm1QaTq+Y80lHCdBOw/4BTy2LnH5nRVquyi2wafFBR6QVo7Pmbeqjr42q/WDzkrGTKd0I62GbvIHqq7n0x8IQPmbqN0K5KB9ZO9S0sKT+YKuxyJ1ZVYFwYUD8wSJaPzeioB3GVIAI4c1Pp+Q2tkVmOqdtudovGl9B7+i1MSKZ+GmG+KwdlNIBPE27gtEPK6+LjmkZZLNPCGZOnL9QlVaBpPjHyChY2d8I3U2/v+krS4Qpkgc9x3oA08kcBKFpMJEXI1+KcNKMMG8pjXI0TIJpxqmJG4JEkpdWeSNwwFqLq28UxBTgc4S3BoTGM3k+CIikPyuPiPom6gfvBQv5FT2aR9Vv7oWRtGi0OztEcRwPFaHVlRupTY3UZYSqmTDq1iVFKtYjCZDB0NweKgqBcmtXTQEJC6coHdyZicUAKctTgIBi5MUeRMWFARynUmUcEyQWziBwTZ3FGKg3BRuckR28yk88AhDkJTMQlMJ4JyE2YoI4Yd6ZzjoExKsbOpTUbO658PsJybuhts4WkWtA4CFZDkqbgFZG0LfCF3+Yw7VY5o+rB3p34kH8oURdwsieQNrW805hRAJEKtFs5SDeaaE4aj2B8vNJtMnQFKCrlLFlo0n0U3cPwrfsrzu+SlZsZ54eYSrbRJ5Ku7FOU/kfhO/ZmU9ojzn2THCcD7qoXk703WnijV+RuJ6g3E+ajptnSE7MYeSB9Q8Ap1TR4/CZmwSOUbiueqNIdlIuNV0BfKp7QwxcAWjtN9RwWeeO/K5dMsQNyFzuSJrp0SI5LnWjc5DCJxCdsbygAzFDmKsNDeaM1WDQJbCpJSUhrBJPYSFyINsikIp4QggQUIZxUplA6mUCmzxzSNTkpG4UwpG4E6pbgQB/JX9kMuXeHzKqVKJbr9jitfZlMimN2/zW3DN5JyvhaaTwThSNbO4lI0l2sQZE0KelTG9TtNPgo3qq0oyeCQB4KzUI3CFH1ncrSjb3ev6IiTuA905fyS6woBm5+QUwwxOrh5FQmqUbajkrKAVcNG/0P1UBYVYc873FRu80QICkjKY8kaGw5e/0UjQ3n5oUeU8krDLs8D5qSnhmnVxCgIQEKbj8HKq7ZwIp9unBafi/hdx7j796xqpJuugqONxqN/dvWFXoZXQdNy5s8NXbXG7V4TqWQnFQaQslI2supOrClYG8EFTkFJB6oJ03UHmkmegOKmpJkkEmVuLeA+SSSihXqOMoQ4ykkgkz7i667CUxwGnBMkung905NFrBGgVDFBOktMu4c6Vso4KF6SS1vSEbynGiSS0iKlponhJJTVQACSSSqEhemckkqSEC6GEklJnCUpJIMMqJxukklQFyz9o/D4/VJJY8vS8O2c/6JMCSS5Gqekip6pJKQMFJJJAf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4" name="Picture 4" descr="http://t2.gstatic.com/images?q=tbn:ANd9GcQfCYeps8t_RvKjCsbDpxZQdE3CqjX1IZqkCgII1wEOAkvJa6r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4007785" cy="2667000"/>
          </a:xfrm>
          <a:prstGeom prst="rect">
            <a:avLst/>
          </a:prstGeom>
          <a:noFill/>
        </p:spPr>
      </p:pic>
      <p:pic>
        <p:nvPicPr>
          <p:cNvPr id="30726" name="Picture 6" descr="http://t2.gstatic.com/images?q=tbn:ANd9GcRrqMaxuoR5wQ7ECbZFQriN58Rhm9-5F7cImvWE_P8IUxSzII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380" y="2590800"/>
            <a:ext cx="2950195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Gold Rush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California Gold Rush</a:t>
            </a:r>
            <a:r>
              <a:rPr lang="en-US" dirty="0" smtClean="0">
                <a:solidFill>
                  <a:srgbClr val="C00000"/>
                </a:solidFill>
              </a:rPr>
              <a:t> (1848–1855)</a:t>
            </a:r>
          </a:p>
          <a:p>
            <a:r>
              <a:rPr lang="en-US" dirty="0" smtClean="0"/>
              <a:t>Over 300,000 people came to California to search for gold.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Gold Nuggets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 </a:t>
            </a:r>
            <a:endParaRPr lang="en-US" dirty="0"/>
          </a:p>
        </p:txBody>
      </p:sp>
      <p:pic>
        <p:nvPicPr>
          <p:cNvPr id="2050" name="Picture 2" descr="http://t2.gstatic.com/images?q=tbn:ANd9GcSkXL_j-lUo8T8UUZw3zUkyRP0NitMdmu5OATXKUSW8njfYTrSXtA:static.ddmcdn.com/gif/gold-rush-alaska-klondike-gold-rush-picture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3507203" cy="2514600"/>
          </a:xfrm>
          <a:prstGeom prst="rect">
            <a:avLst/>
          </a:prstGeom>
          <a:noFill/>
        </p:spPr>
      </p:pic>
      <p:pic>
        <p:nvPicPr>
          <p:cNvPr id="2052" name="Picture 4" descr="http://t1.gstatic.com/images?q=tbn:ANd9GcQuyF0utnYbCTRn_0mqhuC_1iD7ziVfFGXDsEIMbD7UTAGJLaLHCA:www.fdclessons.com/emails/nlv3i1100thGoldRush1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743200"/>
            <a:ext cx="2876550" cy="1590675"/>
          </a:xfrm>
          <a:prstGeom prst="rect">
            <a:avLst/>
          </a:prstGeom>
          <a:noFill/>
        </p:spPr>
      </p:pic>
      <p:pic>
        <p:nvPicPr>
          <p:cNvPr id="2054" name="Picture 6" descr="http://t2.gstatic.com/images?q=tbn:ANd9GcQe7meyyngRVBBjQ3Y0cbq7rubMmYP6BBpaoqKMXoUP8Ni41psy:upload.wikimedia.org/wikipedia/commons/thumb/2/29/Gold-207483.jpg/220px-Gold-2074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029200"/>
            <a:ext cx="1676400" cy="1447801"/>
          </a:xfrm>
          <a:prstGeom prst="rect">
            <a:avLst/>
          </a:prstGeom>
          <a:noFill/>
        </p:spPr>
      </p:pic>
      <p:pic>
        <p:nvPicPr>
          <p:cNvPr id="2056" name="Picture 8" descr="http://t3.gstatic.com/images?q=tbn:ANd9GcTd40gcWK4FpdF5hBI9Rag7gkeD_0GHNM_ITC0dN19AuAdYIoLJ:www.history.com/news/wp-content/uploads/2013/01/gold-rush-anniversa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876800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</a:t>
            </a:r>
            <a:r>
              <a:rPr lang="en-US" dirty="0" smtClean="0">
                <a:solidFill>
                  <a:srgbClr val="C00000"/>
                </a:solidFill>
              </a:rPr>
              <a:t>Min</a:t>
            </a:r>
            <a:r>
              <a:rPr lang="en-US" dirty="0" smtClean="0">
                <a:solidFill>
                  <a:srgbClr val="FFC000"/>
                </a:solidFill>
              </a:rPr>
              <a:t>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who searches for resources in the ground (mine)</a:t>
            </a:r>
            <a:endParaRPr lang="en-US" dirty="0"/>
          </a:p>
        </p:txBody>
      </p:sp>
      <p:pic>
        <p:nvPicPr>
          <p:cNvPr id="15362" name="Picture 2" descr="http://t3.gstatic.com/images?q=tbn:ANd9GcRFqygouJ_cbIa8txEHznUYId6wn3K4wlbqMUMV1yETZF68hxjPjQ:image.shutterstock.com/display_pic_with_logo/216823/102570617/stock-vector-miner-with-pickaxe-and-cart-vector-illustration-102570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1838325" cy="2486026"/>
          </a:xfrm>
          <a:prstGeom prst="rect">
            <a:avLst/>
          </a:prstGeom>
          <a:noFill/>
        </p:spPr>
      </p:pic>
      <p:pic>
        <p:nvPicPr>
          <p:cNvPr id="15366" name="Picture 6" descr="http://t2.gstatic.com/images?q=tbn:ANd9GcRqbFm4iucwLx8UXPFqII6eMvflfMZlCYfI4QMiMTK2M5NsJuFZnw:www.learnnc.org/lp/media/uploads/2009/06/miners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00"/>
            <a:ext cx="3812307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dirty="0" smtClean="0">
                <a:solidFill>
                  <a:srgbClr val="C00000"/>
                </a:solidFill>
              </a:rPr>
              <a:t>Mining tools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Pick  </a:t>
            </a:r>
            <a:r>
              <a:rPr lang="en-US" dirty="0" smtClean="0"/>
              <a:t>                                    Shovel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>
                <a:solidFill>
                  <a:srgbClr val="C00000"/>
                </a:solidFill>
              </a:rPr>
              <a:t>Pan (skillet)???          </a:t>
            </a:r>
          </a:p>
          <a:p>
            <a:r>
              <a:rPr lang="en-US" dirty="0" smtClean="0"/>
              <a:t>                        </a:t>
            </a:r>
            <a:r>
              <a:rPr lang="en-US" sz="2400" b="1" dirty="0" smtClean="0">
                <a:solidFill>
                  <a:srgbClr val="00B050"/>
                </a:solidFill>
              </a:rPr>
              <a:t>Pan!</a:t>
            </a:r>
            <a:r>
              <a:rPr lang="en-US" dirty="0" smtClean="0"/>
              <a:t> </a:t>
            </a:r>
            <a:r>
              <a:rPr lang="en-US" sz="2400" dirty="0" smtClean="0"/>
              <a:t>They are panning for gold.</a:t>
            </a:r>
            <a:endParaRPr lang="en-US" sz="2400" dirty="0"/>
          </a:p>
        </p:txBody>
      </p:sp>
      <p:pic>
        <p:nvPicPr>
          <p:cNvPr id="16386" name="Picture 2" descr="http://t3.gstatic.com/images?q=tbn:ANd9GcQvBnw7HIy-TaEMZjX4lPYO0I3zQ_Aom8dJT9w1rTCGSR4OrrdB9A:www.nuplacorp.com/product_images/1333493662Pick-Mattock%2520Classic%2520DBgr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2971800" cy="1533526"/>
          </a:xfrm>
          <a:prstGeom prst="rect">
            <a:avLst/>
          </a:prstGeom>
          <a:noFill/>
        </p:spPr>
      </p:pic>
      <p:pic>
        <p:nvPicPr>
          <p:cNvPr id="16388" name="Picture 4" descr="http://t2.gstatic.com/images?q=tbn:ANd9GcQGFFa7kLT2e11zVENsDlDiySJEjuTd1pYH18LoSY-4Ezmw2v6h:ecommerce.agridrain.com/562-1045-thickbox/nupla-short-handle-shov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057400"/>
            <a:ext cx="2143125" cy="2143125"/>
          </a:xfrm>
          <a:prstGeom prst="rect">
            <a:avLst/>
          </a:prstGeom>
          <a:noFill/>
        </p:spPr>
      </p:pic>
      <p:pic>
        <p:nvPicPr>
          <p:cNvPr id="16392" name="Picture 8" descr="http://t1.gstatic.com/images?q=tbn:ANd9GcST5N0o0ce-bWYaW3bVADSB2tfS-h1rHbhIX5_vVEhMbXJKuJVwMZFZXx98:i.istockimg.com/file_thumbview_approve/15892964/2/stock-illustration-15892964-gold-rush-mi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1181100" cy="1495426"/>
          </a:xfrm>
          <a:prstGeom prst="rect">
            <a:avLst/>
          </a:prstGeom>
          <a:noFill/>
        </p:spPr>
      </p:pic>
      <p:pic>
        <p:nvPicPr>
          <p:cNvPr id="16394" name="Picture 10" descr="http://t2.gstatic.com/images?q=tbn:ANd9GcSL0KO8uQwchXJcPcEnuc_WgV8dw-Bd2mnfmPjCYD4Z94c4WxDPbw:www.weeklypostnc.com/wp-content/uploads/2011/05/gold-m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953000"/>
            <a:ext cx="2619375" cy="1743076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4191000" y="4876800"/>
            <a:ext cx="609600" cy="795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96" name="Picture 12" descr="http://t3.gstatic.com/images?q=tbn:ANd9GcR0tb4GScfWPOJ_kwu6T6bZ7x0GXov0sW3hQEkoQSRaZniPkr5BPQ:benstarr.com/wp-content/uploads/2012/07/skill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5720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Stagecoach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t1.gstatic.com/images?q=tbn:ANd9GcRf-V6BI20AUBos1bS_tTFY9JWwb0uTsZ7tkMIZN25nLUyHHxMchg:www.stagecoachmoving.net/images/Stage_Co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4048071" cy="2743200"/>
          </a:xfrm>
          <a:prstGeom prst="rect">
            <a:avLst/>
          </a:prstGeom>
          <a:noFill/>
        </p:spPr>
      </p:pic>
      <p:pic>
        <p:nvPicPr>
          <p:cNvPr id="17412" name="Picture 4" descr="http://t0.gstatic.com/images?q=tbn:ANd9GcTbR2xSz81mglJRdQUfswm4__sF2APD2Ug_BRieUaJRVENfA5BzOg:socalenduro.files.wordpress.com/2012/01/eight-stageco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730" y="4267200"/>
            <a:ext cx="319062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Log cabin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t3.gstatic.com/images?q=tbn:ANd9GcQ9Hj_ayllNfG4BQO27mOJ8TKfxo6HVbZJm2tUAmg1buqt5TD1w:static.ddmcdn.com/gif/willow/history-of-the-log-cabin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3233529" cy="2743200"/>
          </a:xfrm>
          <a:prstGeom prst="rect">
            <a:avLst/>
          </a:prstGeom>
          <a:noFill/>
        </p:spPr>
      </p:pic>
      <p:pic>
        <p:nvPicPr>
          <p:cNvPr id="18436" name="Picture 4" descr="http://t0.gstatic.com/images?q=tbn:ANd9GcRlB2w6X9UdAUQZvQ5N2YdBN8XO269rILsNujsP8bl8lPikiWi6vw:blogs.denverpost.com/opinion/files/2012/10/Log-Cabin-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828800"/>
            <a:ext cx="3401786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C00000"/>
                </a:solidFill>
              </a:rPr>
              <a:t>Trapp</a:t>
            </a:r>
            <a:r>
              <a:rPr lang="en-US" dirty="0" smtClean="0">
                <a:solidFill>
                  <a:srgbClr val="FFC000"/>
                </a:solidFill>
              </a:rPr>
              <a:t>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who traps animals for fur.</a:t>
            </a:r>
            <a:endParaRPr lang="en-US" dirty="0"/>
          </a:p>
        </p:txBody>
      </p:sp>
      <p:pic>
        <p:nvPicPr>
          <p:cNvPr id="19458" name="Picture 2" descr="http://t0.gstatic.com/images?q=tbn:ANd9GcSVmlH4TQ_S52FyzLV0TOTwx3ddmEmWfJEBS0m4oN9guXN5EOTZ:www.philaprintshop.com/images/tra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4257914" cy="3276600"/>
          </a:xfrm>
          <a:prstGeom prst="rect">
            <a:avLst/>
          </a:prstGeom>
          <a:noFill/>
        </p:spPr>
      </p:pic>
      <p:pic>
        <p:nvPicPr>
          <p:cNvPr id="19462" name="Picture 6" descr="http://t3.gstatic.com/images?q=tbn:ANd9GcTB4df0XgnepClwWu_ziGj3FAGBQJk0L63gEAtN6euYkvCpFEw9ZQ:blog.nj.com/entertainment_impact_arts/2008/06/medium_furtr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3200"/>
            <a:ext cx="2732525" cy="3657600"/>
          </a:xfrm>
          <a:prstGeom prst="rect">
            <a:avLst/>
          </a:prstGeom>
          <a:noFill/>
        </p:spPr>
      </p:pic>
      <p:pic>
        <p:nvPicPr>
          <p:cNvPr id="19464" name="Picture 8" descr="http://t3.gstatic.com/images?q=tbn:ANd9GcRqe4kUTeIIOIC6sbfpFMi4t_6jlPaKp0LwFWyENL8ORenQQbRe:whatafy.com/storage//2012/04/2012/04/16/the-most-beautiful-foxes-with-expensive-fur/Fox-f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066800"/>
            <a:ext cx="2009775" cy="1505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dirty="0" smtClean="0">
                <a:solidFill>
                  <a:srgbClr val="C00000"/>
                </a:solidFill>
              </a:rPr>
              <a:t>Gooseberry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Gooseberry pie</a:t>
            </a:r>
            <a:endParaRPr lang="en-US" dirty="0"/>
          </a:p>
        </p:txBody>
      </p:sp>
      <p:pic>
        <p:nvPicPr>
          <p:cNvPr id="22530" name="Picture 2" descr="http://t2.gstatic.com/images?q=tbn:ANd9GcTkdjDmgrle_BU-B41WLJGcO-uo4f9EAMXpn_bmW080KTng2UaW:upload.wikimedia.org/wikipedia/commons/1/18/Gooseberry-sp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3667930" cy="2286000"/>
          </a:xfrm>
          <a:prstGeom prst="rect">
            <a:avLst/>
          </a:prstGeom>
          <a:noFill/>
        </p:spPr>
      </p:pic>
      <p:pic>
        <p:nvPicPr>
          <p:cNvPr id="22532" name="Picture 4" descr="http://t3.gstatic.com/images?q=tbn:ANd9GcSi-CKFeEJ5GvNsf-mMquDi0Z4I5Hw8g-RrIll31uRo0Z-hpoWA:eastcoastrawvegan.com/blog/wp-content/uploads/2010/09/gooseberr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05000"/>
            <a:ext cx="2476500" cy="1847851"/>
          </a:xfrm>
          <a:prstGeom prst="rect">
            <a:avLst/>
          </a:prstGeom>
          <a:noFill/>
        </p:spPr>
      </p:pic>
      <p:pic>
        <p:nvPicPr>
          <p:cNvPr id="22536" name="Picture 8" descr="http://t2.gstatic.com/images?q=tbn:ANd9GcQC6D7bYzJaMuGW_RJ5e3ilBXTZgGwg_ce-rNXWB_7RRWXex3yfMQ:www.bbcgoodfood.com/recipes/531670/images/531670_ME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495800"/>
            <a:ext cx="2238375" cy="2038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Shooting star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6" name="AutoShape 2" descr="data:image/jpeg;base64,/9j/4AAQSkZJRgABAQAAAQABAAD/2wCEAAkGBg8PDw8PDxQPDw8NDw8PDw0PDw8NDQ8PFBAVFRQQFBQXHCYeFxkjGRQVHy8gIycpLCwsFR4xNTAqNSYrLCkBCQoKDgwOGg8PFywdHyQsKSwsNSksLCwsKSwsKSktNCkpKSksKSwuLCwsKSkpLCwtKSkpKSwpLCksLCkpLC0pKf/AABEIAMIBAwMBIgACEQEDEQH/xAAbAAEBAQEBAQEBAAAAAAAAAAAAAgEEBQMGB//EADgQAAMAAQIDBQUHAwMFAAAAAAABEQIDIRIxQQQFUWFxEyKBkaEyQmKx4fDxFMHRM1JTFSNDgqL/xAAaAQEBAQEBAQEAAAAAAAAAAAAAAQIEAwYF/8QAJhEBAQEAAgEDBAEFAAAAAAAAABEBAgMSBBNBFCExUXEiI2GB8P/aAAwDAQACEQMRAD8A/kMEKgP23KmCFQQCYIUIBMNNgAyCGw2ATAbBAMghsEAyA2GwQTBCoIBIhUEEEwQqCATBCoIWCYbDYIIMghsEEEw2Gw2CCYIbBBBgNgA2CGwQsRkENEEGQQ2CCDIIbBBBkEKgggkQqCCCYaXU+fz6/qMtOea8VyA+cEKgggmGw2CFgmCFQQQZBDYIIJEKhsEEwQqCCCYIVBBBIhUEEEwQqCCCYCoBAghsNhqImCFQQQSIVBBBMBUEEEwFQQQYIbBBBkNxya5foIIIKif4X/8AL/wTlg1s9hD6Yak2a4sfB9PR9BB8hDp/peJXTfFN3h/5F8PvLzXxSPhAJgKggEwFQQCQVBCiYIVBAJghUEAmCFwQCIIXBAJgKhgGwQ2CFiMghUEEEiFQQQSIVBBBMEKgggmAqCCCQVBBBMBUAgxNrdbNbprZpnV7fHU/1dsv+bBLi/8AfHll67P1OYCD66/ZMsI9ssG/d1MHcH5Xo/Jx+R8Yfbs/actO8L2y2yxaWWGa8MsXsz7ey09T7E0s/wDjyf8A28n+DN/Z9Mvn0J+BxwQ+mppPFvHJPHJc8Wo0QagyCGmiCYIaaIJghUMggyCFQQQTBChBBi+ANgECA0GojIIaBBkENAgyCGgQZBDYIIMhsNgggmCFQQQZBDYOEQZBDeEcJYMghvCOEQdGl2z3VhqL2mC2SbmeC/Bl09N15G6nYqnnpP2mCVyUmrgvxY+HmqvQ5uEvTzeLWWLeOWLqyxbTT8UyeP6K+cB2+109X/VXBn/y4Y+7k/x4L88fkyO1d3amlwvNe7mrhqYtZaea8ccls/TmuoHLAVBwlgkFcI4RESCoIIMMLghYJgKgJAghUENQTBCoIBMEKhsEEQQuCATBCoIIJghUEEEwQqCATBCoIIiYIVBCwTBCobBBENhUEEEw3jc4a+G3hr4b4zxNgggmCFQCCYIVAIJghRqEEQQoCDDCgIAhUENQSIVBBBMBcEEEQ2FQQREwQqCCCYIVBBBMEKgggmCFQ2CCIIVDYWCIIXBBBEELgggiCFwQQTBCoBBMEKgggmCFmQQTBCoIIM4V+6aAIENhsNhqImCFQQQTBCoIIJghUEEEwQqCCCYCoIIJghUELBMELgggg2FQQQTBCoIIJghUEEEwQqCCCYIVBBBMELhkEEwQuCCCIIXBBBEBcBYEENghYjIIVBBBMBUEEEwQqCCCYCoIIJBUEEGCGwQQSbDYbCwSCoIIJEKgggkFQQQTBCoIIJghUEEEwQqGwQRBCobBBEELggiJgKAgQQoGoJghQEEwQoCCYbDQIJghQEGQQ0CDIIeL2PvLU9rqe1yWOGFqiaqcWKf+PA68e2ZajwyxeOnpPKXNzPUnNY+H5nLw9Vw559v+/wA/w9N69x3wQ1CHXHmyCGwQQZAbDYIJghUEEEwQqCCIk02CCCTTYIIMBsNggkGwQsGAqAkHxwy4t+WPTz/f787qW3XwPH7T3q3kscdlUl5LpPU69HtOOOO3vZN/PJ+f9/4OXh6nhu7mb+HrvXuO8l6i8U23Ntzy9bvBJtNrJptN/cUfRdX1vn0Iy7wy4lInvilzyW6Tya8fLyJy9Xwwzq17F/npfAqHDhrL3Unedye6i579fhsdK1PPy32b+C5fE6OPZnJjeMfWCGcajdUS3fTlT4Zdr3WK+0951S8X4fvY3vLOP5TM3XQxD4Zay4pVMPtPpxdF8t/ij6LWTSfjyvP5EzlmkXDzu/u0PDR91x55LG9ZG3+X1O3HXWXLl/u530/ycHf2Cy0L1xayS9dn9H9Dw9Ty/s8vHfhvrz+rK8Huzs61NXDDK8Lbs8k3Pod3e/aNJ6unhGsdF8OUjUq91Y/A4+6dTh19N+b8ueLR8u2J+0zsvFk3OTrp89x5+PRMz77v3/jI7dy8/wDT9pjGk1yfL0NhzdkzS09NX7uKTb5Kcyf6rjymP2V97ksn5eXP98vps7MmX5cHi6jYc2fa8Vsps0vJbWv5kvtiTluW0XNr8TnL0Lvbxz5Tx11wQ5n2zFJTevhXRN/tdKfRdoVjm2+Tb5eBc7OO/JNfWCEvXx23tcS6j2qs6/pTVz9oqCE+1VS8SvaKzw/f9y3AghmWolL1/f79TeNWdZR9kIIZnqJK+n1ZmprLFx8438lSbuYqgc+nqXJXw5eDe6+Gx9cdX3sl4L+SZzzVizYca7bal1yxxW/Vuz5Js3X7S/cWPLO+9YopX5Y78/0Me9xlXx10e1Xm/THJr5pGHHjk2k0s8k+uPFjj6JLZTl8DTPu6vi/NrWx+90uW3NttdfT+516/eOGywj+zeePL7vpTygfLce/lxzcx+hvHNdOnqTLi2bS4kunF0+C5laeo9vX3ny3b5t/A5DaYzs3Fj0sO3+8snJheHH4btr5fI6NHt+9qeUvlip9lee+78jxDccmt1sz34+q54xvXmva7T3muHhrbjrd3zc6eXP8Ag+Gl214pvk292vtZfHoooeZTVmxvque8rp7eZkelpdqV4svsp14r/dk/rsvobl215zi+youFVYvkp+Z5ntGatbLbflZy6kz1GyL4Y9jX71yaeC22mT2TWPVLorscnau35ZYtXZ/lU92cLzYyzb/hIc/U8+dupnXmK7Pnw54vwfXkNfVeeTyfN/Iihv6nP5bPFufL09Htdx33WOLi2SeUW35X+R/WtRJ7JTwb511ebaPN43y+A43z8D3+o5M+GO/+se687eUfNxdPXyR8V2vLdXm63ypzZajbr5symd7uW/K+OPRw7wadUuKmF3WHmau1cOLy3yyz6uONNPf67LyPMBfqOSeGPVXeTSTfWzrl8fjv5jDvV1vwS2e6qaaT8t/3Ty6Ya+q7P2e3j2dXvbJR1PLopsrjN318fWn0w7ySaW7Tjbc4n7y6+qvxPDo4ma+s7LU9vHqa3ebb53hivJOP9PqdXZu9nvN7lcsnzeyiS+fy8meC8mOJjj6zszbTevjuR+h7R3gkubyuOTUkWXNfDfI4v+ptvK71qPolV+p5byZhefrOfLUzrzHvY9veSym26aXONbrfpJ9Wc+fer4nLcsm1veeMnnH+R5NNWRN9Zz1c68dj1veab2Tr579H8IdH9bnk+LLddOKbYqZNT1nzPL4mVnqvLm+e/kefHv3F3jj9Dod5JYzZxvd5Kvd78zT80Doz1/PMY9nAAH572AAAAAAAAAAAAAAAAAAAAAAAAAAAAAAAAAAAAAAAAAAB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g8PDw8PDxQPDw8NDw8PDw0PDw8NDQ8PFBAVFRQQFBQXHCYeFxkjGRQVHy8gIycpLCwsFR4xNTAqNSYrLCkBCQoKDgwOGg8PFywdHyQsKSwsNSksLCwsKSwsKSktNCkpKSksKSwuLCwsKSkpLCwtKSkpKSwpLCksLCkpLC0pKf/AABEIAMIBAwMBIgACEQEDEQH/xAAbAAEBAQEBAQEBAAAAAAAAAAAAAgEEBQMGB//EADgQAAMAAQIDBQUHAwMFAAAAAAABEQIDIRIxQQQFUWFxEyKBkaEyQmKx4fDxFMHRM1JTFSNDgqL/xAAaAQEBAQEBAQEAAAAAAAAAAAAAAQIEAwYF/8QAJhEBAQEAAgEDBAEFAAAAAAAAABEBAgMSBBNBFCExUXEiI2GB8P/aAAwDAQACEQMRAD8A/kMEKgP23KmCFQQCYIUIBMNNgAyCGw2ATAbBAMghsEAyA2GwQTBCoIBIhUEEEwQqCATBCoIWCYbDYIIMghsEEEw2Gw2CCYIbBBBgNgA2CGwQsRkENEEGQQ2CCDIIbBBBkEKgggkQqCCCYaXU+fz6/qMtOea8VyA+cEKgggmGw2CFgmCFQQQZBDYIIJEKhsEEwQqCCCYIVBBBIhUEEEwQqCCCYCoBAghsNhqImCFQQQSIVBBBMBUEEEwFQQQYIbBBBkNxya5foIIIKif4X/8AL/wTlg1s9hD6Yak2a4sfB9PR9BB8hDp/peJXTfFN3h/5F8PvLzXxSPhAJgKggEwFQQCQVBCiYIVBAJghUEAmCFwQCIIXBAJgKhgGwQ2CFiMghUEEEiFQQQSIVBBBMEKgggmAqCCCQVBBBMBUAgxNrdbNbprZpnV7fHU/1dsv+bBLi/8AfHll67P1OYCD66/ZMsI9ssG/d1MHcH5Xo/Jx+R8Yfbs/actO8L2y2yxaWWGa8MsXsz7ey09T7E0s/wDjyf8A28n+DN/Z9Mvn0J+BxwQ+mppPFvHJPHJc8Wo0QagyCGmiCYIaaIJghUMggyCFQQQTBChBBi+ANgECA0GojIIaBBkENAgyCGgQZBDYIIMhsNgggmCFQQQZBDYOEQZBDeEcJYMghvCOEQdGl2z3VhqL2mC2SbmeC/Bl09N15G6nYqnnpP2mCVyUmrgvxY+HmqvQ5uEvTzeLWWLeOWLqyxbTT8UyeP6K+cB2+109X/VXBn/y4Y+7k/x4L88fkyO1d3amlwvNe7mrhqYtZaea8ccls/TmuoHLAVBwlgkFcI4RESCoIIMMLghYJgKgJAghUENQTBCoIBMEKhsEEQQuCATBCoIIJghUEEEwQqCATBCoIIiYIVBCwTBCobBBENhUEEEw3jc4a+G3hr4b4zxNgggmCFQCCYIVAIJghRqEEQQoCDDCgIAhUENQSIVBBBMBcEEEQ2FQQREwQqCCCYIVBBBMEKgggmCFQ2CCIIVDYWCIIXBBBEELgggiCFwQQTBCoBBMEKgggmCFmQQTBCoIIM4V+6aAIENhsNhqImCFQQQTBCoIIJghUEEEwQqCCCYCoIIJghUELBMELgggg2FQQQTBCoIIJghUEEEwQqCCCYIVBBBMELhkEEwQuCCCIIXBBBEBcBYEENghYjIIVBBBMBUEEEwQqCCCYCoIIJBUEEGCGwQQSbDYbCwSCoIIJEKgggkFQQQTBCoIIJghUEEEwQqGwQRBCobBBEELggiJgKAgQQoGoJghQEEwQoCCYbDQIJghQEGQQ0CDIIeL2PvLU9rqe1yWOGFqiaqcWKf+PA68e2ZajwyxeOnpPKXNzPUnNY+H5nLw9Vw559v+/wA/w9N69x3wQ1CHXHmyCGwQQZAbDYIJghUEEEwQqCCIk02CCCTTYIIMBsNggkGwQsGAqAkHxwy4t+WPTz/f787qW3XwPH7T3q3kscdlUl5LpPU69HtOOOO3vZN/PJ+f9/4OXh6nhu7mb+HrvXuO8l6i8U23Ntzy9bvBJtNrJptN/cUfRdX1vn0Iy7wy4lInvilzyW6Tya8fLyJy9Xwwzq17F/npfAqHDhrL3Unedye6i579fhsdK1PPy32b+C5fE6OPZnJjeMfWCGcajdUS3fTlT4Zdr3WK+0951S8X4fvY3vLOP5TM3XQxD4Zay4pVMPtPpxdF8t/ij6LWTSfjyvP5EzlmkXDzu/u0PDR91x55LG9ZG3+X1O3HXWXLl/u530/ycHf2Cy0L1xayS9dn9H9Dw9Ty/s8vHfhvrz+rK8Huzs61NXDDK8Lbs8k3Pod3e/aNJ6unhGsdF8OUjUq91Y/A4+6dTh19N+b8ueLR8u2J+0zsvFk3OTrp89x5+PRMz77v3/jI7dy8/wDT9pjGk1yfL0NhzdkzS09NX7uKTb5Kcyf6rjymP2V97ksn5eXP98vps7MmX5cHi6jYc2fa8Vsps0vJbWv5kvtiTluW0XNr8TnL0Lvbxz5Tx11wQ5n2zFJTevhXRN/tdKfRdoVjm2+Tb5eBc7OO/JNfWCEvXx23tcS6j2qs6/pTVz9oqCE+1VS8SvaKzw/f9y3AghmWolL1/f79TeNWdZR9kIIZnqJK+n1ZmprLFx8438lSbuYqgc+nqXJXw5eDe6+Gx9cdX3sl4L+SZzzVizYca7bal1yxxW/Vuz5Js3X7S/cWPLO+9YopX5Y78/0Me9xlXx10e1Xm/THJr5pGHHjk2k0s8k+uPFjj6JLZTl8DTPu6vi/NrWx+90uW3NttdfT+516/eOGywj+zeePL7vpTygfLce/lxzcx+hvHNdOnqTLi2bS4kunF0+C5laeo9vX3ny3b5t/A5DaYzs3Fj0sO3+8snJheHH4btr5fI6NHt+9qeUvlip9lee+78jxDccmt1sz34+q54xvXmva7T3muHhrbjrd3zc6eXP8Ag+Gl214pvk292vtZfHoooeZTVmxvque8rp7eZkelpdqV4svsp14r/dk/rsvobl215zi+youFVYvkp+Z5ntGatbLbflZy6kz1GyL4Y9jX71yaeC22mT2TWPVLorscnau35ZYtXZ/lU92cLzYyzb/hIc/U8+dupnXmK7Pnw54vwfXkNfVeeTyfN/Iihv6nP5bPFufL09Htdx33WOLi2SeUW35X+R/WtRJ7JTwb511ebaPN43y+A43z8D3+o5M+GO/+se687eUfNxdPXyR8V2vLdXm63ypzZajbr5symd7uW/K+OPRw7wadUuKmF3WHmau1cOLy3yyz6uONNPf67LyPMBfqOSeGPVXeTSTfWzrl8fjv5jDvV1vwS2e6qaaT8t/3Ty6Ya+q7P2e3j2dXvbJR1PLopsrjN318fWn0w7ySaW7Tjbc4n7y6+qvxPDo4ma+s7LU9vHqa3ebb53hivJOP9PqdXZu9nvN7lcsnzeyiS+fy8meC8mOJjj6zszbTevjuR+h7R3gkubyuOTUkWXNfDfI4v+ptvK71qPolV+p5byZhefrOfLUzrzHvY9veSym26aXONbrfpJ9Wc+fer4nLcsm1veeMnnH+R5NNWRN9Zz1c68dj1veab2Tr579H8IdH9bnk+LLddOKbYqZNT1nzPL4mVnqvLm+e/kefHv3F3jj9Dod5JYzZxvd5Kvd78zT80Doz1/PMY9nAAH572AAAAAAAAAAAAAAAAAAAAAAAAAAAAAAAAAAAAAAAAAAB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4.bp.blogspot.com/-6oLmcbj0Jx0/UM-q3Ac1KQI/AAAAAAAAHqg/PL776iOhVq4/s1600/sthooting+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62400"/>
            <a:ext cx="2743200" cy="2057400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hISEBUUEhQWFRUWFxYVFxcWFhcVFBcUFBUWFRQYFBcYGyYeFxkjGRQUHy8gIygpLCwsFh4xNTAqNSYrLCkBCQoKDgwOGg8PGikcHBwpKSkpKSksKSwpKSkpKSkpLCkpLCkpLCkpKSksLCwpKSkpKSkpKTUpKSwsKSwsKSkpLP/AABEIAMABBgMBIgACEQEDEQH/xAAbAAADAQEBAQEAAAAAAAAAAAAAAQIDBAUGB//EADsQAAEDAgQEBAUDAwIGAwAAAAEAAhEhMQMSQVEEYYGRBSJxoQYTscHwFDLxUtHhFUIHI2JygpIWFzP/xAAaAQADAQEBAQAAAAAAAAAAAAAAAQIDBAUG/8QAKBEAAgICAgEEAgEFAAAAAAAAAAECEQMSEyFRBBQxQSJh4UKRobHR/9oADAMBAAIRAxEAPwD8b4t5Y4RiB9IDhmMBpIbGYAto0RSgIWGPxBe5znAZnEuJFKmSYApFVm8nVGJc26W6LVy7Ea4eOGtIygki5FW3HlrFjqPpKwTdE0oO6pwaHXJbN7Ej00UWMTWzqBQ35CY62QMM96jSnX0KlEpWAJtdH0VYeHJiQL3oKCUYuFlIkgyAaEH9wBgxY1qLg0QBCoPMRofT6qsPGLZymCQQSDXKQQ4ehBWaANn8K4AkgwHZCdA6pieh7LMBSrY2QagQJEzWoECBes1gUPKdFJCJTbGtP4oqGJyEUncxzMwfRPBDC4Zi4N1gBzraAkA15osBEQd/Q/QqXippHI3Hqm8VtH99Uim02gJVObHabykFb25SRQ0uDvBkRy0O9pWQxZZdDRc0FzU0E6pFxpy9N56qwGRqLXrpWkb6z0WZSAvHADjBnnS8VtzlIlsm4FYFzyk0nRGEGz5iQIMQAfNBygyRSYk6DeyHsAArMifSpEe3umBJKqZEAWkkiZ6qEJACZApHWmsm29IVYTgDJGYbGRPaqhAFPYRcEUBqIoag+iGYZMwCYEmBMAXJ2CGvIIO0c7Wuhro0m++o5IAlW8gE5SSNCRBI5gEx3KhNkSJtrF41hNAa8OwOdD35BDjmIc6oaS0Q0E1IDeU1osVeM8E0tYUAMCgmNd1CLAYKEkK02AyUyRpy76qUyVFgJWHUgCu+t0gy2gJiTb8qqZjERU0mKmk7bJALEwi0kOBaRcEEHtooXd4j4l84tJYxhaxrJaCC7KIBdU1iBSBDQuFNgNriDIMEVBF5VtMAkOIdaI/2kVrPSFmhIBuGyebcaRSnfdGWk/lI06pOMmfpZADYydqAmpAt63PJShCYDC0EV0pTmZ1rSk9ghzYpBBArOpnQRShHbmhwGhmg76hdEFaEzUFj8QZv+W0kTlBdlFASGzXUxI6LAhW4CBEzrtyA90YzAHENdmAJAcAQCNDBqOq0pUIyhILoYxoBzZpLZZEQTmA806QH21hZNdFvoD9VjKAySK0siFWU0JF7c9KJgJwxqQNiZTQGnOnOhUlWQoKc4KIJlNbSTa1CAZiiTyNJ0uZrFfeUgBHP8n7JLnGX5cuuaeWXLHeZULVmEAfPLQWkikzQ5dRQuETpesQskACFTGTNqCakDYU3NbJudSBahqBMxWu0ykBCFTGE2BNCaCaAST6AKUwKGGcpNIBAuJrJoJkihra24Uqy4ZYiskzOlIEdD3SZcW626pAShViXNrm1unJCdASqcyALVE0IOpFQLWseW6GmKg27pNdBB23EjsaFIAzUjS6SFbmQAZv60qRXsgCZQ09fVBcSZNTetZPNMEUTSAlC1ZivqAT54BAnzVDgCNahp6BRNuXdOgGBMA02pHcqSITc4m5n+VKNQKa8i3MdCIPstWcOC1zswGWIBDpdJjywCBAE1I5Slw5gzIBt5gHCtDQg6EmeW8KZAjUwZm01iINdCrUaEJzpM/4VYmKXGSZMAdAAB7AKE8hiYMTE6TtKtOgNDhg5YNTeSAAZIvNBapj7qGugzQxvZBdPSiZeIAgUmtZM71inLdaLsQ24vlIgGYMkVETY6TP0TYcpNYImC09DUG0SohNjJVrG2xWDWytDhEXXfg8MGMk1J5W9K6rn4uoBExEmYvMGgNBNF1xhHGuzNT2fXwcblBVEqsAMk5y4CHRlAJzZTkmSKZonlN15+Z2zVEvkeUiCCZpBmgIOulvVDYgzM0i0azPsk95JJNSan1KolzQW1AcGkjQijmyNbgrmKJGGYJgwIkxQTaT0PZSnCSEBpgYJe4NbUm1QPc0CWG0TBp/fSeUqXRp+HVJAFGhNdxTt2Uq8LFc0y0kGCKUo4Frh6EEjqoSAFQiDbbWfUaaRXdViY0hohoygiQIJkk+bc1ido2WaANcdwoAZAEAxBM1MiTqSOiFkhOwKfen5RShCABU0CsmKUpcyKcqSeiTb1VPM6kgUE7TP3VqIEJhPKhUoistuIc0g5SKiJEEVERZQqqTqT3NP8IbhEgnQRPWyqgEW0FR6VketFTJgiQBf1i0dypQGk2/IqU9QsbSWkGoIgjTmEmtl1w0E3MwJ3uYCHEzVaYz22aBFgayQJrfWfYdZoDBOVTWEmBUmg9VMJUMYVMYSQBcpNNd+RXdwvDvxiGhskQJ1DRMAdzebDZb44NukRJpdsx+XncAwaW9L1mtBOl7L3OB8IGG0OxKTyr6r6Lw/4SZwuF87iP3XDSvlfG/GXYrjlmBSRb8p7L0owWONs4pTllesPg5vEuJJtY67xQx1XnJtxIIJE8jMHkYIKQfyBob/AFXNkybHVCCgqRKHRT3/AMKmOjQGms05iCqxXMytyghwBzEuBBMmC0QMoiBEmonWFzSXRoZMAkSYE1IEkDWBqkW+/wCdEQqgukk1uZNTJ03NZ7rkaoolzSCQRBFCDQzzQ2E6RrPtClC6AEIVsF6TTnSorTtXdJgQtczS4kjKKmGgkAwYFXTEwL91m5pFxFvcSPZNr6EQDOtZFdK/WUAN3mJIbFzAmAL0mTA5qWuj3uJuI1TNLHSunRSkAzFI6/43pCEkIAoHpulCqE8q6VjZNkwqc2Dp3B+iZEc7b/nJU9rdCT6iNPXda8YWQ95Jr/gDYckgnCpzI7A0INxOn0TWMC3UMtloOYAZgXBppDojQxYA1UY+GA4gaUNjUXggwRMwUJQr0FYmRNbdvsqY6okxpIFYMztN05EWrN+W0Ic+YtQRYDvFzzKnQAfjklxmM16mtQayZNQDXZZrR+HAFamsCDT1GvJTCWgEwgBWeX0hXw+M5jg9hLXNIcHNMFpBoQRYyq4wN/DfD8TiMVmGwFznEAAeq/dPC/grh/CuE+dxEZwJg/1bL8u/4a/FuD4dxRxsbDOIMha3LGYONiJ7dVp8Z/8AEPF8SxszxkwW2wwbNNJuM7qzFLbLZXFqul9/8OfJBz6OP4u+K8Xink1bhk+UaHL9Yn3Xz4echOcCIblqHODs5JoIIFQZM+cASJjJpEiZiRMUMawYujHLcxySGycuYguyzTMQACY5LPJkcjaEFBUiQUkk2sJt69BdYNlgrbgkkAVJsBeTp6pYhE0tT6V1Os/lFWDEGTFJBgkyNBtM35JgPFyZGwXZ65pADRUZcsVNJmeSyw8OTcChNaCgJj1MR6lVmFNd9PdLDia2MipNJEA02v0WMhozWuA4AkmDAoCJBNhpznooIg71019JTx8TM4nck6ankAOwCyGU5gDRIqaghwNKgggVBkC8elQVIwnZS6KAgE6SQSB2aeyhVhxIzEgawJPQEj6pWBKYAg+ySEgGQjKYnTdP5hmZk7mv1T+c7Llk5ZnLJiQIBi0wTXmgAxHSacrCNNkKEIA1hOKT+flVth4mWkAiQSCL5ZpmHmAqZgiegWYavb4zOyYRC0Yytbckg1VxisgMQryILE+MLJJvFB9kSYiaXjSVXy1YZMjbatQjjCzIwnA309+aC1KEnABBl+X8KsTELiXOJJJJJJkkmpJJuUoRCnQZWSYgkuNIjoI3lJuIRMG4g8xIP1ASIhEJaCKLMpIcCDFrGSKTItYoOLB8oisiskDaU/nuyls+UkOI3IBAJ3gE9zus0tBlAECYBkRvEyOhoVBZT1WjDTLJAJFZOWkiSAKxP13UtIrSZFL0qDI7EV3WTiMiE27QKkVOnvH8KmsmagQJr9BzWvC3dAk5XRaBTzEgjRubaDB0quMLOdzIJG21R0K1Y9ozS3NLYaSSC0y05qXMAiDTzKAFpjYhNwBJmggGPLQCkUNRzS0CznWmHggtcczRlihmXSYhsCKXrFApIVYcnyzANTJgUBInnePVYyiMyhViPBiABQCk1Iuam57KyIFyCbiI8tCPWb9ApZhyYoL3MCgn7LKUB2S5hFxFj0NR7J4rIIrNAdLkTFCUOcSACaC3LWnUlNrKSRIqLxWKfUKdAHj8QXxMUaGiGtbRogTlAk7k1OqyVN9JWgwCIJbIgmJrAMGYq2u6lxYzFCpzCDG3MH3F1KWrAEKgEK1jbQrPRdhqXYS6xTTl+dlHFCGmsCN4lfQP8U2cUZ26OVwAvqhjmmgP2XN8tzqrXgcUh2h5GfqLLhXq5OaVUn/c6HDr9nScFX8q015emnouzCw5FWlq0+SF6ajas4nlro4MDCAcC5uYAglsxImonSd1HEYYL3FrcoJJAmYBsJ1XqDhSQSAYESdBNp2UHApCNBLMeYMCsxPt9FWFgAEktmhAEkQSIBodLrv+Sl8lLQfMed+nTxcKSSSTJmTc+vNegcLRQ7AS0Gsx57sDXpf7JjCLyBIFmgmGgDmfuV34eHQgi4pyItqPv6JHh1GhfNR5hwSkMGtV6f6ZI8OlqPnR5opNAZEV0qDI2NI6lIN2BND3r3Gq7sTh5MnXansFn+ngqNDRZUcbG9tai3KdUyRWnpW3910v4U3IvX3j7FYuwlOhammYq8Y1NIFwAZABqADPNN2FCQwyQTBgXOgm0paFWZq8bGzRIAgBtABMWJi558kPaAaGedlMLGWOx2JzibmbCuwED2CeI8uMnloBYQLeiUIhZ8Y7FCbo0HepTIVTJE0FBQWAgTG9OqONBZDHEWpcdCIPsVp81zZBFSWurW1RehBnVPDwcz8rZdWkCpA1j0qsnNUPGFkkK8INrmmY8sR+6R+6dIm3JDnEgA2Fh9UFwrQCTOtL0FbV9lm4MdkAJpgIW0IdAehj+JQSGtnmf7LPF4gPALwQBs4VvYETpey7eI4zCZbKSZtBi1T+aLzsduGT5SXE1rQAnQQJPtZXnlK2t0/19fyc+JRq9aOZ9ScoIFYFzCvhsUsIdt2K+g8PwA4BrmgyJJB2Ni0inXmp4rGwspaXtEOJIAEktJAAABgR7k81C9JSWTav8FPLbcaN+Cxs7A6CJ/hdHyV42D405p8oDmDSIIHSg917PAeI4eN+2ZiSDT+V6/p/UY8iUW+/9nDkwSi7rov5Wyl2EuoYrAYzNB2kSqoRIII3BBXV0Y6nF8pIYK7vlJfJRQqOP5Kk4C9AYCocOlqFHlnh08PDgzAN7iRURZej+nQeGScAo8w8Mk7ApbrXlT83XqjhkfplLgM8R2CsnYS9jE4ZYu4dQ4DtnlnCFaf4qPtTqsH8OvVfwqg8Ms3AtZGjyjw5qP4Unhl636dQ7AU6MvmZ4x4dScBeu7h1n+mS4zVZzyjgqThleoeFN1DuGUuBazI4C0gRStdJpI9Qk6oHKl5/gVXceHWbuGKnjLWVM5GcqGaGY5VSyGJ2p3k/YroPCqDw5UvGUppmLnkgAk0oOQkmm1ST1Uwtvl8lGVQ8ZdiCS1bhG+6E1FILOUldnh/iRwrBp5kVC4kLxceSWOW0fk0lFSVM9TF8Ye4kthsggxzvey4flzHdZArXCxQDrC6vcLI/zJ11+AbgmaBbN4Y7QtjxbBrPomziHGwjmV044Yov8XZk5S8GX6YrJxi3+F1PwSbkrI4C6W/Aoy8m/A+N4uEaHM3+l1R02XZxXxTiOEMAZuf3HpIovKOCkMBG80qsHGDdtHVw3jWMy2Ia/wBXmHvK7G/EXEZYlp55fN0ii8o8OUhhFNTkvsHGL8HXw/imMx2YOJrJBJIPqvoOB+J2OpitLDuKt66j3XzTGPBuD7rswSD+5se4WkJtfBlkUfB9Xh+KYDrYjesj6hdgwQbL5BuA02Kl2EBTPHKVus3k5tUz7H9MFm7gxsvlXcVjMtiv/wDYo4f4h4hhq7OP+qvY3T5o+BrFZ9MeBWTvD1y8L8R4b/3vOGebZb3H3AW7/iDBaY+ax3oHe5AhHJEXFID4ej/T1n/8mwBd8+jXf2XqcPxLMRuZkOHKvfZUpxf2J42vk8p3hqzd4cu3xDxMs/bhPeeTTHcj+6+f4j4i4iSPltb6tMgaXKh5YIqOJs7ncDyUHg15L/GuJcbxyACs+N48R5Rzy1/sp5Yj4H5R6DuDWR4bReaeLxSZL3d49ljkJrNVLyLwHD+z1MTCAuQFyYnEYYpPYSuJ3DqDwxWbyX8I1jij9s6jj4e57LDExm6Sszw5S+QVnvI3jGK+y/njZCzGAUKdpFVE5ykhC8E3BCEIAFYxnbqEKlJx+GBr+pduVJxTuVCE+SflipFZzuUxjHcqEI3l5CjT57t1Z4x2/sANrWWCYVcs/IUjY8W46xYUAFhGmvNH6t39R7rBCfPPyLVHUzi36E/X6rrHGuIHkbat68+S8paMx3CxW8PU18kyxp/R6I4t39Lfzqqw+KOoB5SR7yV5x4tx1XXgcSXLph6hSdIyljpfB2jGYf8AZWkeYdZp6LRjMPVvaq4MUu3j0XM7OP8Ace60lJr6shQTPZ+ZhA//AJu7fVW/xVjACxrs3plj/wArrwC9+5Wbi7crGWdr+llrEj63hfj57aPZmHr5utKq/wD7HfX/AJTQYMEEmDHlka1XxiFyy9TNvro04oeD6/jPjZxbhHDhuI1zHOIEE5R5pMWJ0WPFfGrnulzGFsGkAmZvML5ZCXuZhxRqj18XxwOMnDaP+1rR9ln/AKiw6R2H2XmIT91kDhieq/xFhFRb0BPYV6rP/UGf0nuF54CSPdZA4YnoM41moOuumih3GN0B7riQkvVZEPiidf6wbIXIhHusg+OIIQhcxYIQhAAhCEACEITQAhMIhPVgJCeVKEqaAEIQkAIQhAAqY8gyFKE02naA6W8S7dV+ocudhVSvTx5N42ZuKNTilQQkktNgoHNUFqpIlc2SMWUiYSVKSuSUKGCEIWYwQhCABCEIAEIQgAQhCABCEIAEIQgAQhCABCEJ2A5SQhFgCEISAcIhJCdrwA4RCSFSoC2uVh6zhU3DK6I5GiaNMyhaDBKPlFVyCSMSguWhwioLCFLkOiVKqEiFlJ2MoYXMdx9JQcPn9FJSU9eBjyoypIUAOEEJShHQAhCEgP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drsuraiyanasim.files.wordpress.com/2012/08/shooting_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3943350" cy="2893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165</TotalTime>
  <Words>171</Words>
  <Application>Microsoft Office PowerPoint</Application>
  <PresentationFormat>On-screen Show (4:3)</PresentationFormat>
  <Paragraphs>55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Boom Town Unit 5.1</vt:lpstr>
      <vt:lpstr>Gold Rush</vt:lpstr>
      <vt:lpstr>                    Miner</vt:lpstr>
      <vt:lpstr>           Mining tools</vt:lpstr>
      <vt:lpstr>Stagecoach</vt:lpstr>
      <vt:lpstr>Log cabin</vt:lpstr>
      <vt:lpstr>                 Trapper</vt:lpstr>
      <vt:lpstr>              Gooseberry</vt:lpstr>
      <vt:lpstr>Shooting star</vt:lpstr>
      <vt:lpstr>Hay</vt:lpstr>
      <vt:lpstr>lonesome</vt:lpstr>
      <vt:lpstr>Wailed</vt:lpstr>
      <vt:lpstr>grumbled</vt:lpstr>
      <vt:lpstr>trader</vt:lpstr>
      <vt:lpstr>blossomed</vt:lpstr>
      <vt:lpstr>sidewalk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Boom Town Unit 5.1</dc:title>
  <dc:creator>OKCPS</dc:creator>
  <cp:lastModifiedBy>OKCPS</cp:lastModifiedBy>
  <cp:revision>18</cp:revision>
  <dcterms:created xsi:type="dcterms:W3CDTF">2013-02-01T20:15:23Z</dcterms:created>
  <dcterms:modified xsi:type="dcterms:W3CDTF">2013-02-03T18:10:14Z</dcterms:modified>
</cp:coreProperties>
</file>