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IwjZ1J2b8U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 and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3.5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222" t="21333" r="25556" b="7556"/>
          <a:stretch>
            <a:fillRect/>
          </a:stretch>
        </p:blipFill>
        <p:spPr bwMode="auto">
          <a:xfrm>
            <a:off x="228600" y="914400"/>
            <a:ext cx="4076700" cy="562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has a big plum tree.</a:t>
            </a:r>
            <a:endParaRPr lang="en-US" dirty="0"/>
          </a:p>
        </p:txBody>
      </p:sp>
      <p:pic>
        <p:nvPicPr>
          <p:cNvPr id="3076" name="Picture 4" descr="https://encrypted-tbn3.gstatic.com/images?q=tbn:ANd9GcRWaAyy01OttRshYtvMeH0FSgBfjuUTunPod6EhRbZVkBIXF9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9600"/>
            <a:ext cx="2628900" cy="1743076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SRyYbCrukaPmQjxB4qP2-iOKNRCS6DeFl7NFAi5OM478w5t4Q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4679620" cy="3505200"/>
          </a:xfrm>
          <a:prstGeom prst="rect">
            <a:avLst/>
          </a:prstGeom>
          <a:noFill/>
        </p:spPr>
      </p:pic>
      <p:pic>
        <p:nvPicPr>
          <p:cNvPr id="3080" name="Picture 8" descr="https://encrypted-tbn0.gstatic.com/images?q=tbn:ANd9GcTQIUYEKGce0wj2Wxip6UBImWDV64mYrVCy3gRShPwamSDl0n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2466975" cy="1847851"/>
          </a:xfrm>
          <a:prstGeom prst="rect">
            <a:avLst/>
          </a:prstGeom>
          <a:noFill/>
        </p:spPr>
      </p:pic>
      <p:pic>
        <p:nvPicPr>
          <p:cNvPr id="3082" name="Picture 10" descr="http://1.bp.blogspot.com/-tuHubgf-Nr4/UJa9Jc_ZJcI/AAAAAAAAB7U/KzEhjfQ5oIk/s1600/shiny_pl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914651" cy="1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shows me how to make plum jam.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strawberry jam		    apricot jam		        raspberry jam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plum jam </a:t>
            </a:r>
            <a:r>
              <a:rPr lang="en-US" sz="1400" dirty="0" smtClean="0">
                <a:sym typeface="Wingdings" pitchFamily="2" charset="2"/>
              </a:rPr>
              <a:t> </a:t>
            </a:r>
            <a:endParaRPr lang="en-US" sz="1400" dirty="0"/>
          </a:p>
        </p:txBody>
      </p:sp>
      <p:pic>
        <p:nvPicPr>
          <p:cNvPr id="2050" name="Picture 2" descr="https://encrypted-tbn2.gstatic.com/images?q=tbn:ANd9GcQwdxvMOvn01dm9Jg_YlK3_NgaOg-ISvp2FfpX7Fli3Cd9R8e_o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143125" cy="2143126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RFswvLUJN31bjdqEL6bw-qXLILxaFOb0NOpTCYfmPPwwFB3Iaj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95600"/>
            <a:ext cx="2362200" cy="2099733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QIYUTipeWkj-tySW0ZSW_3pfOMLdJWaN2PQ_Fyx92tFhnTIbdW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0"/>
            <a:ext cx="2619375" cy="1743075"/>
          </a:xfrm>
          <a:prstGeom prst="rect">
            <a:avLst/>
          </a:prstGeom>
          <a:noFill/>
        </p:spPr>
      </p:pic>
      <p:pic>
        <p:nvPicPr>
          <p:cNvPr id="2056" name="Picture 8" descr="https://encrypted-tbn1.gstatic.com/images?q=tbn:ANd9GcRg3mlOx48Eni_Ms3f6HnktBgFRTzvVBWRTNs3m5-tr2lt6sR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105400"/>
            <a:ext cx="2338136" cy="1676400"/>
          </a:xfrm>
          <a:prstGeom prst="rect">
            <a:avLst/>
          </a:prstGeom>
          <a:noFill/>
        </p:spPr>
      </p:pic>
      <p:pic>
        <p:nvPicPr>
          <p:cNvPr id="2058" name="Picture 10" descr="https://encrypted-tbn2.gstatic.com/images?q=tbn:ANd9GcT1KpObna9tDhujksUgSEjrBfLGAKVc3xCzTmiuJBy1brpSXTp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14924"/>
            <a:ext cx="2628900" cy="1743076"/>
          </a:xfrm>
          <a:prstGeom prst="rect">
            <a:avLst/>
          </a:prstGeom>
          <a:noFill/>
        </p:spPr>
      </p:pic>
      <p:pic>
        <p:nvPicPr>
          <p:cNvPr id="2060" name="Picture 12" descr="https://encrypted-tbn0.gstatic.com/images?q=tbn:ANd9GcRTJalWhN2iAD-XP3OUy4kiaSkyMTbdWvNjEIam4LIEJ0f6QVHTX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1321" y="5181600"/>
            <a:ext cx="2238079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were</a:t>
            </a:r>
          </a:p>
          <a:p>
            <a:pPr lvl="1"/>
            <a:r>
              <a:rPr lang="en-US" i="1" dirty="0" smtClean="0"/>
              <a:t>“Gram, did you cook when you </a:t>
            </a:r>
            <a:r>
              <a:rPr lang="en-US" i="1" u="sng" dirty="0" smtClean="0"/>
              <a:t>were</a:t>
            </a:r>
            <a:r>
              <a:rPr lang="en-US" i="1" dirty="0" smtClean="0"/>
              <a:t> little?” I ask. </a:t>
            </a:r>
          </a:p>
          <a:p>
            <a:r>
              <a:rPr lang="en-US" i="1" dirty="0" smtClean="0"/>
              <a:t>About</a:t>
            </a:r>
          </a:p>
          <a:p>
            <a:pPr lvl="1"/>
            <a:r>
              <a:rPr lang="en-US" i="1" dirty="0" smtClean="0"/>
              <a:t>“This story is </a:t>
            </a:r>
            <a:r>
              <a:rPr lang="en-US" i="1" u="sng" dirty="0" smtClean="0"/>
              <a:t>about</a:t>
            </a:r>
            <a:r>
              <a:rPr lang="en-US" i="1" dirty="0" smtClean="0"/>
              <a:t> cats and dogs.”</a:t>
            </a:r>
            <a:endParaRPr lang="en-US" i="1" u="sng" dirty="0" smtClean="0"/>
          </a:p>
          <a:p>
            <a:r>
              <a:rPr lang="en-US" i="1" dirty="0" smtClean="0"/>
              <a:t>Says</a:t>
            </a:r>
          </a:p>
          <a:p>
            <a:pPr lvl="1"/>
            <a:r>
              <a:rPr lang="en-US" i="1" dirty="0" smtClean="0"/>
              <a:t>“You can do it, James!” she </a:t>
            </a:r>
            <a:r>
              <a:rPr lang="en-US" i="1" u="sng" dirty="0" smtClean="0"/>
              <a:t>says</a:t>
            </a:r>
            <a:r>
              <a:rPr lang="en-US" i="1" dirty="0" smtClean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nonfiction article gives information about a topic. 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1667" t="27556" r="52222" b="15555"/>
          <a:stretch>
            <a:fillRect/>
          </a:stretch>
        </p:blipFill>
        <p:spPr bwMode="auto">
          <a:xfrm>
            <a:off x="0" y="4114800"/>
            <a:ext cx="1752600" cy="25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l="21111" t="27556" r="52222" b="16444"/>
          <a:stretch>
            <a:fillRect/>
          </a:stretch>
        </p:blipFill>
        <p:spPr bwMode="auto">
          <a:xfrm>
            <a:off x="5410200" y="4114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528" t="20889" r="24722" b="7333"/>
          <a:stretch>
            <a:fillRect/>
          </a:stretch>
        </p:blipFill>
        <p:spPr bwMode="auto">
          <a:xfrm>
            <a:off x="3657600" y="4114800"/>
            <a:ext cx="1676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41563" t="21167" r="24687" b="6333"/>
          <a:stretch>
            <a:fillRect/>
          </a:stretch>
        </p:blipFill>
        <p:spPr bwMode="auto">
          <a:xfrm>
            <a:off x="1828800" y="41148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42222" t="21333" r="25556" b="7556"/>
          <a:stretch>
            <a:fillRect/>
          </a:stretch>
        </p:blipFill>
        <p:spPr bwMode="auto">
          <a:xfrm>
            <a:off x="7315200" y="4114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lets me give the flowers a drink.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giving</a:t>
            </a:r>
            <a:r>
              <a:rPr lang="en-US" dirty="0" smtClean="0"/>
              <a:t> 			</a:t>
            </a:r>
            <a:r>
              <a:rPr lang="en-US" u="sng" dirty="0" err="1" smtClean="0"/>
              <a:t>giving</a:t>
            </a:r>
            <a:r>
              <a:rPr lang="en-US" u="sng" dirty="0" smtClean="0"/>
              <a:t> a drink</a:t>
            </a:r>
            <a:endParaRPr lang="en-US" u="sng" dirty="0"/>
          </a:p>
        </p:txBody>
      </p:sp>
      <p:pic>
        <p:nvPicPr>
          <p:cNvPr id="10242" name="Picture 2" descr="https://encrypted-tbn1.gstatic.com/images?q=tbn:ANd9GcTpQj8h5qhnpJ2wU5ZTJZL7zeOoY0MBLv6tRUXB3Vx5PkgSTN2D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2295525" cy="2000250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T6wMzVx3w1UwckC3TN9-fFwfiUDIjRz2rjANMtobcJeiAosiQ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2085975" cy="2190750"/>
          </a:xfrm>
          <a:prstGeom prst="rect">
            <a:avLst/>
          </a:prstGeom>
          <a:noFill/>
        </p:spPr>
      </p:pic>
      <p:pic>
        <p:nvPicPr>
          <p:cNvPr id="10248" name="Picture 8" descr="https://encrypted-tbn2.gstatic.com/images?q=tbn:ANd9GcRJisrtaCHuS9_pTK3rAYj_nQnpgzKnTSBOHeGTx16YjyXku1f-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19675"/>
            <a:ext cx="2486025" cy="1838325"/>
          </a:xfrm>
          <a:prstGeom prst="rect">
            <a:avLst/>
          </a:prstGeom>
          <a:noFill/>
        </p:spPr>
      </p:pic>
      <p:pic>
        <p:nvPicPr>
          <p:cNvPr id="10250" name="Picture 10" descr="http://www.honestgoldguyofsarasota.com/images/Giving-a-dri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048000" cy="2214360"/>
          </a:xfrm>
          <a:prstGeom prst="rect">
            <a:avLst/>
          </a:prstGeom>
          <a:noFill/>
        </p:spPr>
      </p:pic>
      <p:pic>
        <p:nvPicPr>
          <p:cNvPr id="10252" name="Picture 12" descr="https://encrypted-tbn2.gstatic.com/images?q=tbn:ANd9GcS36mHFVFGuwT2NDXn_ka3zJpubzYtu62qqe0LufhfULlWX1-d_U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724400"/>
            <a:ext cx="2266950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“Look at me go!” I say.</a:t>
            </a:r>
            <a:endParaRPr lang="en-US" dirty="0"/>
          </a:p>
        </p:txBody>
      </p:sp>
      <p:pic>
        <p:nvPicPr>
          <p:cNvPr id="9220" name="Picture 4" descr="https://encrypted-tbn3.gstatic.com/images?q=tbn:ANd9GcQD2HDqkGJXYB9irFiK-A395xMY9qF_XoB6Zi72SOmp7a4lCC1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2143125" cy="2133601"/>
          </a:xfrm>
          <a:prstGeom prst="rect">
            <a:avLst/>
          </a:prstGeom>
          <a:noFill/>
        </p:spPr>
      </p:pic>
      <p:pic>
        <p:nvPicPr>
          <p:cNvPr id="9222" name="Picture 6" descr="https://encrypted-tbn1.gstatic.com/images?q=tbn:ANd9GcSXqlZcFCrq_-ZNd-CsWz_SZRlggDxLrSNa7_kIPRbcG0hDUEDa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2143125" cy="2133601"/>
          </a:xfrm>
          <a:prstGeom prst="rect">
            <a:avLst/>
          </a:prstGeom>
          <a:noFill/>
        </p:spPr>
      </p:pic>
      <p:pic>
        <p:nvPicPr>
          <p:cNvPr id="9224" name="Picture 8" descr="https://encrypted-tbn0.gstatic.com/images?q=tbn:ANd9GcQIAjkm6e_nfhj4kYpmXYtVgAKVBnfFllLFmTmtZ2S2agO_q7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72000"/>
            <a:ext cx="2505075" cy="1819276"/>
          </a:xfrm>
          <a:prstGeom prst="rect">
            <a:avLst/>
          </a:prstGeom>
          <a:noFill/>
        </p:spPr>
      </p:pic>
      <p:pic>
        <p:nvPicPr>
          <p:cNvPr id="9226" name="Picture 10" descr="https://encrypted-tbn3.gstatic.com/images?q=tbn:ANd9GcSPIkMLLuwBpRnjg8O6UNba452nRbLwgMPD0HsQD9wH_HBdoyzu"/>
          <p:cNvPicPr>
            <a:picLocks noChangeAspect="1" noChangeArrowheads="1"/>
          </p:cNvPicPr>
          <p:nvPr/>
        </p:nvPicPr>
        <p:blipFill>
          <a:blip r:embed="rId5" cstate="print"/>
          <a:srcRect b="14019"/>
          <a:stretch>
            <a:fillRect/>
          </a:stretch>
        </p:blipFill>
        <p:spPr bwMode="auto">
          <a:xfrm>
            <a:off x="6477000" y="4572000"/>
            <a:ext cx="22479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am learning how to read at school,” I say.  </a:t>
            </a:r>
            <a:endParaRPr lang="en-US" dirty="0"/>
          </a:p>
        </p:txBody>
      </p:sp>
      <p:pic>
        <p:nvPicPr>
          <p:cNvPr id="8194" name="Picture 2" descr="http://www.readtoday.com/upload/images/Reading_Kids-420x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4000500" cy="2657476"/>
          </a:xfrm>
          <a:prstGeom prst="rect">
            <a:avLst/>
          </a:prstGeom>
          <a:noFill/>
        </p:spPr>
      </p:pic>
      <p:pic>
        <p:nvPicPr>
          <p:cNvPr id="8196" name="Picture 4" descr="https://encrypted-tbn1.gstatic.com/images?q=tbn:ANd9GcTFCruap_khKiQcDhN7rHHkZq6JFc4vwjL16PfVuw2ZzA926r2t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14" y="2590800"/>
            <a:ext cx="2490261" cy="3429000"/>
          </a:xfrm>
          <a:prstGeom prst="rect">
            <a:avLst/>
          </a:prstGeom>
          <a:noFill/>
        </p:spPr>
      </p:pic>
      <p:pic>
        <p:nvPicPr>
          <p:cNvPr id="8198" name="Picture 6" descr="https://encrypted-tbn2.gstatic.com/images?q=tbn:ANd9GcTiuOlKxnKDqmHuIRGz6kZd2fSE4MkdH80gw4aqUzuH6h3FwFgx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495800"/>
            <a:ext cx="2286000" cy="1524001"/>
          </a:xfrm>
          <a:prstGeom prst="rect">
            <a:avLst/>
          </a:prstGeom>
          <a:noFill/>
        </p:spPr>
      </p:pic>
      <p:pic>
        <p:nvPicPr>
          <p:cNvPr id="8200" name="Picture 8" descr="https://encrypted-tbn1.gstatic.com/images?q=tbn:ANd9GcSr50KftSkOz9oQK8NojZasYyh-Bp_X-G8xeydHUZYcrdN-38gPT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14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my bike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helps me </a:t>
            </a:r>
            <a:r>
              <a:rPr lang="en-US" u="sng" dirty="0" smtClean="0"/>
              <a:t>ride my bike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2222" t="26667" r="51667" b="30884"/>
          <a:stretch>
            <a:fillRect/>
          </a:stretch>
        </p:blipFill>
        <p:spPr bwMode="auto">
          <a:xfrm>
            <a:off x="5943600" y="3581400"/>
            <a:ext cx="29248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encrypted-tbn2.gstatic.com/images?q=tbn:ANd9GcQVk5gYxPOttI4USAHvV_bhW-KbQa2xUisH7UoOCjLOFdi_Pi0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48205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helps me ride my bike.  She is strong!</a:t>
            </a:r>
            <a:endParaRPr lang="en-US" dirty="0"/>
          </a:p>
        </p:txBody>
      </p:sp>
      <p:pic>
        <p:nvPicPr>
          <p:cNvPr id="6148" name="Picture 4" descr="https://encrypted-tbn0.gstatic.com/images?q=tbn:ANd9GcTFve9bNnJLJPL_hPgGLhtrz2p9H385jTT_9RgX0mLOpvxr6nR0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648200"/>
            <a:ext cx="2457450" cy="18573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248400" y="4419600"/>
            <a:ext cx="1524000" cy="2438400"/>
          </a:xfrm>
          <a:prstGeom prst="ellipse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https://encrypted-tbn1.gstatic.com/images?q=tbn:ANd9GcR3Qw_FPgqkuBrecroTF2UF6w6HGTd6A8Q49CYwu5Et7oUHhLVV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1990725" cy="2295526"/>
          </a:xfrm>
          <a:prstGeom prst="rect">
            <a:avLst/>
          </a:prstGeom>
          <a:noFill/>
        </p:spPr>
      </p:pic>
      <p:pic>
        <p:nvPicPr>
          <p:cNvPr id="6152" name="Picture 8" descr="https://encrypted-tbn1.gstatic.com/images?q=tbn:ANd9GcSRJC6NTzuLRUB1OmiWNMtExdYOOE4OAIZjjNn1qjBrFDSuL_lX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010149"/>
            <a:ext cx="2466975" cy="1847851"/>
          </a:xfrm>
          <a:prstGeom prst="rect">
            <a:avLst/>
          </a:prstGeom>
          <a:noFill/>
        </p:spPr>
      </p:pic>
      <p:pic>
        <p:nvPicPr>
          <p:cNvPr id="6154" name="Picture 10" descr="https://encrypted-tbn0.gstatic.com/images?q=tbn:ANd9GcSWCOOG2RBZY-8R7sNB8EzNGKa0-XMZx71xyLOJLXPJSP0fs0I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590800"/>
            <a:ext cx="3048000" cy="3172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has a big, striped cat.  His name is scruff. 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striped cats</a:t>
            </a:r>
            <a:r>
              <a:rPr lang="en-US" dirty="0" smtClean="0"/>
              <a:t>				striped things</a:t>
            </a:r>
            <a:endParaRPr lang="en-US" u="sng" dirty="0" smtClean="0"/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	This is Bo Buckmaster. </a:t>
            </a:r>
          </a:p>
          <a:p>
            <a:pPr>
              <a:buNone/>
            </a:pPr>
            <a:r>
              <a:rPr lang="en-US" sz="1600" dirty="0" smtClean="0"/>
              <a:t>			He is striped.  </a:t>
            </a: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rcRect t="28978" r="4140" b="6162"/>
          <a:stretch>
            <a:fillRect/>
          </a:stretch>
        </p:blipFill>
        <p:spPr>
          <a:xfrm>
            <a:off x="2057400" y="3962400"/>
            <a:ext cx="2667000" cy="2406006"/>
          </a:xfrm>
          <a:prstGeom prst="rect">
            <a:avLst/>
          </a:prstGeom>
        </p:spPr>
      </p:pic>
      <p:pic>
        <p:nvPicPr>
          <p:cNvPr id="5124" name="Picture 4" descr="https://encrypted-tbn0.gstatic.com/images?q=tbn:ANd9GcSYiP86CeT90VI8emfTLViVRdtlsuFfjit2O4BSR5Dm6W1zT__4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7478"/>
            <a:ext cx="2209800" cy="147052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40000" t="21333" r="33333" b="34222"/>
          <a:stretch>
            <a:fillRect/>
          </a:stretch>
        </p:blipFill>
        <p:spPr bwMode="auto">
          <a:xfrm>
            <a:off x="914400" y="3527425"/>
            <a:ext cx="12954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s://encrypted-tbn1.gstatic.com/images?q=tbn:ANd9GcTEjVE_C5ziakZ3hEzixv0Hz5_e-1jnXC8zb_Lf9mp6dZSWuxP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429000"/>
            <a:ext cx="1509858" cy="1571626"/>
          </a:xfrm>
          <a:prstGeom prst="rect">
            <a:avLst/>
          </a:prstGeom>
          <a:noFill/>
        </p:spPr>
      </p:pic>
      <p:pic>
        <p:nvPicPr>
          <p:cNvPr id="5131" name="Picture 11" descr="https://encrypted-tbn2.gstatic.com/images?q=tbn:ANd9GcTuW5B6mRKAfWUHn1dPqRFNfLfuZEzFMJSw3twV06duHpPBywBOt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733800"/>
            <a:ext cx="2095500" cy="2181226"/>
          </a:xfrm>
          <a:prstGeom prst="rect">
            <a:avLst/>
          </a:prstGeom>
          <a:noFill/>
        </p:spPr>
      </p:pic>
      <p:pic>
        <p:nvPicPr>
          <p:cNvPr id="5133" name="Picture 13" descr="https://encrypted-tbn2.gstatic.com/images?q=tbn:ANd9GcSKVLQKGftjRm3klPnuR2NFrdH0QlFAyz_063-zPXY__ZhpsIF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5172075"/>
            <a:ext cx="1685925" cy="16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r>
              <a:rPr lang="en-US" dirty="0" smtClean="0"/>
              <a:t>Gram likes to play chess.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Harry Potter plays wizard’s chess. It is like normal chess, except the pieces move magically. </a:t>
            </a:r>
          </a:p>
          <a:p>
            <a:r>
              <a:rPr lang="en-US" sz="1800" dirty="0" smtClean="0">
                <a:hlinkClick r:id="rId2"/>
              </a:rPr>
              <a:t>http://www.youtube.com/watch?v=IwjZ1J2b8UY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098" name="Picture 2" descr="https://encrypted-tbn1.gstatic.com/images?q=tbn:ANd9GcQuvLZ33D5MdPplHe_9sgdQKdKpDsXRrc_hrxf_Itvm3RqIeLeL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3189720" cy="2362200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Ruy6zA6qoK0tsU43wKZNJI1n7z269btTMwKfV30Q-oitMVOp8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"/>
            <a:ext cx="2438400" cy="1637733"/>
          </a:xfrm>
          <a:prstGeom prst="rect">
            <a:avLst/>
          </a:prstGeom>
          <a:noFill/>
        </p:spPr>
      </p:pic>
      <p:pic>
        <p:nvPicPr>
          <p:cNvPr id="4102" name="Picture 6" descr="https://encrypted-tbn1.gstatic.com/images?q=tbn:ANd9GcSo3egt45SSBtZjkcKrdO9TL3TnD1XhaGlsUYpZnO9bwz9jTKUl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429000"/>
            <a:ext cx="3945565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177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Gram and Me</vt:lpstr>
      <vt:lpstr>Realistic Fiction</vt:lpstr>
      <vt:lpstr>give</vt:lpstr>
      <vt:lpstr>say</vt:lpstr>
      <vt:lpstr>read</vt:lpstr>
      <vt:lpstr>ride my bike</vt:lpstr>
      <vt:lpstr>strong</vt:lpstr>
      <vt:lpstr>striped</vt:lpstr>
      <vt:lpstr>chess</vt:lpstr>
      <vt:lpstr>plum tree</vt:lpstr>
      <vt:lpstr>jam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15</cp:revision>
  <dcterms:created xsi:type="dcterms:W3CDTF">2012-12-06T19:34:33Z</dcterms:created>
  <dcterms:modified xsi:type="dcterms:W3CDTF">2012-12-09T02:36:46Z</dcterms:modified>
</cp:coreProperties>
</file>