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0" r:id="rId3"/>
    <p:sldId id="261" r:id="rId4"/>
    <p:sldId id="257" r:id="rId5"/>
    <p:sldId id="270" r:id="rId6"/>
    <p:sldId id="258" r:id="rId7"/>
    <p:sldId id="259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C0E0-2D20-4971-A987-1B18D5FA97B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2B7A-E9A0-4917-94AF-20077F730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2B7A-E9A0-4917-94AF-20077F7300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DC051-4EDA-416A-BC31-F875E481847E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6A2F2F-8F0A-4B10-BC09-0D6F76F571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pacefellowship.com/wp-content/uploads/2011/01/IOV-04B-HR_CMY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1jqu7g1y74ds1.cloudfront.net/wp-content/uploads/2008/04/laik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American Hero Flies Again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Nonfiction-gives information about real people, places, or things.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753" t="23958" r="27965" b="6250"/>
          <a:stretch>
            <a:fillRect/>
          </a:stretch>
        </p:blipFill>
        <p:spPr bwMode="auto">
          <a:xfrm>
            <a:off x="381000" y="3692652"/>
            <a:ext cx="2362200" cy="316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7083" r="45900" b="54167"/>
          <a:stretch>
            <a:fillRect/>
          </a:stretch>
        </p:blipFill>
        <p:spPr bwMode="auto">
          <a:xfrm>
            <a:off x="6096000" y="4160520"/>
            <a:ext cx="1676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Neil Armstrong- first man on the Moon July 20, 1969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t3.gstatic.com/images?q=tbn:ANd9GcRWp5nHp6YJppJZ7D-28W8mqe5MCyYja9VUwu_sN9blLIUOXRL5:upload.wikimedia.org/wikipedia/commons/thumb/0/0d/Neil_Armstrong_pose.jpg/220px-Neil_Armstrong_p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574470" cy="32766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ANd9GcTyvCL_DBbvddhY-fqSBGKG13GaZ5TiG0x06DGrZ0XopHKTvghOeg:www.adventuresofclayball.com/wp-content/uploads/2009/07/the-friendly-al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3107568" cy="2391370"/>
          </a:xfrm>
          <a:prstGeom prst="rect">
            <a:avLst/>
          </a:prstGeom>
          <a:noFill/>
        </p:spPr>
      </p:pic>
      <p:pic>
        <p:nvPicPr>
          <p:cNvPr id="20488" name="Picture 8" descr="http://t1.gstatic.com/images?q=tbn:ANd9GcR-f1RhgTJ9XkqHF8XFCVtoK-lBfqy4Tann2qX2X924Ef7UTrIK:www.thekidswindow.co.uk/images/CMScontent/Image/Neil_Armstrong_Footpr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1667421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</a:t>
            </a:r>
            <a:r>
              <a:rPr lang="en-US" dirty="0" smtClean="0"/>
              <a:t>getting older</a:t>
            </a:r>
            <a:endParaRPr lang="en-US" dirty="0"/>
          </a:p>
        </p:txBody>
      </p:sp>
      <p:pic>
        <p:nvPicPr>
          <p:cNvPr id="1026" name="Picture 2" descr="https://encrypted-tbn0.gstatic.com/images?q=tbn:ANd9GcQKQ9lEHrf7sKcFCRWrMZACUGAhv0C3Se6qK14K0Cv5aM_3k4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0"/>
            <a:ext cx="2886199" cy="1342215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eCRaGa0HbLazg1mjqu2jPBgACy0oiTPQERNJKNDS_DgSe61T7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1924050" cy="1292063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S17fsV17Xw_HNFBGJ_B-xIB3QlgPbOHBbH3hCQiauEUq9RpEF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971800"/>
            <a:ext cx="1905000" cy="1426912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667000" y="3505200"/>
            <a:ext cx="3688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3581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device for measuring the heart rhythm</a:t>
            </a:r>
            <a:endParaRPr lang="en-US" dirty="0"/>
          </a:p>
        </p:txBody>
      </p:sp>
      <p:pic>
        <p:nvPicPr>
          <p:cNvPr id="24578" name="Picture 2" descr="https://encrypted-tbn1.gstatic.com/images?q=tbn:ANd9GcRDOABnLVx6D69k-pGg-I5pa-OmJdW4fkwSZFtwDsk4b45J-V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3458850" cy="2590800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SFzQKp6h0ZeR5eDSaUIv_ndSVH3-CRHV3-JhdHngderOkLQv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2847975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history</a:t>
            </a:r>
          </a:p>
          <a:p>
            <a:r>
              <a:rPr lang="en-US" dirty="0" smtClean="0"/>
              <a:t>Can you name these </a:t>
            </a:r>
            <a:r>
              <a:rPr lang="en-US" b="1" i="1" dirty="0" smtClean="0"/>
              <a:t>historical</a:t>
            </a:r>
            <a:r>
              <a:rPr lang="en-US" dirty="0" smtClean="0"/>
              <a:t> characters?</a:t>
            </a:r>
            <a:endParaRPr lang="en-US" dirty="0"/>
          </a:p>
        </p:txBody>
      </p:sp>
      <p:pic>
        <p:nvPicPr>
          <p:cNvPr id="26626" name="Picture 2" descr="http://t3.gstatic.com/images?q=tbn:ANd9GcRX3wNyYG1ZLlBSOuUJ4QVEcHP-v8-aDAoEF4yvok67v5Sz-s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1914525" cy="2390775"/>
          </a:xfrm>
          <a:prstGeom prst="rect">
            <a:avLst/>
          </a:prstGeom>
          <a:noFill/>
        </p:spPr>
      </p:pic>
      <p:pic>
        <p:nvPicPr>
          <p:cNvPr id="26628" name="Picture 4" descr="http://t1.gstatic.com/images?q=tbn:ANd9GcTPRpvRQpL0xiRtbroq0c78abHjJl8L2lyJI6QkDaqhSnR4ajvb:blogs.calbaptist.edu/alliedhealth/files/2013/01/Martin-Luther-King-Jr-9365086-1-402-17k95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2133600" cy="2133601"/>
          </a:xfrm>
          <a:prstGeom prst="rect">
            <a:avLst/>
          </a:prstGeom>
          <a:noFill/>
        </p:spPr>
      </p:pic>
      <p:pic>
        <p:nvPicPr>
          <p:cNvPr id="26630" name="Picture 6" descr="http://t2.gstatic.com/images?q=tbn:ANd9GcTaR_Bi_VKPdk7Pj5A38nWx7dL4EFBgmaN2HxjaA6MlQ5uM2TR9:image2.findagrave.com/photos/2013/38/6353816_13603321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921000"/>
            <a:ext cx="1524000" cy="2032000"/>
          </a:xfrm>
          <a:prstGeom prst="rect">
            <a:avLst/>
          </a:prstGeom>
          <a:noFill/>
        </p:spPr>
      </p:pic>
      <p:pic>
        <p:nvPicPr>
          <p:cNvPr id="26634" name="Picture 10" descr="http://t2.gstatic.com/images?q=tbn:ANd9GcTZKszKK6rhCUqDQYoZF8vC5D0_Ka6mlACKoSLASdC3qtamSu6s:www.biography.com/imported/images/Biography/Images/Profiles/T/Harriet-Tubman-9511430-1-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71800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automatically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something  by habit or without much thinking or effort                               </a:t>
            </a:r>
          </a:p>
          <a:p>
            <a:r>
              <a:rPr lang="en-US" sz="1800" dirty="0" smtClean="0"/>
              <a:t>When we touch a hot object, we </a:t>
            </a:r>
            <a:r>
              <a:rPr lang="en-US" sz="2400" b="1" i="1" dirty="0" smtClean="0"/>
              <a:t>automatically</a:t>
            </a:r>
            <a:r>
              <a:rPr lang="en-US" sz="1800" dirty="0" smtClean="0"/>
              <a:t> pull our hand away.                         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- How are you?</a:t>
            </a:r>
          </a:p>
          <a:p>
            <a:pPr algn="r"/>
            <a:r>
              <a:rPr lang="en-US" dirty="0" smtClean="0"/>
              <a:t>                                                     -I’m fine </a:t>
            </a:r>
            <a:r>
              <a:rPr lang="en-US" sz="1800" dirty="0" smtClean="0"/>
              <a:t>(sometimes  we answer </a:t>
            </a:r>
            <a:r>
              <a:rPr lang="en-US" sz="2400" b="1" i="1" dirty="0" smtClean="0"/>
              <a:t>automatically</a:t>
            </a:r>
            <a:r>
              <a:rPr lang="en-US" sz="1800" dirty="0" smtClean="0"/>
              <a:t>- without much thinking)</a:t>
            </a:r>
            <a:endParaRPr lang="en-US" sz="1800" dirty="0"/>
          </a:p>
        </p:txBody>
      </p:sp>
      <p:pic>
        <p:nvPicPr>
          <p:cNvPr id="25602" name="Picture 2" descr="https://encrypted-tbn0.gstatic.com/images?q=tbn:ANd9GcQfqlrY9o-sIOtHIsm2_UFx0Wcef8OQnLD1RqfxmMTAoA6tXl8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3407226" cy="1752600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RUGkF-aVcOWNTzPRgl5kgXFhlAeFn6_lvYSSVh4pyjJ98dTXRl:ak9.picdn.net/shutterstock/videos/2288864/preview/stock-footage-smiling-business-people-greeting-each-other-by-shaking-hands-and-having-a-talk-camera-moving-f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/>
          <a:lstStyle/>
          <a:p>
            <a:r>
              <a:rPr lang="en-US" dirty="0" smtClean="0"/>
              <a:t>Something that must be done</a:t>
            </a:r>
          </a:p>
          <a:p>
            <a:r>
              <a:rPr lang="en-US" dirty="0" smtClean="0"/>
              <a:t>Check out the OKCPS </a:t>
            </a:r>
            <a:r>
              <a:rPr lang="en-US" b="1" i="1" dirty="0" smtClean="0"/>
              <a:t>requirements</a:t>
            </a:r>
            <a:r>
              <a:rPr lang="en-US" dirty="0" smtClean="0"/>
              <a:t> for graduation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8750" r="15081" b="17709"/>
          <a:stretch>
            <a:fillRect/>
          </a:stretch>
        </p:blipFill>
        <p:spPr bwMode="auto">
          <a:xfrm>
            <a:off x="609600" y="2895600"/>
            <a:ext cx="7172793" cy="35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Disagreement or  argument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their dispute about?</a:t>
            </a:r>
            <a:endParaRPr lang="en-US" dirty="0"/>
          </a:p>
        </p:txBody>
      </p:sp>
      <p:pic>
        <p:nvPicPr>
          <p:cNvPr id="29698" name="Picture 2" descr="http://t0.gstatic.com/images?q=tbn:ANd9GcRNYpVXHE1rHTBP21boy0Y-p-GFRHhHicKC53de7EmoyRA9aWxG:www.idras.ac.uk/mod_product/design/graphics/idras-hom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435244" cy="2286000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qJldtlaM9H2xyO8oEa5Ttl6vfnj2Gj8zbo66m5OTdGuLsIM5J:alifetimeofwisdom.com/wp-content/uploads/2012/08/dont-let-a-little-dispute-injure-a-great-friend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293829" cy="2590800"/>
          </a:xfrm>
          <a:prstGeom prst="rect">
            <a:avLst/>
          </a:prstGeom>
          <a:noFill/>
        </p:spPr>
      </p:pic>
      <p:pic>
        <p:nvPicPr>
          <p:cNvPr id="29702" name="Picture 6" descr="http://t3.gstatic.com/images?q=tbn:ANd9GcRmWQs8y3IRskk-ysz39M_LP3zw-U846DB88VxwPlSR90DyjBqr:www.russstreet.com/site/img/land_disp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country that existed between 1922-1991. The largest country in the word covering 1/6 of the world’s land area. A large part of it </a:t>
            </a:r>
            <a:r>
              <a:rPr lang="en-US" dirty="0" smtClean="0"/>
              <a:t>is now </a:t>
            </a:r>
            <a:r>
              <a:rPr lang="en-US" dirty="0" smtClean="0"/>
              <a:t>called Russia.</a:t>
            </a:r>
            <a:endParaRPr lang="en-US" dirty="0"/>
          </a:p>
        </p:txBody>
      </p:sp>
      <p:pic>
        <p:nvPicPr>
          <p:cNvPr id="17412" name="Picture 4" descr="http://s4.hubimg.com/u/229151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05802"/>
            <a:ext cx="4038600" cy="300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competition between the Soviet Union and the </a:t>
            </a:r>
            <a:r>
              <a:rPr lang="en-US" dirty="0" smtClean="0"/>
              <a:t>USA </a:t>
            </a:r>
            <a:r>
              <a:rPr lang="en-US" dirty="0" smtClean="0"/>
              <a:t>over  </a:t>
            </a:r>
            <a:r>
              <a:rPr lang="en-US" dirty="0" smtClean="0"/>
              <a:t>the exploration </a:t>
            </a:r>
            <a:r>
              <a:rPr lang="en-US" dirty="0" smtClean="0"/>
              <a:t>of space</a:t>
            </a:r>
            <a:endParaRPr lang="en-US" dirty="0"/>
          </a:p>
        </p:txBody>
      </p:sp>
      <p:pic>
        <p:nvPicPr>
          <p:cNvPr id="18434" name="Picture 2" descr="http://t3.gstatic.com/images?q=tbn:ANd9GcRvnF4UWiMxL3X2PXGeHxC5nIgzMKkNOy7u6qDsiHKofijq7QvF:www.samanthaonstyle.com/wp-content/uploads/2013/04/Space_rac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612933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Launch a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send a ship in the air</a:t>
            </a:r>
          </a:p>
          <a:p>
            <a:r>
              <a:rPr lang="en-US" dirty="0" smtClean="0"/>
              <a:t>Satellite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First two Galileo IOV satelli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3524250" cy="2640299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RNb2wFFJ1w2uTUDXVnRUcZZymEQxnylD5gQ68l9NLa9LseR12_:static.progressivemediagroup.com/uploads/imagelibrary/nri/aerospace/news/Russia%2520five%2520satellite%2520lau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168682" cy="2438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2133600" y="27432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Sputnik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Sputnik 1 and Sputnik 2 were the first satellites launched into space by the Soviet Union in 1957.</a:t>
            </a:r>
          </a:p>
          <a:p>
            <a:r>
              <a:rPr lang="en-US" dirty="0" smtClean="0"/>
              <a:t>Sputnik 2 carried a dog named </a:t>
            </a:r>
            <a:r>
              <a:rPr lang="en-US" dirty="0" err="1" smtClean="0"/>
              <a:t>Laika</a:t>
            </a:r>
            <a:r>
              <a:rPr lang="en-US" dirty="0" smtClean="0"/>
              <a:t>. </a:t>
            </a:r>
            <a:r>
              <a:rPr lang="en-US" dirty="0" err="1" smtClean="0"/>
              <a:t>Laika</a:t>
            </a:r>
            <a:r>
              <a:rPr lang="en-US" dirty="0" smtClean="0"/>
              <a:t> became the first animal in space</a:t>
            </a:r>
            <a:endParaRPr lang="en-US" dirty="0"/>
          </a:p>
        </p:txBody>
      </p:sp>
      <p:sp>
        <p:nvSpPr>
          <p:cNvPr id="28674" name="AutoShape 2" descr="data:image/jpeg;base64,/9j/4AAQSkZJRgABAQAAAQABAAD/2wCEAAkGBhQSERUUExQVFRUWGBcYGBcYGBgXFxcYFxYYFxQYGBgYHCYeGhkkGhUXHy8gJCcpLCwsFR4xNTAqNSYrLCkBCQoKDgwOGg8PGiwlHCQsKSwsLCkpKSwpLSwqKiwsLCksLCkpLCwsLCwsLCwsLCwsLCwsLCwsLCwsLCwpLCksLP/AABEIAL4BCQMBIgACEQEDEQH/xAAcAAABBQEBAQAAAAAAAAAAAAAFAQIDBAYHAAj/xABCEAABAwIDBQUFBgUDAwUBAAABAgMRACEEEjEFQVFhcQYTIoGRMkKhscEHI1Ji0fAUM3KS4YKi8RZD0lNjg5OyFf/EABoBAAIDAQEAAAAAAAAAAAAAAAMEAAECBQb/xAApEQACAgICAgICAgIDAQAAAAAAAQIRAyESMQRBEyJRYSMycYEUkdEF/9oADAMBAAIRAxEAPwA44oyb7zSSeJpXDc9abFasxQ1SjxNevxNOIptSy6GEniaSTxNPIptVZdDSTxNNJPE05S4qw1stxQkwhPFdvQamrVvoml2Uyo8aapw8fjRQYFoa53Dy8KfXWpNPYQ2jyk873rXFksEJzHTMegNSfwzn4F+hoo5iFb1nytVcExqo9TU4kKJw7g1QseRqJSyNZHWR86KhfM+prxxCh70jgoEj61OJATmPE0kniaIqbQrVEc0fp/iq7mBPuHPyA8Q6jf5ViiyqpR4mkJPE0+K8BWS6GSeJpUTx+dPivIReoQFyZNekyLmpFpuetJlrJqifHE5hrpVcE86tY8XT0quBUKoSTxNKknnS5acBV2ShJPOlk8TS5adlqFCAmlk86XLSkVZVDQTzrxJ40sV6Ksg0zxqWTx+dMqTNyqyguvU9TTJqRwXPWo8tYLPE0kUpFeJqyxtLh8MpZ8MADVRskf55VZw+EBhTlkn2U71nd5UUZYzAFYCUj2UDQelpouPG5A5TUSph8MlPsCSB/MUJ/tTTltgyVeI8T+mgqw4OE/CoVN8bmnPjUQPKyAmmlXCpch3A3qZzB5UZj4rwUpOn9R3VijdpA5Ypi0kCSlUchb1q2XVAyMqeQAJ8yaYl4z4gF62XcGeNDYRNkTmHUFABDhTaSUxHG1R4xpxEyg5QYze6al7oXgRPDd0qbFYhSxByxa2UEAjQjnWWtF8mn+h2F2YHE5xKURvgnnEbqhXhwBmChGYJE2JJ0ip3C6rLlUW0iCQFABUG8yk2OlqdtBlt1wLUYIsACVcdItvrbSoGm730UF4JKiSbE7wdevGqTrBSYkGjJwbUWzesTUTrTA9qB1dA+M0CVBEwObU5Bq8cRhfxN/8A3D9aezhmHPYI5ZXUqv0NYpfku/0zOLHiPU0lGn+zcklKyJv402/uST8qHYvZbrd1JlP4k+JPqNPOsOLRvkmLjvd6VXipsWucvSoctVZEjwNOFNFOBqEocKWKQGnitFC5a8aWvGrKGxSGnxXgmrIMIqbLTCKkycqhAs5qfOmKFTOC5603LVFERFT4XDpy9457InKnesj6CvYfDZ1QbJHiUeCRrSLdDrlrBIgJtZO4dTqa0iJXoIYElSg4u6j7INoEaxuoo2oKEC0elBRiIJg2Aj6VNh1KnNw+NPY2kqQrlg5bLTrUG4qHuyeUXJ0iiIxAI4k6DeT+99QLw8XMdNw/U8zRewMZV2VFKjThczCj0OqR8elV0AdOgt6VZcEmwtxOqudeDQN9Ky0GTpFEtXryWpNgauFgC6rCqG1NvtMIzKUG06DepR/KBeaWnOMOw0eU9RRYVhwn2jJ4CqytpJQSBlRlQXCn2l5U6mPSsDtjtm86lSmJZQFBO4rWFZiZPu+z/u1qjsLb7TWJfcUHClxt1AEAqlZBSNb0k/Jt6OhHwJKLcuzUHtwXMSjCtMqWpZupaotBUTlANgAT5Vb7S4R5LRU3iAkpKZTGXcTYgTBy6fGq+yex5bxLeLcUpCwnwt5YjMkp8SjrZR0FD+2XaN5LruHLndpUBlUmIKVD2VwMwGokVmf9Pt2Xir5UsdUjMHFOqw74WpRUhc3UTAWlMgX86HYXZTTiM2eSkSocZIATyN5nkac5iVNyHUFalEGZGVSQkJEG4ULaj9agw+0ktqBSghJTChmm8yCJFulCf6GkqbLTmERHhSBbUD9zQ/FYFbMFQKSbjcf3+tXMXtlJSQgKk7yAI6VBtfbr2Jyl5QWUiArKAoj8xAE9TVRT9m3Iiwe3cQ0fu3nUf0rUB6TFafZH2p4lsgPBLyeMBC/7k6+YrFEV4GjC0oxl2jsuC2nhtpJIac7p6JggZh1TYLHNN6oK2K4yYeUpwnRUwg/0gbutcsaeKSCkkEGQQYIPEEV0jsp9oiXUjD42DNkunfwz8D+YcprSafYCWJx3Da/BbCBukdCafcfmHof0+VEcdsfJcGUnQ/KR9aoKSRbXpeo1QO9EiL6enCnJNQ5wf3enHFBIlUx+ICfUbqqyqssilKaRCtNwOlxfp61KU1pGWqIgKWKflr2WtmSM1NTIp0cxUIGHdT51GdKkd1PU0uHZzrSn8R+G+qRj9lbbOLGGw3i9/wARg3IBGRAHFRiocAChtM+0bq/qN1RyFh5UD2ntEYzagbBHdsqkjcru/Cnd+Iz5UffAB6D61lO3Y048IKL7e2PS76b+dXcI9mkqMJTc/QedDEgmALlWlThwFQQPYQfEdcy956DQf4piEqASjYbYeM5zadOQG4USDgUCKCYZ8KvuGnlpVtlXoPjTqaYhOGy2rCDU6RoKHYnEhJgXO5O+ONO2htOE232jj15UCxEwYUQpYgqm4tAI4UtmztfWIxgwt7kU9tdpchKQRnAkk3SgTB01VEwnfFc9x+MU+4Vqkk6ZjMDcBwtwo+zs15vFobdgocJEgSlQ7tSRc3nkd96ADDk5Y3wL/PpYVw8s5N/Y9N42PHBfURZhDaY1Klnf+VPwST51ZRhVQVpgFPiFryLi3lUOPUUKSQmxAyZgq6B4QoAbjB9akHaEgZHGhBBTmTmBEgjQ1hRYaUnWjruzcb/EtJWfCqSkwZBgJVcaGc2nxrA/abs4h5tWUQUASm08BfQ1quwh+7UkmfC0vdPiRlOnNNP7cYMKZSuJyqgjkq1dTIueHkefwv4vJ4+tnIkSAU+0n3kmYB6bjzFVl7MBIyHX3VRPkdD01o1tnDNNgKKikq0AvPG+4dbVSSUmDI8UQQIT0IOh/c0gpNI7WmQudl8SP+0v+01Sd2Q8nVpf9prT7L2+9h7A50D3FGR/pULprZbL7QtvWSSlf4FWPl+LyosGn7Fcs5w7Wv0cdWyoapI8qiUmu8KSDqlJ6gfWqb2x8Ov2mWz/AKRR+DF/+Sn2jiNeCq7A92KwS9Wcv9KlD60Kx/2WsKTLDq21bg5CkHlIhQ63q+LM/PFA7sT23yAYbEnMyfClRvkm0K4ov5Vtn9lrRCW1eA5cuWJHVcSoRb0rkO2Oz7+EVDzZSDooXQr+lYsemvKtv9nfavvEjCOquP5Kjyv3Z+Y6Rwqlp7JkipLlA1LmHvcAzyqJWz0bxHwotlBm2l/351ArxU1wTQkpsFMYFKZAEDjqAR7JognZbpQlSUhYO4GFehqRLMjSR86N7MloFtV8sFJ4pP1BtWoYU+zGTK0rRknMTlMKSUHgoRSB8GtsUockLSFDmAfnQDauxsKmSlwNK4TmHpqKqeBx2mSGZS00CQRUsiqCV1L3vOluQxxNC4LnrXlYruGcRiNO6aUQfzEQn4x61IsXPWs59pWP7nZoQPaxDoGvuohWm+4A861dWwcI8pKP5Znfs5ZUXFuZkgqkEqUE2TqJNrqNbbMDbfr/AMday3Y3ChGH5yAeNhmPxJHlWhbdgkndeBbQW893nWIOkOZ/tNsuNYYgHKfEoQN4AMzHM/JPOoGoSCOA/fmaRrEKCwd4meBkXHIAQKmxCQTbffyH7NFtC9NdjkuwUkWA+VEnsUEozzroN5J0AodhmCozuSJO/wAqbi8UDCgOIQDuA39TVvK4qkZ+PkxmJxJm5BVvjQflHKqynBqT600HjUWIwKHPan1ig7GKRZRtBvQrTYzqLH6Gs9tDYCEJKmlFYNjcEoSZnS54Tz6USe2Bh1iCiOYMH4UPc7GJF2nlJPBWnSReh5IuXoLimoPTDnYfEtLa7stNnuxkVaSAPZVJvBF/OgPaFhsY5xAnuW2i6sajSAATzIE1JsrAYnDuBUCQqc7eUlScsBJ0MTujfWaxOEVi8c8JU2lOYrzSnKgR4YO8mIFVKVwUWg+OKWSU1LTRtOxKywEuPS02tuApZCR4TKJvYkHfRbbvavBKZW2H0rUQAkIlUqBkXiPjWbYUHAlDlkJgJTqSQLaVPsLsuA6tld2n4VHvJcQSULSefiEc63Cb48I+xfLihy+Wb2gDtjsq4/h1YkZB3Y8TZJ7zIDqPdnfFZ/syFFRSBmSbqB4Rc11possNlp7MApQaIUMwlcgaaTx0rNYr7PXcGlbras5BJ7uICmzYwrcoAxQ54mo0g+LyVdS/0Z/FtgEdy2SkDMoSbhRBET+UbtxqBnKuMuoPsmZGmh1B4RNabvFKCcwAUAJi8wIAJ3wLVVxGym3YKSAuTCgYMieHSlhi0+yTZvaVxEJdlY52WPoqtRhMWh1MtqniN46jWsOrDqbMOQRqF7+ketWMEfGhSSR4hpabiRRseVrTFMuBPa0bMqHnTw0fwkdYHzoxsUBTCSQM0DNaLkBW7kRVk4RI3AeQrrRw8lZx5ZlFuID7sFJSsIUk6pMKSeouKCbc7GtvobLBQw60pJQtIiEpEBFhNj4gTN541ttKRLhrXwJ9lLPKLtARhaigFZSVAeJSfZUdFEcpvG6mOvNJutxPSZ+AqfE4loPhkZA4oFZEgKWCDcA6mxms/tjHRLKUBJSRAAiY0MxvB3mlZZfi0NY8fysKYntC2GyG0kkA3Nh+tQf9TrWpKT4NYIgmQm4M7jQZIITKklM8bWFzpVPHYkDfWJeRJ+xiPiwWqC+N2wFW71aiSZvwHBNVxGtUdlPrU04sDw5soMAmYuAfSp231KSCrW/zoSnJ/wBjUoRitE4NTZulVwammpYI1PeSTOsmsb9qu0FMv4DIRnbBcEgESVpCZSbG6TWs72VRxP1rnf2tO5tpBO5DTafgpf1rbf1M+PG8qRpNm4xTzIeWfE4paiYAnxFI05JHxqYpKkKAUUKIsoAEpvY36VT2O3lwjCf/AG0HzIn61YSrLrpQ0w8lt0SbMUpCIdWHFkeJeUJ5mAN541d7wz/VAOl+AT9etU0xIO7hRHZyhmzH3N2pk76ImCki2+nIgN+azMc4/fCuZdp+0WbaLJbdUpCChJ8JSEnNDiRfxD81bvauP7rDvYhwJPdpKwlRjOtRyNIteJuY3A1iu2DDbmGw+JwjDSG0kFakgBRUYgHfAUCNd4rD+zs3iVa9nR8bgmmxGUqWZCRmIk6yYiAONK1sIqSL31zQAkzrA4UzA7SQtlOIjMpQSI3FRAIQOCRN/rRfC4g5ZcOZR1tYcgN1PQhGX+BCc5xQPHZ8DVZPJIP0BqRGyRuaUealR8KIpx02AtSpxNFWOAF5cnspI2Wr8CB5T8zQrtnstAwjjygAppOYKSkJJiwSqNU336Vpe+qvtPBjE4Z1k/8AcQpPQkeE+RipkxR4tEx5ZKakzk/ZvbzGRRfZcdWpQSmPChIJic5PtSZJ3Uc7N7YhKkKVKmFqyqvOUKhMTdQM68BQzBbSRh0NrULEBKkiJJFtONjNWsXi23VocaQPGnTf7USeGlcaMmuj0OSCldrTNB2hwveDNvVlcQY96QRB3EVewWxVqC3HVEuLREScqE5YIAJNzqTxq1h+6ZZAfIKIAAImLctKqubQQ2A6hwuM5HADqAUjwtq/NO86084JbZyucmlGPr2ZBjd++VR7JUlKXc4A+8EEgC5MJEm5Jk6cDwqbD7uv/P1qXYbAU06ogT3ljMkA6wNwixrmpfY6uR1H/omWyCIIkTf5GquF2GpToDREoEqBEBQFyQR7w4b4ollpME73bqXPwG/S0/CtJLkjEpOnQW7E4wqDyTYpWCByjL9BWiWqsvsxvudoKR7riTHPemtK5Xa8aX8dfg4flR/kv8kKjSppCKVJooE5v9pL38PtPB4gbkon/Q4c3+1VH+0bGR8LT7yACehj5EelZr7aFfe4dPBtZ9VD9K0ePxYcwOGeOhbbzHqiFfFJrm5l9pHWxXwhL/RnMdiVZsqfFG7X9is1jcYqLX1EcNPrVjE9pYzFGq5+sXqjsV4uvoChKUnOocY59YpJptnTh9Vs3TIS3hW2hqlMr5rVdR+PwquyLVHGZRURHKpc1HEJMeDVjzqoKn9agM0SjeRx+tYTt92bxDuJcxQCVNqCZMiW4QlHiBvre061tVu3PU0xxQUkpUJCgQRxBFx8ap9F43wlYNw6x3bcG2RIHkkD6VDijb1iqmzlFtS2FGSj2eafdPp8qnx64CfMfGsp6GVGpjWMblsT0rRs+FhsRdwybXjhNZFDSVqQi8lUDh0+dbJSgComyW0km+5Ak+tRSKyxWjnP2obW7zEIZT7LSb/1qufQAetM7AdrUME4bFjPhHSLKuGl7lx+E6H141mdpYwvPOOnValK9TYelVCK3B1RqWJOPFn0OhxpeKLTeXKyhNkxAKxIiLezl9atFuVETFc7+zPEJQptQEZwUq5lJsTzykDyrp2JbHnXQwvlGzk+RH458SAW8qkKzSNkVEseKN1Guhfsldcr2EdhV+NRLVUQN6w5bNcdHLu1uw19++hKPZcWUKvdJMkDdvih3ZHEEYhKVqyhJBAV1uOt660DDzqVCZUFCeCkg286gxvY5nEEFSADxAAI5zXL+FuTr8naXmRUeM/x2Zvt8h7N3rLqyk5fAmCmRESN6Yn1FXOyTLysDiluoUpTpCgNSSnVQG6BAjlVnaHZ3FYdSwwlL7K0JSEqkKbymZBG/wDWjfZDY7jKPvBkGWA3mzCSoqWvkSYtyo+PHJ5NoWyZoRwKmntGNSRPmf0+Yqz2bw5GEWb3e3gD3RA1k/5op2v2elt5KwYDgVIjQpGvnInWhvZVQOzyRB++M3JPu20t0pfhxyNfpjDyrJhUl7aLTSf80wNeEjib/K3wqy0ivJTYjn9ONDK5DnyR/CP6lKktqOpsYE9RWpcTWbwTRW060dSCtPJSYrQtOZkJVxSD8K6nivTOX5Wmv1ZGaVFKRSTTQsco+190HFNge63HxB+tEm3p7OkjVKVJ9HwPkqvfabg1Phrum/E2FlZsFLCiMuX8cZeM8qTsvhC7sPEoNh99BMAApCV3J0umPOublf8AIzswr4Ifpo5lmrYdkMAlDK3V2KzA/pTv81T/AG1kmmZIHGtZsphS1JBnKgCByGnxmlrrQ9lvjsNGkQacaaBV2ID5qxlquTU8VZAmomfOoH8ahPtLHTX5VmzjFuE5ir1+lqppw+pKt+7n+/jQOYwsH5YU2hj0lbbiZlJg29pJ1H1qTaOITYndehuQajr9aq7XCjkuINjxSeflcVTehnHHaQY7LM5sUhRJhIU5pyMfOjfaJ/u8DiV7ynKD/WQD8zQ3sejxPKOiUJA81En5V77SXcuCaQP+46SeYSkkfMVcOgWbeWjmcU006kijhWarsZj8pCSdFBQ8xB+QrtmDIcQDN4FfO+y1EOCK7N2V2yCkBXnTHjZFGVM5/wD9DE2uSDWIGU86jLsGrGNEzHUUPZMmmpumc2O0W0NlVKlO6p8IrWa8hu88a2o9MHyIMTgs7gI1hPwFEEORYJ0quHodHSrhUk331IRSk2jM5NpJ9EyVUilVEle6m974gOp8t1G6AcbYuK2eh1BQ4kKB9R0OoNYbaLI2a33CipTTjmZtwxaw8Co94RrvFdABoN2ndw5byYgJUj8Kt53c6V8iC4uXTGvFyyUlDbX4M/hXQtMg7td16laT4TUezGMP/wBpCkJmMpWqNLQFaCiOM2fkbzIMp3jWOfMVzYxbVrZ05zSddFTCOZHEK3BQB3WVYz6/CtEhISkAaCsqHpGtaZl3MmRyPqJpzxJdoU8uPTHKNNFzFV9p41LaDmcQ1+dZEDoPePIVQxjZKmHGnEqaRMqCgcxISrOYuZykRR55K6F4Y2zJ7XxKu7LricqWlvI1JNlqVBG43iN8Vzl3GurSU94ooKioozHLmJkkp0mugOtP4nBMsN2QuXXCUgBR7xV82qrEDXdVBPZXBM+J97MRqlJ/8f1pLO/tZ2sEoxjTA/ZXYal5nSPCPCn+o6+govhdqsoUpoqyrBgzZJ5T+tWD2qbZSEMt5UDQrPHfA31kXXElRy+NSiSSRaSZMk0q5fgOoud8tI3Ck+fMaetMQayOCx7uHcGVwR7yTJT0g/StIxt1tftpLZ4i6T+lTnXZiXjTStLRdqaeVR9zaUkKTxBmnX/c0SxamZp3EJTKs066X6jpVX/+4kDwpAPP109KBldJNBUDr8YhF/a7ij7cTaBCReoGsWUrk3GihMyBz+NVCJFLNb4rou0ujp3ZYj+GcV+N1sdQE5vjQf7UlwthEQAlRjdfKNONqu9gSTgiLmcTCR/8d48yKEfaaqcUgcG/mpX6VUVx0JXeVsyMUynJpFUQOy/sg/eproeBTEEVznZP81NdP2URAmriL+QwpgNrlJgn1+lEe+BMi1Y/bKv4bO+tSSCsd2hM5iCACm5iJvNP2btzE4pp8sNJQ6yUgtKkryKg5hMSY3UVZGtCMsKl9kbZrEVYS9XOsT2xfwziA9h3CkiVqykRBhUAi0HcY3ca3GztooeaS42oKSoWo+LLYrmwOGxMdicuIZB0WlxPmMqh9asO7SQyCpaFpSBJXHhgakwdP1obttUOYRXB6J4Zm1D99KK/w6zacyYG4EG2sGtxlK5UYajxjZCntChaUrZIcSq0pk3kbqgxKX21OPRnJJhIVENpHhSAoRm3zN5q8zszKISAkcBYegqb+C4n1Nb4zktmVkxwf1Rlz2sxb7BUxhlpNoLhSgkGZKQddOVZvAbL2g8+HX2VkD2QpSQAeME61vNsbcZwyUlRK1KMJSkFRJ3kxoBxr2O2wU4dS0DxCPdJgHUxrYbqBPEpf3k9DWLyJQVY4JWDMJsp7OVuoASlCikBWYlYHhkDzonsp77pCwowoCSRqSJiptnbUU82SkCdJOgJFrb9ZodhtnLYbS2p3vSbgBITKgcwAE/Cq+FRSlDoxLI53GemW8XsVtw50HIpNlR7JnxXHHS441dZRFojTzAFjTA8tUw3lBAuqNQR7vCJHkKcnDKKgc2m4aUzCC7S2LSm2qbMx2w2YvEnwhDoamUCc6QLlWvkRwi1T7NZZDTQVEugpBukQqxS3BACspotidnrStS2yDm9pJtu4is5trBuYh5vDoORCfvXcic2UC6ESBZVp8xQPjrJya2NxycoKCekZftnjO4GHw6FHK22o+EzmCnDkMi3si/MGsyhbrsBCLfij5k0X7TobcWSjMqClCCsyrKCToLDU2q0hPhA4D/mk8tSyM6uJ8MaAbewTq4vyF/iavNNNtJUoJFt5ueWvOrK1Rc7uO7nQbamNCoSi41J3E7hWG6CQUpuhhxYXOdOYneLEee+mpAHsqnkbH9DVXLSzxoXE6cXQTwu0FNqkFSTyt8N9FP+qHf/AFP9lZ9vEGIIBHPXyqbvk/g/3KoTRThGW2gRNeFSpaFPgU25C8cTfZElBp3dipIpaxYWONI0HZftOvDpLAQFpUsLTJjKqCDuvNvSpsbiRtJDysgTiGkhxIBnO0P5qeZTIV0mgGAMOoP5k/OpdlY1TDqXUGFIII57iCN4IJB61Se7Az8dW3HsE0ho32p2YltxLjQPcPjvG9+WT4myeKVSnyoKaKgCdljZh+8T1rp+yiCBXLcGrxp6iukbIf0q49i/kdFTt7ALYUFFEBSRoFGYUAeIsfOrWztqqL7ikpDaiWisAg5k92EpKotIvpUPbzF52EtACygvMd1iBFBuyLCHe+IUpL/hIlRhSAUlQIA4iJ56VV1LQOK5Yvsjf9tcM2MES+pSgYX92SFE2C0k6EFJn/TWa+zvFArfaYK0tQlSc8KKVe9pa5FH+1GFLmHSlKyQpNpgwCPZTAuN01U7G9n/AOFbUVfzFm/JPuj5+tEnueheLSwtN7sL7eISlnUw+2RaTF81UdgdoziG1OvKLTTag2lMwCRa53nrUXaHFffMJ3d4PkZrBpLhebwq1kNu4nvVSIEqVCCFTcEXiBBqllqbovHg5Y9nW8RtB2B3IzdTu6mov4bFL9pxKRwEk/SphjUMrS0rKAZS2DAJIExzteauByd0cqeUVLbYg5cOkVtnbNLRJLqlExqkQOlWNpufdKublIte2YTbpT5qVCJG6KKoKqQJzd8mQ4HCobTDehgnrpaarvql9rkpX/5olEUNUpJxKQkgkBcjhYfrVyVJIqErbYQm9UNqbaDRCEQp5U5UAE7vaXHso5nyvVt9wAETGt5iOd6D47azWEDhgBaUpUtRMlWYkNpSNVKOU62E1Mk61ZMULfVhPZjjhGZwZTvTeJInwg3jhNCdtbYzYN11jM1NyoJCSslQTYxcfmFU9j4l7EIKnlWX7SU+GBaxOpUdImwniBTe3mKCcA4BaS2kAW94GBwECl55PoxnHi/lS92v8GBxDiRlBOhmNToagxG3DohMDib/AAoYUndSdwdTXJ5HqY+NH2OfxRUbknrp6aUw3/xUicNbrSnDECxquSDqKQxDU0rbc8uZpUkinZxuMms2zVCqaA0k8zTL8a8HzviOFST19KrZSRSNeFLNJNGM1QopSmvCpBVM0kKwqFJ5EfOnRc9TTE1O21mVHEnyk8ayyN07Duymk4lg4JX8xQW/h+Sx7TYn8SEz1TzrHOtlJKVAgixB1oivFqTi0rbMFopy7v5cfC3xon2nb70DEDN4hJJQhoLF8ykJEnIlZKcx1EcKOmkqOVtSb9MzjJ8Q6it/stywrnoNxW72KZAq+mYy7Rov4Nt0AOJBrP8Aa1SWSWcOgJUprMpaSQtASqVaa5hCY50YfxgaQVqMBInqdwoG7g3Gm1YlzxKcLanPyt50kga2A1q3TaFYJ9t6NLsXDd1hmknXKCZ4m/6U3ae1svhBv736VQxDxW2h1CjEC2oEa+lB8RjwpUzJNzQ8uRrRrHi5O2Wl4slbMgXetxyhCt/nTNpgKc5hKI5HKCIqg1ii7iGEI8RSVzGk5DAnjAq5j8C4p6cwTKGz7JJ9gc6Wk2qG4xXQVb2k08ttWJCgW5KVoPERccK1+H2syopyuIIMAeIAzulJuJrGMdmjkC+8K+IAA8iNazva/ZYlLqYTokhMjKRcGZ301i8lwdMVn4sc2os62/tRpDgaUsd4ROQXVHGNw51ZRiIQSqwAzHokXNYPsjhHV4hTj7pfUlDaErN4TGYDQblCetafbb6e5KbnvPuzHC+b9K6EfI+rn6OZPx1HIsfv2WNhbZTiWw4mwUBY6+fOo8fs496VpUUkjda9pv5CgOwselnEdxkU1KAoA6KExmT9RurU4wSi2o051lT+XFfsvJH4cuugEuQsBci4iZ8R0geRPpVLtXsH+Jx6TmASlAzWPguYmbKJEQOd6OuiElTiglKbkm8Ry4zzrMbW7VpKypCFlNvEoxJ1k+ug4UBXCDchmF5JrgaFC0oSEIskefUk7zzrO9u3c+HbRMErzdcqT9VUFf7UOk+HKnyJPnNDsZtB1wguKzQPCIsJN6Un5HJaOhh8GUJqciH+GKUiQeuk9Kb3Vvrvp2Sb/C8jyqdtqUjcd/rSjZ2OVFV0W/xrUamDlE87cKuOZZAmetNKRB0gGr5E5UVO4gVGhk7rH9auKIOt682gHUcbA1rmzXIH5CN1LJq8VX0qfOr8nomr+QvkAVKpU01KaeTTACO9jgaTNTSaTLUo05EqRr+xU2HegkncCekaR5mq+c0mIXlQbXMCePiM9N3pUirYPLKo2O2YmSpR/ZNaLs22Fvd2opAIIzHfIypbP5VKItxis9gVQAONEsO6QlyFKSSlMZd5DqCmeQInqBWW/uBlB/FQM23s0sOlPum6TpInnw0rX7AH3YNL2ownf4EYlUBUBWkeILyOHoowaj2B/KSOVGvo5rk3EXtS2tbaQkSm5Mcd01Vw/bGElDzJKdDBtHQ7uVGlLyjfVR7aA/CLcgTWW6dki01TQIwy13Thi6lheqVAeEzcIJndv6U3aW3CwkIZHdlO8XUToStRuST5cBVnaO3yhNhc2HAE76ABnO0tSiTNwJgTpJ41lyvbGIQtMO9h9qqdcW2txQUtRdzkgAqSgoGaf645AnhWww+NTkSpSPF7MGCQUeAg7hdJrl2D2efaMQL87abq0uH7SKDPdKZZWCoklSSc03MgERe9q1Pi3+DPwTq1s1rvaRpuZW0nqtM+lZjtX2gacaPdgqKhE5VBM6g5iAJtNqKYPaClYUuttYZCgg27hEWJJ3TvPwrNY5a8S60HVqV40gCfAN5hItpNSUIKk3YPDGVuSXX7N52PwfdYZA3xJ6m9S7bcIyk4hlhtIPtJKlqVf2RIHzNXMK3lR0E+lYHbKi6UqNswzf3AEfOj5ZLHCmhTBB5szdkGM2ge/Q937jy0KsS2lpGQ+0Mo8Un6V07Zm0A42lQNiPn/AM1yDFrDYkielaf7PtrKWkoIiDI4AE2FY8bK7utDPn+PBQXHtAztmziBinG1KJZ1bzTlAXcZQCBIuPK9UEYhRQpBUSEKHmVJP/jWy+0DBS029aUEpPMKE/MfGszjtndyQgmfeOokkW9APiax5MmpNeg3hOLhF+//AAHhesC/OdKfJJ8r3qYIzRu0pFtqG+2n7tSFnUcrFS3NtP38amQi37jWmhjSd9SHMkR4bcvPhWWDbI+4HKf3anhH5RB6HTzp6ASBMU4tjNEfH/FZspyfspqbv7E+oqdLSSLpvyNeUImvYdwnwm4JjmJra2RybRXUlI1zeop3ep5/7adiGYJSd1M7iqtG4ytH/9k="/>
          <p:cNvSpPr>
            <a:spLocks noChangeAspect="1" noChangeArrowheads="1"/>
          </p:cNvSpPr>
          <p:nvPr/>
        </p:nvSpPr>
        <p:spPr bwMode="auto">
          <a:xfrm>
            <a:off x="0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UUExQVFRUWGBcYGBcYGBgXFxcYFxYYFxQYGBgYHCYeGhkkGhUXHy8gJCcpLCwsFR4xNTAqNSYrLCkBCQoKDgwOGg8PGiwlHCQsKSwsLCkpKSwpLSwqKiwsLCksLCkpLCwsLCwsLCwsLCwsLCwsLCwsLCwsLCwpLCksLP/AABEIAL4BCQMBIgACEQEDEQH/xAAcAAABBQEBAQAAAAAAAAAAAAAFAQIDBAYHAAj/xABCEAABAwIDBQUFBgUDAwUBAAABAgMRACEEEjEFQVFhcQYTIoGRMkKhscEHI1Ji0fAUM3KS4YKi8RZD0lNjg5OyFf/EABoBAAIDAQEAAAAAAAAAAAAAAAMEAAECBQb/xAApEQACAgICAgICAgIDAQAAAAAAAQIRAyESMQRBEyJRYSMycYEUkdEF/9oADAMBAAIRAxEAPwA44oyb7zSSeJpXDc9abFasxQ1SjxNevxNOIptSy6GEniaSTxNPIptVZdDSTxNNJPE05S4qw1stxQkwhPFdvQamrVvoml2Uyo8aapw8fjRQYFoa53Dy8KfXWpNPYQ2jyk873rXFksEJzHTMegNSfwzn4F+hoo5iFb1nytVcExqo9TU4kKJw7g1QseRqJSyNZHWR86KhfM+prxxCh70jgoEj61OJATmPE0kniaIqbQrVEc0fp/iq7mBPuHPyA8Q6jf5ViiyqpR4mkJPE0+K8BWS6GSeJpUTx+dPivIReoQFyZNekyLmpFpuetJlrJqifHE5hrpVcE86tY8XT0quBUKoSTxNKknnS5acBV2ShJPOlk8TS5adlqFCAmlk86XLSkVZVDQTzrxJ40sV6Ksg0zxqWTx+dMqTNyqyguvU9TTJqRwXPWo8tYLPE0kUpFeJqyxtLh8MpZ8MADVRskf55VZw+EBhTlkn2U71nd5UUZYzAFYCUj2UDQelpouPG5A5TUSph8MlPsCSB/MUJ/tTTltgyVeI8T+mgqw4OE/CoVN8bmnPjUQPKyAmmlXCpch3A3qZzB5UZj4rwUpOn9R3VijdpA5Ypi0kCSlUchb1q2XVAyMqeQAJ8yaYl4z4gF62XcGeNDYRNkTmHUFABDhTaSUxHG1R4xpxEyg5QYze6al7oXgRPDd0qbFYhSxByxa2UEAjQjnWWtF8mn+h2F2YHE5xKURvgnnEbqhXhwBmChGYJE2JJ0ip3C6rLlUW0iCQFABUG8yk2OlqdtBlt1wLUYIsACVcdItvrbSoGm730UF4JKiSbE7wdevGqTrBSYkGjJwbUWzesTUTrTA9qB1dA+M0CVBEwObU5Bq8cRhfxN/8A3D9aezhmHPYI5ZXUqv0NYpfku/0zOLHiPU0lGn+zcklKyJv402/uST8qHYvZbrd1JlP4k+JPqNPOsOLRvkmLjvd6VXipsWucvSoctVZEjwNOFNFOBqEocKWKQGnitFC5a8aWvGrKGxSGnxXgmrIMIqbLTCKkycqhAs5qfOmKFTOC5603LVFERFT4XDpy9457InKnesj6CvYfDZ1QbJHiUeCRrSLdDrlrBIgJtZO4dTqa0iJXoIYElSg4u6j7INoEaxuoo2oKEC0elBRiIJg2Aj6VNh1KnNw+NPY2kqQrlg5bLTrUG4qHuyeUXJ0iiIxAI4k6DeT+99QLw8XMdNw/U8zRewMZV2VFKjThczCj0OqR8elV0AdOgt6VZcEmwtxOqudeDQN9Ky0GTpFEtXryWpNgauFgC6rCqG1NvtMIzKUG06DepR/KBeaWnOMOw0eU9RRYVhwn2jJ4CqytpJQSBlRlQXCn2l5U6mPSsDtjtm86lSmJZQFBO4rWFZiZPu+z/u1qjsLb7TWJfcUHClxt1AEAqlZBSNb0k/Jt6OhHwJKLcuzUHtwXMSjCtMqWpZupaotBUTlANgAT5Vb7S4R5LRU3iAkpKZTGXcTYgTBy6fGq+yex5bxLeLcUpCwnwt5YjMkp8SjrZR0FD+2XaN5LruHLndpUBlUmIKVD2VwMwGokVmf9Pt2Xir5UsdUjMHFOqw74WpRUhc3UTAWlMgX86HYXZTTiM2eSkSocZIATyN5nkac5iVNyHUFalEGZGVSQkJEG4ULaj9agw+0ktqBSghJTChmm8yCJFulCf6GkqbLTmERHhSBbUD9zQ/FYFbMFQKSbjcf3+tXMXtlJSQgKk7yAI6VBtfbr2Jyl5QWUiArKAoj8xAE9TVRT9m3Iiwe3cQ0fu3nUf0rUB6TFafZH2p4lsgPBLyeMBC/7k6+YrFEV4GjC0oxl2jsuC2nhtpJIac7p6JggZh1TYLHNN6oK2K4yYeUpwnRUwg/0gbutcsaeKSCkkEGQQYIPEEV0jsp9oiXUjD42DNkunfwz8D+YcprSafYCWJx3Da/BbCBukdCafcfmHof0+VEcdsfJcGUnQ/KR9aoKSRbXpeo1QO9EiL6enCnJNQ5wf3enHFBIlUx+ICfUbqqyqssilKaRCtNwOlxfp61KU1pGWqIgKWKflr2WtmSM1NTIp0cxUIGHdT51GdKkd1PU0uHZzrSn8R+G+qRj9lbbOLGGw3i9/wARg3IBGRAHFRiocAChtM+0bq/qN1RyFh5UD2ntEYzagbBHdsqkjcru/Cnd+Iz5UffAB6D61lO3Y048IKL7e2PS76b+dXcI9mkqMJTc/QedDEgmALlWlThwFQQPYQfEdcy956DQf4piEqASjYbYeM5zadOQG4USDgUCKCYZ8KvuGnlpVtlXoPjTqaYhOGy2rCDU6RoKHYnEhJgXO5O+ONO2htOE232jj15UCxEwYUQpYgqm4tAI4UtmztfWIxgwt7kU9tdpchKQRnAkk3SgTB01VEwnfFc9x+MU+4Vqkk6ZjMDcBwtwo+zs15vFobdgocJEgSlQ7tSRc3nkd96ADDk5Y3wL/PpYVw8s5N/Y9N42PHBfURZhDaY1Klnf+VPwST51ZRhVQVpgFPiFryLi3lUOPUUKSQmxAyZgq6B4QoAbjB9akHaEgZHGhBBTmTmBEgjQ1hRYaUnWjruzcb/EtJWfCqSkwZBgJVcaGc2nxrA/abs4h5tWUQUASm08BfQ1quwh+7UkmfC0vdPiRlOnNNP7cYMKZSuJyqgjkq1dTIueHkefwv4vJ4+tnIkSAU+0n3kmYB6bjzFVl7MBIyHX3VRPkdD01o1tnDNNgKKikq0AvPG+4dbVSSUmDI8UQQIT0IOh/c0gpNI7WmQudl8SP+0v+01Sd2Q8nVpf9prT7L2+9h7A50D3FGR/pULprZbL7QtvWSSlf4FWPl+LyosGn7Fcs5w7Wv0cdWyoapI8qiUmu8KSDqlJ6gfWqb2x8Ov2mWz/AKRR+DF/+Sn2jiNeCq7A92KwS9Wcv9KlD60Kx/2WsKTLDq21bg5CkHlIhQ63q+LM/PFA7sT23yAYbEnMyfClRvkm0K4ov5Vtn9lrRCW1eA5cuWJHVcSoRb0rkO2Oz7+EVDzZSDooXQr+lYsemvKtv9nfavvEjCOquP5Kjyv3Z+Y6Rwqlp7JkipLlA1LmHvcAzyqJWz0bxHwotlBm2l/351ArxU1wTQkpsFMYFKZAEDjqAR7JognZbpQlSUhYO4GFehqRLMjSR86N7MloFtV8sFJ4pP1BtWoYU+zGTK0rRknMTlMKSUHgoRSB8GtsUockLSFDmAfnQDauxsKmSlwNK4TmHpqKqeBx2mSGZS00CQRUsiqCV1L3vOluQxxNC4LnrXlYruGcRiNO6aUQfzEQn4x61IsXPWs59pWP7nZoQPaxDoGvuohWm+4A861dWwcI8pKP5Znfs5ZUXFuZkgqkEqUE2TqJNrqNbbMDbfr/AMday3Y3ChGH5yAeNhmPxJHlWhbdgkndeBbQW893nWIOkOZ/tNsuNYYgHKfEoQN4AMzHM/JPOoGoSCOA/fmaRrEKCwd4meBkXHIAQKmxCQTbffyH7NFtC9NdjkuwUkWA+VEnsUEozzroN5J0AodhmCozuSJO/wAqbi8UDCgOIQDuA39TVvK4qkZ+PkxmJxJm5BVvjQflHKqynBqT600HjUWIwKHPan1ig7GKRZRtBvQrTYzqLH6Gs9tDYCEJKmlFYNjcEoSZnS54Tz6USe2Bh1iCiOYMH4UPc7GJF2nlJPBWnSReh5IuXoLimoPTDnYfEtLa7stNnuxkVaSAPZVJvBF/OgPaFhsY5xAnuW2i6sajSAATzIE1JsrAYnDuBUCQqc7eUlScsBJ0MTujfWaxOEVi8c8JU2lOYrzSnKgR4YO8mIFVKVwUWg+OKWSU1LTRtOxKywEuPS02tuApZCR4TKJvYkHfRbbvavBKZW2H0rUQAkIlUqBkXiPjWbYUHAlDlkJgJTqSQLaVPsLsuA6tld2n4VHvJcQSULSefiEc63Cb48I+xfLihy+Wb2gDtjsq4/h1YkZB3Y8TZJ7zIDqPdnfFZ/syFFRSBmSbqB4Rc11possNlp7MApQaIUMwlcgaaTx0rNYr7PXcGlbras5BJ7uICmzYwrcoAxQ54mo0g+LyVdS/0Z/FtgEdy2SkDMoSbhRBET+UbtxqBnKuMuoPsmZGmh1B4RNabvFKCcwAUAJi8wIAJ3wLVVxGym3YKSAuTCgYMieHSlhi0+yTZvaVxEJdlY52WPoqtRhMWh1MtqniN46jWsOrDqbMOQRqF7+ketWMEfGhSSR4hpabiRRseVrTFMuBPa0bMqHnTw0fwkdYHzoxsUBTCSQM0DNaLkBW7kRVk4RI3AeQrrRw8lZx5ZlFuID7sFJSsIUk6pMKSeouKCbc7GtvobLBQw60pJQtIiEpEBFhNj4gTN541ttKRLhrXwJ9lLPKLtARhaigFZSVAeJSfZUdFEcpvG6mOvNJutxPSZ+AqfE4loPhkZA4oFZEgKWCDcA6mxms/tjHRLKUBJSRAAiY0MxvB3mlZZfi0NY8fysKYntC2GyG0kkA3Nh+tQf9TrWpKT4NYIgmQm4M7jQZIITKklM8bWFzpVPHYkDfWJeRJ+xiPiwWqC+N2wFW71aiSZvwHBNVxGtUdlPrU04sDw5soMAmYuAfSp231KSCrW/zoSnJ/wBjUoRitE4NTZulVwammpYI1PeSTOsmsb9qu0FMv4DIRnbBcEgESVpCZSbG6TWs72VRxP1rnf2tO5tpBO5DTafgpf1rbf1M+PG8qRpNm4xTzIeWfE4paiYAnxFI05JHxqYpKkKAUUKIsoAEpvY36VT2O3lwjCf/AG0HzIn61YSrLrpQ0w8lt0SbMUpCIdWHFkeJeUJ5mAN541d7wz/VAOl+AT9etU0xIO7hRHZyhmzH3N2pk76ImCki2+nIgN+azMc4/fCuZdp+0WbaLJbdUpCChJ8JSEnNDiRfxD81bvauP7rDvYhwJPdpKwlRjOtRyNIteJuY3A1iu2DDbmGw+JwjDSG0kFakgBRUYgHfAUCNd4rD+zs3iVa9nR8bgmmxGUqWZCRmIk6yYiAONK1sIqSL31zQAkzrA4UzA7SQtlOIjMpQSI3FRAIQOCRN/rRfC4g5ZcOZR1tYcgN1PQhGX+BCc5xQPHZ8DVZPJIP0BqRGyRuaUealR8KIpx02AtSpxNFWOAF5cnspI2Wr8CB5T8zQrtnstAwjjygAppOYKSkJJiwSqNU336Vpe+qvtPBjE4Z1k/8AcQpPQkeE+RipkxR4tEx5ZKakzk/ZvbzGRRfZcdWpQSmPChIJic5PtSZJ3Uc7N7YhKkKVKmFqyqvOUKhMTdQM68BQzBbSRh0NrULEBKkiJJFtONjNWsXi23VocaQPGnTf7USeGlcaMmuj0OSCldrTNB2hwveDNvVlcQY96QRB3EVewWxVqC3HVEuLREScqE5YIAJNzqTxq1h+6ZZAfIKIAAImLctKqubQQ2A6hwuM5HADqAUjwtq/NO86084JbZyucmlGPr2ZBjd++VR7JUlKXc4A+8EEgC5MJEm5Jk6cDwqbD7uv/P1qXYbAU06ogT3ljMkA6wNwixrmpfY6uR1H/omWyCIIkTf5GquF2GpToDREoEqBEBQFyQR7w4b4ollpME73bqXPwG/S0/CtJLkjEpOnQW7E4wqDyTYpWCByjL9BWiWqsvsxvudoKR7riTHPemtK5Xa8aX8dfg4flR/kv8kKjSppCKVJooE5v9pL38PtPB4gbkon/Q4c3+1VH+0bGR8LT7yACehj5EelZr7aFfe4dPBtZ9VD9K0ePxYcwOGeOhbbzHqiFfFJrm5l9pHWxXwhL/RnMdiVZsqfFG7X9is1jcYqLX1EcNPrVjE9pYzFGq5+sXqjsV4uvoChKUnOocY59YpJptnTh9Vs3TIS3hW2hqlMr5rVdR+PwquyLVHGZRURHKpc1HEJMeDVjzqoKn9agM0SjeRx+tYTt92bxDuJcxQCVNqCZMiW4QlHiBvre061tVu3PU0xxQUkpUJCgQRxBFx8ap9F43wlYNw6x3bcG2RIHkkD6VDijb1iqmzlFtS2FGSj2eafdPp8qnx64CfMfGsp6GVGpjWMblsT0rRs+FhsRdwybXjhNZFDSVqQi8lUDh0+dbJSgComyW0km+5Ak+tRSKyxWjnP2obW7zEIZT7LSb/1qufQAetM7AdrUME4bFjPhHSLKuGl7lx+E6H141mdpYwvPOOnValK9TYelVCK3B1RqWJOPFn0OhxpeKLTeXKyhNkxAKxIiLezl9atFuVETFc7+zPEJQptQEZwUq5lJsTzykDyrp2JbHnXQwvlGzk+RH458SAW8qkKzSNkVEseKN1Guhfsldcr2EdhV+NRLVUQN6w5bNcdHLu1uw19++hKPZcWUKvdJMkDdvih3ZHEEYhKVqyhJBAV1uOt660DDzqVCZUFCeCkg286gxvY5nEEFSADxAAI5zXL+FuTr8naXmRUeM/x2Zvt8h7N3rLqyk5fAmCmRESN6Yn1FXOyTLysDiluoUpTpCgNSSnVQG6BAjlVnaHZ3FYdSwwlL7K0JSEqkKbymZBG/wDWjfZDY7jKPvBkGWA3mzCSoqWvkSYtyo+PHJ5NoWyZoRwKmntGNSRPmf0+Yqz2bw5GEWb3e3gD3RA1k/5op2v2elt5KwYDgVIjQpGvnInWhvZVQOzyRB++M3JPu20t0pfhxyNfpjDyrJhUl7aLTSf80wNeEjib/K3wqy0ivJTYjn9ONDK5DnyR/CP6lKktqOpsYE9RWpcTWbwTRW060dSCtPJSYrQtOZkJVxSD8K6nivTOX5Wmv1ZGaVFKRSTTQsco+190HFNge63HxB+tEm3p7OkjVKVJ9HwPkqvfabg1Phrum/E2FlZsFLCiMuX8cZeM8qTsvhC7sPEoNh99BMAApCV3J0umPOublf8AIzswr4Ifpo5lmrYdkMAlDK3V2KzA/pTv81T/AG1kmmZIHGtZsphS1JBnKgCByGnxmlrrQ9lvjsNGkQacaaBV2ID5qxlquTU8VZAmomfOoH8ahPtLHTX5VmzjFuE5ir1+lqppw+pKt+7n+/jQOYwsH5YU2hj0lbbiZlJg29pJ1H1qTaOITYndehuQajr9aq7XCjkuINjxSeflcVTehnHHaQY7LM5sUhRJhIU5pyMfOjfaJ/u8DiV7ynKD/WQD8zQ3sejxPKOiUJA81En5V77SXcuCaQP+46SeYSkkfMVcOgWbeWjmcU006kijhWarsZj8pCSdFBQ8xB+QrtmDIcQDN4FfO+y1EOCK7N2V2yCkBXnTHjZFGVM5/wD9DE2uSDWIGU86jLsGrGNEzHUUPZMmmpumc2O0W0NlVKlO6p8IrWa8hu88a2o9MHyIMTgs7gI1hPwFEEORYJ0quHodHSrhUk331IRSk2jM5NpJ9EyVUilVEle6m974gOp8t1G6AcbYuK2eh1BQ4kKB9R0OoNYbaLI2a33CipTTjmZtwxaw8Co94RrvFdABoN2ndw5byYgJUj8Kt53c6V8iC4uXTGvFyyUlDbX4M/hXQtMg7td16laT4TUezGMP/wBpCkJmMpWqNLQFaCiOM2fkbzIMp3jWOfMVzYxbVrZ05zSddFTCOZHEK3BQB3WVYz6/CtEhISkAaCsqHpGtaZl3MmRyPqJpzxJdoU8uPTHKNNFzFV9p41LaDmcQ1+dZEDoPePIVQxjZKmHGnEqaRMqCgcxISrOYuZykRR55K6F4Y2zJ7XxKu7LricqWlvI1JNlqVBG43iN8Vzl3GurSU94ooKioozHLmJkkp0mugOtP4nBMsN2QuXXCUgBR7xV82qrEDXdVBPZXBM+J97MRqlJ/8f1pLO/tZ2sEoxjTA/ZXYal5nSPCPCn+o6+govhdqsoUpoqyrBgzZJ5T+tWD2qbZSEMt5UDQrPHfA31kXXElRy+NSiSSRaSZMk0q5fgOoud8tI3Ck+fMaetMQayOCx7uHcGVwR7yTJT0g/StIxt1tftpLZ4i6T+lTnXZiXjTStLRdqaeVR9zaUkKTxBmnX/c0SxamZp3EJTKs066X6jpVX/+4kDwpAPP109KBldJNBUDr8YhF/a7ij7cTaBCReoGsWUrk3GihMyBz+NVCJFLNb4rou0ujp3ZYj+GcV+N1sdQE5vjQf7UlwthEQAlRjdfKNONqu9gSTgiLmcTCR/8d48yKEfaaqcUgcG/mpX6VUVx0JXeVsyMUynJpFUQOy/sg/eproeBTEEVznZP81NdP2URAmriL+QwpgNrlJgn1+lEe+BMi1Y/bKv4bO+tSSCsd2hM5iCACm5iJvNP2btzE4pp8sNJQ6yUgtKkryKg5hMSY3UVZGtCMsKl9kbZrEVYS9XOsT2xfwziA9h3CkiVqykRBhUAi0HcY3ca3GztooeaS42oKSoWo+LLYrmwOGxMdicuIZB0WlxPmMqh9asO7SQyCpaFpSBJXHhgakwdP1obttUOYRXB6J4Zm1D99KK/w6zacyYG4EG2sGtxlK5UYajxjZCntChaUrZIcSq0pk3kbqgxKX21OPRnJJhIVENpHhSAoRm3zN5q8zszKISAkcBYegqb+C4n1Nb4zktmVkxwf1Rlz2sxb7BUxhlpNoLhSgkGZKQddOVZvAbL2g8+HX2VkD2QpSQAeME61vNsbcZwyUlRK1KMJSkFRJ3kxoBxr2O2wU4dS0DxCPdJgHUxrYbqBPEpf3k9DWLyJQVY4JWDMJsp7OVuoASlCikBWYlYHhkDzonsp77pCwowoCSRqSJiptnbUU82SkCdJOgJFrb9ZodhtnLYbS2p3vSbgBITKgcwAE/Cq+FRSlDoxLI53GemW8XsVtw50HIpNlR7JnxXHHS441dZRFojTzAFjTA8tUw3lBAuqNQR7vCJHkKcnDKKgc2m4aUzCC7S2LSm2qbMx2w2YvEnwhDoamUCc6QLlWvkRwi1T7NZZDTQVEugpBukQqxS3BACspotidnrStS2yDm9pJtu4is5trBuYh5vDoORCfvXcic2UC6ESBZVp8xQPjrJya2NxycoKCekZftnjO4GHw6FHK22o+EzmCnDkMi3si/MGsyhbrsBCLfij5k0X7TobcWSjMqClCCsyrKCToLDU2q0hPhA4D/mk8tSyM6uJ8MaAbewTq4vyF/iavNNNtJUoJFt5ueWvOrK1Rc7uO7nQbamNCoSi41J3E7hWG6CQUpuhhxYXOdOYneLEee+mpAHsqnkbH9DVXLSzxoXE6cXQTwu0FNqkFSTyt8N9FP+qHf/AFP9lZ9vEGIIBHPXyqbvk/g/3KoTRThGW2gRNeFSpaFPgU25C8cTfZElBp3dipIpaxYWONI0HZftOvDpLAQFpUsLTJjKqCDuvNvSpsbiRtJDysgTiGkhxIBnO0P5qeZTIV0mgGAMOoP5k/OpdlY1TDqXUGFIII57iCN4IJB61Se7Az8dW3HsE0ho32p2YltxLjQPcPjvG9+WT4myeKVSnyoKaKgCdljZh+8T1rp+yiCBXLcGrxp6iukbIf0q49i/kdFTt7ALYUFFEBSRoFGYUAeIsfOrWztqqL7ikpDaiWisAg5k92EpKotIvpUPbzF52EtACygvMd1iBFBuyLCHe+IUpL/hIlRhSAUlQIA4iJ56VV1LQOK5Yvsjf9tcM2MES+pSgYX92SFE2C0k6EFJn/TWa+zvFArfaYK0tQlSc8KKVe9pa5FH+1GFLmHSlKyQpNpgwCPZTAuN01U7G9n/AOFbUVfzFm/JPuj5+tEnueheLSwtN7sL7eISlnUw+2RaTF81UdgdoziG1OvKLTTag2lMwCRa53nrUXaHFffMJ3d4PkZrBpLhebwq1kNu4nvVSIEqVCCFTcEXiBBqllqbovHg5Y9nW8RtB2B3IzdTu6mov4bFL9pxKRwEk/SphjUMrS0rKAZS2DAJIExzteauByd0cqeUVLbYg5cOkVtnbNLRJLqlExqkQOlWNpufdKublIte2YTbpT5qVCJG6KKoKqQJzd8mQ4HCobTDehgnrpaarvql9rkpX/5olEUNUpJxKQkgkBcjhYfrVyVJIqErbYQm9UNqbaDRCEQp5U5UAE7vaXHso5nyvVt9wAETGt5iOd6D47azWEDhgBaUpUtRMlWYkNpSNVKOU62E1Mk61ZMULfVhPZjjhGZwZTvTeJInwg3jhNCdtbYzYN11jM1NyoJCSslQTYxcfmFU9j4l7EIKnlWX7SU+GBaxOpUdImwniBTe3mKCcA4BaS2kAW94GBwECl55PoxnHi/lS92v8GBxDiRlBOhmNToagxG3DohMDib/AAoYUndSdwdTXJ5HqY+NH2OfxRUbknrp6aUw3/xUicNbrSnDECxquSDqKQxDU0rbc8uZpUkinZxuMms2zVCqaA0k8zTL8a8HzviOFST19KrZSRSNeFLNJNGM1QopSmvCpBVM0kKwqFJ5EfOnRc9TTE1O21mVHEnyk8ayyN07Duymk4lg4JX8xQW/h+Sx7TYn8SEz1TzrHOtlJKVAgixB1oivFqTi0rbMFopy7v5cfC3xon2nb70DEDN4hJJQhoLF8ykJEnIlZKcx1EcKOmkqOVtSb9MzjJ8Q6it/stywrnoNxW72KZAq+mYy7Rov4Nt0AOJBrP8Aa1SWSWcOgJUprMpaSQtASqVaa5hCY50YfxgaQVqMBInqdwoG7g3Gm1YlzxKcLanPyt50kga2A1q3TaFYJ9t6NLsXDd1hmknXKCZ4m/6U3ae1svhBv736VQxDxW2h1CjEC2oEa+lB8RjwpUzJNzQ8uRrRrHi5O2Wl4slbMgXetxyhCt/nTNpgKc5hKI5HKCIqg1ii7iGEI8RSVzGk5DAnjAq5j8C4p6cwTKGz7JJ9gc6Wk2qG4xXQVb2k08ttWJCgW5KVoPERccK1+H2syopyuIIMAeIAzulJuJrGMdmjkC+8K+IAA8iNazva/ZYlLqYTokhMjKRcGZ301i8lwdMVn4sc2os62/tRpDgaUsd4ROQXVHGNw51ZRiIQSqwAzHokXNYPsjhHV4hTj7pfUlDaErN4TGYDQblCetafbb6e5KbnvPuzHC+b9K6EfI+rn6OZPx1HIsfv2WNhbZTiWw4mwUBY6+fOo8fs496VpUUkjda9pv5CgOwselnEdxkU1KAoA6KExmT9RurU4wSi2o051lT+XFfsvJH4cuugEuQsBci4iZ8R0geRPpVLtXsH+Jx6TmASlAzWPguYmbKJEQOd6OuiElTiglKbkm8Ry4zzrMbW7VpKypCFlNvEoxJ1k+ug4UBXCDchmF5JrgaFC0oSEIskefUk7zzrO9u3c+HbRMErzdcqT9VUFf7UOk+HKnyJPnNDsZtB1wguKzQPCIsJN6Un5HJaOhh8GUJqciH+GKUiQeuk9Kb3Vvrvp2Sb/C8jyqdtqUjcd/rSjZ2OVFV0W/xrUamDlE87cKuOZZAmetNKRB0gGr5E5UVO4gVGhk7rH9auKIOt682gHUcbA1rmzXIH5CN1LJq8VX0qfOr8nomr+QvkAVKpU01KaeTTACO9jgaTNTSaTLUo05EqRr+xU2HegkncCekaR5mq+c0mIXlQbXMCePiM9N3pUirYPLKo2O2YmSpR/ZNaLs22Fvd2opAIIzHfIypbP5VKItxis9gVQAONEsO6QlyFKSSlMZd5DqCmeQInqBWW/uBlB/FQM23s0sOlPum6TpInnw0rX7AH3YNL2ownf4EYlUBUBWkeILyOHoowaj2B/KSOVGvo5rk3EXtS2tbaQkSm5Mcd01Vw/bGElDzJKdDBtHQ7uVGlLyjfVR7aA/CLcgTWW6dki01TQIwy13Thi6lheqVAeEzcIJndv6U3aW3CwkIZHdlO8XUToStRuST5cBVnaO3yhNhc2HAE76ABnO0tSiTNwJgTpJ41lyvbGIQtMO9h9qqdcW2txQUtRdzkgAqSgoGaf645AnhWww+NTkSpSPF7MGCQUeAg7hdJrl2D2efaMQL87abq0uH7SKDPdKZZWCoklSSc03MgERe9q1Pi3+DPwTq1s1rvaRpuZW0nqtM+lZjtX2gacaPdgqKhE5VBM6g5iAJtNqKYPaClYUuttYZCgg27hEWJJ3TvPwrNY5a8S60HVqV40gCfAN5hItpNSUIKk3YPDGVuSXX7N52PwfdYZA3xJ6m9S7bcIyk4hlhtIPtJKlqVf2RIHzNXMK3lR0E+lYHbKi6UqNswzf3AEfOj5ZLHCmhTBB5szdkGM2ge/Q937jy0KsS2lpGQ+0Mo8Un6V07Zm0A42lQNiPn/AM1yDFrDYkielaf7PtrKWkoIiDI4AE2FY8bK7utDPn+PBQXHtAztmziBinG1KJZ1bzTlAXcZQCBIuPK9UEYhRQpBUSEKHmVJP/jWy+0DBS029aUEpPMKE/MfGszjtndyQgmfeOokkW9APiax5MmpNeg3hOLhF+//AAHhesC/OdKfJJ8r3qYIzRu0pFtqG+2n7tSFnUcrFS3NtP38amQi37jWmhjSd9SHMkR4bcvPhWWDbI+4HKf3anhH5RB6HTzp6ASBMU4tjNEfH/FZspyfspqbv7E+oqdLSSLpvyNeUImvYdwnwm4JjmJra2RybRXUlI1zeop3ep5/7adiGYJSd1M7iqtG4ytH/9k="/>
          <p:cNvSpPr>
            <a:spLocks noChangeAspect="1" noChangeArrowheads="1"/>
          </p:cNvSpPr>
          <p:nvPr/>
        </p:nvSpPr>
        <p:spPr bwMode="auto">
          <a:xfrm>
            <a:off x="0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First Dog in Sp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3333750" cy="2387896"/>
          </a:xfrm>
          <a:prstGeom prst="rect">
            <a:avLst/>
          </a:prstGeom>
          <a:noFill/>
        </p:spPr>
      </p:pic>
      <p:pic>
        <p:nvPicPr>
          <p:cNvPr id="28680" name="Picture 8" descr="http://t1.gstatic.com/images?q=tbn:ANd9GcS_-CBiTdSkqxduqJdXZn4ZC2xa-37v4pgijIcSIVUK8Uus8B4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3361036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Manned spacecraft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spaceship that has people on board</a:t>
            </a:r>
            <a:endParaRPr lang="en-US" dirty="0"/>
          </a:p>
        </p:txBody>
      </p:sp>
      <p:pic>
        <p:nvPicPr>
          <p:cNvPr id="15362" name="Picture 2" descr="http://t3.gstatic.com/images?q=tbn:ANd9GcS3eHb6KZgxsUU3fZ5ipaw9bLEaPg17G50qio3t532a36lI41EBtw:www.russianspaceweb.com/images/spacecraft/manned/ptk_np/2012/ptk_eds_cruis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4069234" cy="3048000"/>
          </a:xfrm>
          <a:prstGeom prst="rect">
            <a:avLst/>
          </a:prstGeom>
          <a:noFill/>
        </p:spPr>
      </p:pic>
      <p:pic>
        <p:nvPicPr>
          <p:cNvPr id="15364" name="Picture 4" descr="http://t0.gstatic.com/images?q=tbn:ANd9GcTZ0MhoJwRkeaJlTu9_L9eZMSlR6CQfH375_Im-OgOYWLP8BioQuw:i.space.com/images/i/000/001/732/iFF/h_china_eva_02.jpg%3F1292264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3535440" cy="235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Yuri Gagarin- </a:t>
            </a:r>
            <a:r>
              <a:rPr lang="en-US" sz="3600" dirty="0" smtClean="0"/>
              <a:t>a Soviet cosmonaut. </a:t>
            </a:r>
            <a:br>
              <a:rPr lang="en-US" sz="3600" dirty="0" smtClean="0"/>
            </a:br>
            <a:r>
              <a:rPr lang="en-US" sz="3600" dirty="0" smtClean="0"/>
              <a:t>First </a:t>
            </a:r>
            <a:r>
              <a:rPr lang="en-US" sz="3600" dirty="0" smtClean="0"/>
              <a:t>man in space</a:t>
            </a:r>
            <a:br>
              <a:rPr lang="en-US" sz="3600" dirty="0" smtClean="0"/>
            </a:br>
            <a:r>
              <a:rPr lang="en-US" sz="3600" dirty="0" smtClean="0"/>
              <a:t> 1961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770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t3.gstatic.com/images?q=tbn:ANd9GcQl6U7NrXLKJuBf_dVmyW9dlg7MZmOzvQtNjOrb6WiVBC4K1zHfYw:www.vibrationdata.com/Resources/Yuj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209800"/>
            <a:ext cx="3921341" cy="3733800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SWsBX4K8HI0k2lXvUdmKLXXt9InQBFinA_YuUaPc_9liI2jSlItw:1.bp.blogspot.com/-t70rNSkEaS0/Tat-VDkv2SI/AAAAAAAAAeo/2qDmyBi4bVc/s400/yuri-gagarin_mainbd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2133600" cy="2133600"/>
          </a:xfrm>
          <a:prstGeom prst="rect">
            <a:avLst/>
          </a:prstGeom>
          <a:noFill/>
        </p:spPr>
      </p:pic>
      <p:pic>
        <p:nvPicPr>
          <p:cNvPr id="5122" name="Picture 2" descr="http://t2.gstatic.com/images?q=tbn:ANd9GcSz4xhEmHVr_xNdfXZ0tSv56ml_KLmDa59SLhW4Q-LbThWMZx22z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43400"/>
            <a:ext cx="22193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Orbit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around the Earth</a:t>
            </a:r>
            <a:endParaRPr lang="en-US" dirty="0"/>
          </a:p>
        </p:txBody>
      </p:sp>
      <p:pic>
        <p:nvPicPr>
          <p:cNvPr id="19458" name="Picture 2" descr="http://t0.gstatic.com/images?q=tbn:ANd9GcRfLR3Yo8QBdRmT8oJCEzhJP5ktWpnAmdflUBf9TL--yjOS2N08aw:www.esa.int/var/esa/storage/images/esa_multimedia/images/2009/03/geostationary_orbit/10284270-3-eng-GB/Geostationary_orbit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743200"/>
            <a:ext cx="474998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Glenn  was the first American to orbit the Earth on board of spaceship Friendship 7</a:t>
            </a:r>
            <a:endParaRPr lang="en-US" dirty="0"/>
          </a:p>
        </p:txBody>
      </p:sp>
      <p:pic>
        <p:nvPicPr>
          <p:cNvPr id="30722" name="Picture 2" descr="http://noblecountygold.files.wordpress.com/2012/02/nasa-john-glenn-friendship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4895850" cy="3305062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hQSERUUExQVFRUWGBwYGRYYGBgbHBwbHBwcHhgdGB0cHCYfHRokGhgXHy8gJCcpLCwsGB4xNTAqNSYrLCkBCQoKDgwOGg8PGiwkHyQtLCksLCwsLCwsLCwsLCwpLCwsLCwsLCwpLCwsLCwsLCwsLCwsLCwpLCwpLCwsLCwsLP/AABEIAKgBLAMBIgACEQEDEQH/xAAcAAABBQEBAQAAAAAAAAAAAAAFAAMEBgcCAQj/xABDEAACAQIEAwYCCQIEBQQDAQABAhEAAwQSITEFQVEGEyJhcYEykQcUI0KhscHR8FJiM4KS4SRjcqLxFkNTc7LC0hX/xAAaAQACAwEBAAAAAAAAAAAAAAACAwABBAUG/8QAKhEAAgICAgEEAQQCAwAAAAAAAAECEQMhEjEEEyJBUQVhcYGRIzIzYvD/2gAMAwEAAhEDEQA/AM6wHAO9tq+ZtegB5+vlRbBcDCRBJPmqn810qPwHBI1pcwMmfvEczRhOE2o+E/Nv3michySWyq9p7p74IYhFGyhd9TMe3yprj2HytbMg5rNtvCoWNIEwTJ0medEO2HDFtm26CAZU6k6jUb+RPyoDfv5iDEQqrp/aIn1O/vUWxcuxukKVe0QAqVIilUIeilSFdT51ZCXgsBnUtroYgc6lYjg65Wa2WOWTrzA35Ajn8qXBW8LgQWEMF6xv/POrRjL1pkAC5Vy6nKVgEHMpMdADPX1oJSp0aoY1KFlDVa9iu8Na7xwoIE8yI0A/YU5iLDIYMEciOfpV8lfH5FejPh6la6saViNjXpJO526n8q9y61yDy/n8iaIWSsMrXCEnSZ1+FRzY/wBI6mr5gfor7/Di7h8TbuHYkfCD0MeJfcee1UTCsneLMqkjMdGaJ1IB0mJ0/wDNa12Z7FBW7/h2OS5p8DCDHMOAT5iGSPzoWWZti+F3cK5W7bZCDGuxO+h2YRrIpp8adeh8ue1bPxTh9u+TbxNsW7rwSM0qVEAtaOunhnbMpnQg6Zz2j7D3MNaF4lWtOxVf6tpBIIGm4kaSOhFDf2HGeqQCtcQ607j8ZmtsPQVANo/Km7kxRJFvI62PNbyohGzb+oY/pH41N4432v8AlT8vxqD3mZApaI26f7b07jL5uQ0fdVT6rv8Aofer+Qfgjh6sVi+PqAH/ADR+bVX1tzRbuyMEP/sH5mqZSIkg0mFM22NPkafz9qsIM8bI7uyP7T+Cr+9V9onlVh44IW0P7Tp7JQE0MeiNDdy5PIeygfkKl8GHjcnkh/MVFYVP4Gnif/pH50TJHsF4j4m9T+dNEgkxXVxSSd4mfWuctWAImu8ZbhvYflXAGtTOLOpIKkHTlUJXtZBU1JU1EBqTbOlExQ3guNGygygEzzmPwqzcK4oWVC7qS+wCR7aSdOtUWinDuK3E7tVIADagkAESIkkaDfalSjZojK9MndsuIlmWzyQ5jpGp+Hz0U/jVcFO377OxZzmZtSdNeXLSmzVxVIBuxUqVeVYJ6aVKlUIe10PauRXQ9BVliU+etdkNzk+pmuCK6y/2/jULCPCcMVueID4Z3B3iJj8qJX7FtoziY28ppvh/DmtgOUyqwiZJknXpppXXFDqB0E/ma5sv8maos9Lga8fw/fG99Dq4W2NQqx1j95pjiVtSmhX8v5/vUm3hGuKuVdW26GN/MTPprTVyz8SNlRhyOnpr08xTYYVyvlbM2bzqhxWNJMC4ZQWg/wAPL8an4d7iHOhdSPvLmEehHnVn7FcGtlDcuoj5oyzJIIIB56EGdPSrxwXOLoCqvdwFyjrE6g9eo0M9dK11bOG8lR4lF7PdpWbFW7mON6/bXTUlo/pmd0BkkTr57HaeJ8HsYpVa4quAJVtfhMHQg6qQNttaDcX7N2Ly6p/oOVl+VM8IxFzCWlsmblpCcrwS4XcKUjxQZEiNxMAE1dV2K5WVPjP0cRfCWWh3LFUIzAWwJJYjxDUqNokxy1zziGEa27W2BVlJBBkEEHUEHUV9Fpg2NxMQAouFWRlYkSjZSADBysCoO0GWkCdK/wBp+xQxTHvGC58zlhrkcAAZdpQgKpB3yzoYoemHejCXFSLOLKHTY7g7UT7R9mbuDuBLoEMJV11VgN45yJEgjnQfJTOwU6CiJbuDwnu3/pPwn0PKpl0ZcKEYwweY8tfwoHbQkwKN4PD3DksqneOzQFGvqPLrOw1pbGxYJ7unrSabmtO4b9FtkANcLu2mZVOVAeYBAzGPb2qzcN7CYJBrhkY/3S3/AOTGiK5IyrjYDd2J2Q+n3d6BvZHU1q/bP6NxcXvMIIdd7M+Fhv4JOjf2zB8ueRYgEEgyCNCDMgjr0PlQJVpjFJUdd2PP50R4WoVLhH9v5mghepFvHZbbgbsR/PxoqIpIauBQPbqJplSCYAJJOw5+mlRy9Fuy3E1sXszwAVInpsf0iiekBduiUnZl8sv4PLcx6aa0Nx9vuiQpmRBnf5UV452mLmLcqOvP9gPTXzqulCZJ/GgjK+xkscl+5Jwt4ZYKiSdDTvdAk8teVQbbaipimRPWjYm0+wMrR/P50rs4kzM+h5+vrqdfOmxXlUSxKPX2r3OetdIu+/tXFQv4FSpGlUKFSpUqhR6B610B5GuQa6A9ass7I8q6Swx2Vz7GkU00B85/m1HMAZUTmHl5/KkZsvpq0b/C8VeRJqTo54PhnWSytEf1A6cxGvnRTD2lLSZGg10Jn9RH5nemrS/9XzPvTyp6GK5U8jcuR6jH48YY1DtII4XCFBLEwfvDaOgHsTFQeKIxuAsAMy+E7wV3A8tmjzojw3iBVWtH/DuESAAYIMhh5z06/MrhnAbLctpdOXOg6iJGvUrBneN+taPHn7jifkYSitnHALGW2uw0JJG2g3/CinAe1DifAoGZpAzbAkDdoBIgaAbTUSzjziBmSyLYZsuVREKAMxPXbpzqHgLFxC0jKGJhTEkEkzpMAg7mNa6Fs4FfZoYxILA23UlwsHmRuMw5T16g1xirGfUSjj5H+dRVGt3btm4SCU8UDXLqACY1knbSOQqzWu0t0opIRjEeIDlp67QfemRnfYDjQO4hxW5ZvLezs+VlRkbNoSDljkAesxz05n8L2os3BOYBmZRlkHcDSOUQ09P8wmrcbxLXJQiAqwQNd9yT1/LagGKxBsBCD4xrCnxgEAmOWWSdCfSKQ5U3Q2MbRp/GeFW8Rbe3cXMrjSSRtqhka/FB9B51SuD9gkt3ksXURpzs11wPGFPhFpQxObLqQY2O4FTuEdunvOjNlK7EIOe2bXXw/wBJjU+dW69gLWJRTIcK+YEH7wBGhGoInlRp30C1RQO2P0dWrFh7+GLgoMzKSCCv3svMEDXnsdqm/Rk2HS1LOPrFwwS2kCfCik6axPUkjpRDjbYlMNdsXLZv50e3buLoxJU5e8BMMY3YQZHwmaqnYnjCqpsYixmVJg5RmhiZVwwysNyAYI6kCBUppbCgnLRsKry6U4ooBwK7bYxhr+ZANcPdBLr/APWWIYDyJdehFHMPezDUFTzVhBH6H1BIpkZKXRHFx0x0VkX0wcEW3ft31Ed8CH/61jX1KsJ/6Sedaxir+RGcgnKpaBuYEwPM7VmX0y4+VwtuIaGuEdMwUAfMN8qki0Za1R3p1jTT7VaKY1XQNeTUvhuA71wNhzP7VbLj2eA+GSPQ1Ht22YgAEljAA5nlRniHBfEotoxhMzayB4iJPTarD2b4L3a966+Mjwj+levqfy9aSnTNuWXKFtlHv2mtuVbQqYp23itBqR7mrxxHhyuSWgk7j+c6rWL4LaRiDcy+UimJpmGn8FWFe0ga8qFk/h+Bzgk5xvBAJE6D21I+dQnEGJDRz61bOGFltX+7uoCEtWkBBgsxXoDLQjctdDqBNAsFwW7iHhQCxttd3A8KzmnodDp6UtS27NE41FJA2lU/GcCv2lLOkKIkypGpAGx8xT+H7K4pwGWyxBAIMoJBEgiWHI0doRTBNKancR4JesQbttkDGBJGpG+xNEU7EYw/+w3uyD82qWiqAVeg1K4lw25Yc27qFWAmNNjsQQYI8xz0qMH8h/PerIFOFXfCRJkGY8j/AD8aI2cOx3Me9A8KzA5lXbn5cwR51KxGLvKASYB2Aj9qw5sPKemtnofE8z08Pui9fSDiYTqfw/enVww5z7wKrNrFuxhnfUEjU+cbeYj3qZjcC2jECIGh8xrPyOvpSn4tf7SNEfyTn/xwbD1hROkEAZjBmANyY2A0M0a4OFdipjxCArDTUaid4MKCD06Gqd2exjYe8jqBmQ8/hJ0Kg9AdVPk9WexdCPKggNldRzgwwX/S1BOHoNSTsV6j8tShJU/gsroVgqcpkwE25fDz8qYvcQhG72ADIEEDU6wuoE89IqJiOJ21vWkzQ7qkKAT8RMZummp8o86qvbO3eu3nlWyYeEg66/eYaagxJPL2roKVnnHjadMsuGwNtyWFwg7armPrM9NJopgwoEJmZpICwSfKfOBJI6+VUfsxc7i4EuJ4byaqUHiRxIYtvlEA+52rQOA4S2lpy2l22WtkAxLQBaIgjxMGQyJmT51N3oko12VHifHXRjatBS58LOQSQfIfDIk8jB9Km9nuCNdEvJnUkyTrzJ/Gr/wrsZhGtW2bD2+8yKSwGXUqJPhI51LwHZq3aEBYgkA5iZAJyyCeh/CrWLojyUtIzK9whbV5iJGdIK/3yBmj0OvvRXhXFruEeWmDBKiCGUTrm1gjNt86sfaThSLaNxQJQrrAiDMg9RHLzFN8M7PPi7YN3wWSBlgQSOqTt6+fMVmlzjl4x2PjGM8XJ6DmA43axCSNQPjWJPlpzE1TOP4a2mM7q0CjYhlYljPwgk7mQsn8+UCoGGtHC32Vr4tpbuMoK6u8NlnIDzHKYAM85rntjkxVuzcXMHZSVc7lQxCkKpn7ryqzl0IB1FNm+SoTD2yTO8bZZXhWEf3CGU+REco5TT/Be09+3cS0HZ+8uLbUTmAZp1htCJidRtVXw5xtxlBW4w0ACWLhJHkAgBnaWI35VduyvZlsPcGKxa5XUHurMqCDBl7hmA0SAsmJk7VnxYpwl3o25s2OcP1LdatvdN1bgcTA5gKIBMddzrzisy+mFf8Ai1ad1yx0CwNP8xceoNajgeONeSe7NrUySynQAnwR8TEDbYee1Y39I91mxQJBFru17mQdbcSCZ1LFixJO58ordadUc+qKg9NkU6y1waYUNkVYuy1jQtHMiq8wq3dj747orpIJNDN6GQ+SXj8AWJfKSAoXKOZmST1A8OnWpHCroSLbMc1zxBSCdhqx6DSBPSiZOn85/wC0VyVgRNJS3YUsnt40NXgBryBH89arWM4cVdotW2li2YoCTJJMnyJK+1FL+KJYiPhYSPQ6fPeg+EvX7qBmF8dO7FsDLy+IyTrvR1oqD4vqymCn8FYD3FUnKCwBaJgczHOBJqODUnh/+INSN9hJ2OgHntz32O1MfQMVbLQl5kwE51yNdYm2beoKW/CUb4QQbh0hSNTzoG111vW0RmUlbaEKSPigsAQToZnzk0Y4ji5wlu0twsdPCdw1w82mArKI0b7uo2qFgIfHKAQR3wjTUC2p06wIA9qRH5Nk0N9p+LXDfvWxdY25y5eWgEiPJh+FF+MYnFWlw4w3fBRZXMFTMQejHLvFVXil3PfumQZdtRsRMCPYCrXx/tDew94Wkb7Pul+4rtqCPFJ30AOu0mra6M99lb4hx6/iFC3rhdQZAhRrEaQo5Grl257QX8PctJZulAbckALM5iJJK9B+BrPrQGmsVcfpJB+s2v8A6t+Z8bb/AM5mraVoD4JvajGfWOE2Lzr9r3gGaI1hw0eRyqdNJB6VQgPI/wA9qvfaNGTg+GRgVIdJU6HVbja/OaoYNFEoM4H/AAxo2nrG9d8QH2QPQj9v1pnhLjKRJ3/OpV5ZtMPI/hr+lYJPjl/k9TjXqeJX/UgYS4oAncMT+UVO+v8Ahy8pB18gfw1oMo1/gpy3h2Y6D3rZLEntnIw+ZKMVGMbCb4zQgHmDA6g6VY8Hi+9XKfit+Cf7R/hn/TC+iiqqMAw5E/vRvgt2LpjZ0HsyaH9fnFIzY4vE1H9zTizTedSmqvRJxK21vm61w22WIkSCRyECQIJOg39au3GePWL9kOUS4H7w2reoclxLFS9sr3kMoy/KYiqN2gw2Zc0EwM3+k6/9pPyrzgvbBLEZLBLg6M119OkBcomgwtvHrYjzcUY5beixYfsubmAyXwyOrj6uzDxKpE5X0WRMjYflQbF8VuWblq+R9oAFuKT8UfC4PmJ15RUi92luOQRd7xjqVyt4Z5S5JmfKr72d7OpibNz61ZBWO7GvMGXKkajKQAGB5t50WKORT2tMy5fTce9kXgv0oYYr9oxttlAVcrEADkSBqfw031q08G4v9ZzusG3K5T6qCwPmG/MVTeI/RDZUA2bjzOmbKwjoRA8tj7Ua7MYLEWIsv3YAlgyzDjYQuUZSo1I8j61uTdnPa0E+N8Ke+yLny2pGcAkFuo0G0ab86KYm/wB3aZgNEQkAAnRRoABqRpsKYtgjWc08jAg8wNPLaag8Y4mFUjvBbgFiWIGqDMV1PxZdfcGqaUbkEpN0jJe1t9LuLu3LRMMwYGCvjygOQNCNQPOp/E7hzWbZHwYay50AE3M1wnQeFpuTpp5aaBcPjku3BKuykDNodSTLagGJk61auKYK/iMbdv4bDXGsW2W0VXUMLSqjZD/0gQRP40i9D6H+B2s5VVbTXP43BG0EqGEydJBI8+QsVvCRoiW2K3ArFszfZkZiyFmIDa/CREmdaC8U4/hcFbYpbHesdLbF1MBspneMpnSRzoba+k2yGgWbmUxmYOASeZCxpIgfFsOVYuWadygtD+EI+2XYUv8AaUYZ2HivPqHLs4RYMDPnJAEkgCDscoNecQ4FiOIWGa+FAjNausvdlW0gKmtw222JuEE+FgumpZBhL7LeVUuE+NbgEsMpJmPiBUzp19atVhi8ZpBIlgCdJGgLDnHIec6RL/HyPJaemhWWCh0fNONwjWnZLilXQlWU7gjcVEatF+ljswLNxb1tVVGEFVUiIgAnlrMT6T553bOugBJ61tFRXJ0NE0W7OY8W3E7fhUrC4OzehCMtwGCRsY6HlNBuIIy3CpERoABAjlFApqWjVPC8fu7RpSY1GEqwrkXhFZvhMaUYEEwDMVdbvG7fdd5Om3vExpz8qlUZWjzGaNMweR6jp51zg8WiLlZlEExuZEyNlPWPag+K47aaGzmf6e7Og99POuLDo4kSfMgz7zV0MjFfZUxU7hdktmgMdAIA356n2BjWYMwASIVF+GBktl8rFZL5Zyg5fCHXqVYsCeUxIJ1uXRMSuRD4jdGdsrSJ5/FPPMdyZnmd6aw+Me063FaH1IbRjrIMyDqdd+tFMPhUxNxjOVBbkxAgxpOmo0PI7b7Vxwbs99ZViLiIykDLvOgM/F1NCmkthzTbtAjPrPOZ9/8AzVqX6SMRPwWo5iH198+lC+Ndl7mGQOzKylssjNuQSJkREA86ePYfF8rSkeVy3/8A1UfF9ivchjjnaFsS6OUCMgjQkzrImehqwL9J9z/4E9nb9qq3EeC3sPl762UzTGqmYifhJ6in+HdmsRfTPatllmJzINRvGYifao1GirZ32j7SXMY4LgKqiFQbDqT1Y9TygUJFP43AvZcpcUow3B89j0I8xTIo1VaKYR4TdMtr0PWidtdxyNBuHPDjzEfzTyoyNG/asHkKp2en/GyUsCX1aAttIPppU63iI3Me4qHxBYdvU/jr+tRxW1JSSZw/Vlgk4L7DtriSLqWk9IJ+dSfrGcrctCAH1k7DRTPqCk+nOq6q0d7N2y7G1BOf4QOZ2IHqpPuBQSglsuPkSk6f7ljxdqVM8tT6ahh/pJqs8J4Gbt5rQksoYhRoWy6wPMrJHXbnV945wp8Pd7u5qWRWJ5HMIf8A7w1Bez/EvqeOt3CoIb7Njz/pMHkYynp6bjD47cJOB0PMrLijkQS4P2CvuRcNu6ndwwuBgGZR8K21YTmCwB5gA0Vv9pcRg2yo/fW9IW5bKMpO4deWpIkGDuKsVvjl03Lgt3LBhlgsRlti4JCPl6xmzidW+8Jr3E4S9dwzfWlt3oWVvYc8gQXBBidATABBI2JgVt38HEbvsAr2/wAUxjurOh/5nL3rrFfSJGXvsOUKsWzI2aN+oBGuu/I1zgOAqZdE+u2jIdcrDK5OgKtDMNPPz3FQF4eNVK5LNwm0QZgEbQdiUZdeYGb0ofUkicYlgbt7hyrOGMgFsh0MgaxpGpAEietULj3Gxi0HJ2LO5EyRMKCOQEAQCfgXnUDieDyABSZmcq7bQZ95FNNgyJYDoQf6SevQGfwo3Ll2XGCWzzBYAEzcJncEiRptvMehA2qz4DhzXVHcd1bBPhElQzNpCuD4SSIhswMb6VF4XwpjcVDHigZjAE7az5z8q0TA9iMMLSq5Y3DJNxXhp5hRqCoPIg7azUScugZSVmW9q+H3h4btps6KskzI1IBYgkHNMZuZG+9VY22G4itv4t2VsPcy3WaTqbhACsSTEiMhY6jkCRqN5A8f7L2LWH7y0tvMGhbihyTBMmJyfCrAiInpFT/VBKSl+4M7C9omwSG3cRhnugkEQ+UqAQAdp0bXeB61rVt2jQZgNJJ0MGDyB3E7n16fP17FktauEyWtwSRBY5mjY6x8M6aLHKt64Cf+Ht6EEqJnf/z+1SC2TIynfS1xZlwvdADxsoJBk5RqJnUyyb6e+9YyHg1q/wBM2bLb3yyvSNn25zpr7VkxpyFp10SsFjGBKhcxdhtvPKKt3Buz3ektfSVQMCG5nUQPIa6+Qqm8O4g1i6txIzKZEiR0OnoavXD+2aXioaEndT1/tPTypU4btGqOefBwOMR2IttDGQgOuXQwDrMg/dioXHjhbNi3b7suQSUDltATLMcpG+gFWvF4ksuRNjE/KI/es6w+DN/GNmJYIWJkzopgD0mBUi7M9XtjX/8AjtebMFt2gdcozZVEeevnud/apdvB5AFDTHPrRs4feozYYzRcglRQ6Im3ktGQNhJkZlzAEERuCpOk6GZO4oaomifEDlNuCBl2P30KnVGE6gNqDzEdKuX0Hi1bCXCbTEArkuZnMmIgKpy55+Fc+pECedCuzdvNi7I28YPXaTHvET5zUzCcTm8qki5bCEZQAsnISZnUagyRB/Kmux+mIzT8Ft2IG5AWIXTfWfal72Mm02kiDirrXLzDUBrp8LHQEsd+WkxNW7tXi8bbvM9k3Vsqo1T4BHxHmN9NelU3hlvNdtiM0uggneWGh9asnartDiBfv2Vf7I+GMinQqM0GJ1JPOo1tIUnpsB4/jd7EZe+c3MpOUGBvE7AbwNau/bHE4qy1pcKLi2gkRaSQCDtIB0yxG3vWdKJOmvlVuPHcbw9UsXFtjQlc/iIWYiVbYGdOXpFXKPVAxf2QONdomxFlbd+39tbYRcjKQseJWG5JMN08qBCrx2vsLfwFjGMmW6xVCRMEEP131UEdA0a1RxRQ6Kl2O4ZoZT50dYwRVeo6HlR7Vn8hdM7X4qepR/kicXXxeoB/T9qgCivFUkKfUfl/vQsCn4XcEYfPjxzy/sLdnRa+sW+/OW0TDNEwCCJI5gGCfKtT+jrAYH60QrKL1q9eFsST3iGDaYE7lVD+ZzTyrG0NHsHxkIii2pS6GRu+DeIFVcELGwOZD6qauS3Zli9UbJ9JuAm3avAfAxRj/a23/cI/zVmWMtLnRm+FXRydtJAbXWPun2rWWxv13hGfSXsknye3vH+ZJrK8SgZNdjofRtD+/tWHP7Mqmvk63h/5MEsb+DWcGtu0TmLKWuGHlZBKhipPxSJYQSwhQdK44Fxu7dUo/dvLvaS4umYJoXuJJCySNAdcw0Eis4wXHrjIUuXrQKgANcuLLFYjMGOYMAqw4ECI2Y1aOwfFHZEyFbqpazZEKhw2ZsquvxaFjrAEQTJFaVI5MoNdhk8PuWjFvDrcDmCdVeYMQw0Cn09tZAzF91ibARAQpzZrUXLgJU/1eBkGYAhwSZBgRmmVxnjd6Ew6vF66YJC5Mi65iRuABznWDG1T8Jxi3aAtKoCW0VAWgEE7ZvInQkbNM71IQpU2BKXykUrg3DsbZdvqwIEy5yW7j+QBYrrt85o/wrigxVs28TaDYhCQ9t7ShipHOVGUjkdAY2MyD1rtBYZczjJ91pGx10aOR8UTzDDcGhnE1w9xxdLlL1siGVSwYRKtA1Klemv4SfGumA52R8DwgLeFs5ZEkBVKkpsSoLGGXZlEkaEAg1M4tg0s5bjFZWApKtqBrCZWCqfbrvTL4/6xaL28neo0rlY+LICVAYqGQt4gDEidZEgw8O4xbXES5ibTzme0AkmfilM4YjlmUwY+EEVekiqsCXu0t3vfsWOb7w0jTlBIlpgyNRyjl3x/jHecHW5lXS5qcs6i4w0Dk66jUzvUfivBVwrt48tsL3jOVZSoJgDI4JLMZCw3LyNCeJcQzcGZsuVHvC1bWSYCkNPQmFaT1NL7dDP9SmjiBNzMdoyx0XaB7V9AdjL/AHmBst/bB6ypIn5rXzpZEkDnNbX2CxTLZCqkgEg5S2hnoCQD7r+pc6TBbtbGfphYnCKCD4blvUbHMt3lG4K9edYy29bP9MF2cHb38V1evJXOx9TWNMaJEQ2a9XcUqncO4FfvAm1bZlG7AaD36+VRlo0rCkJaSSFhF1PLQfrVd7KcPi33veZjcZ1YR8IU+E/5tT8q7xOKLLlugzoIUsoGkaQZLepPpXeGxiWLSi2v2c+IEAtPM5gB5DWfWkoJpk7EJzj1FRvSPepFu+txAynyP6T0NcnCk8pqijLVtyCdIG+o5mPffb1p/wCtlmBZgpCxmgknpm9tJjkPWo1LLz6U+i02ujq4Z3A6yPb8NtKWHxT2ySjFSQVJBIJB3GnKuK8qim/k7w93IysAJUggHaQZE+WlWi19I14b2rTTy+0HyGeB8qqsUqpxT7LUmugnx/jhxVxbhtrbKqFhSTOpMmfX8KMcP7fvbtqr2lusv32Ygkcp0Mnz8hVUFdCo4JqiuTDPaLtVdxZGYlbaxltBpUECJ2GutBhXtexVpVpEbs9othGm2PSP0oSKn4E+CPOlZ1cTo/jZ8ctfaH8bra9CP2/WhnOiribbDyP4a1ED2yjEkhwVCqFlSIhiWzSp0mIIMnah8d+1oP8AJx/yKX2iOpq1dn+Fq+ExL6FhacjTVTaew8g+aPcHotVZf5pT4UrrEbidYPUaaHQ7edPkrRzY6L52W7Y3LeFfBWwr3LmbIS4CpmWCSToFEFtSOdMC6j5sjFkkqGO5jQn3OvoRVTGKZreUscs/CIC/ICPejXBbZRWkEKQD4t52aBvERvWTy43CzpfjrWR0tMJ8J7PLeYtm1OjW1TxEjT4p0B3nKdj61abPArGGVb2JumwBORbTeOdtCmrDkQJ8yKp7doLmGW53bZQ8ScoY8/hnQayZIOwivbF/vct1yXYxmZyWbWCd+ftpSvUSgpNDZ+LOeWULpd/2FLXH76XHuOO+VvAFvw9wW5nKC0opgAmF1NFcFjuH4iVtm5YbL41B2On3XzCJ5qwoZgrK3FcZoZUZ10nNlhmWdg2XM3tFVriOAJJI0cTEbkjmabh5y3IxeWsUHxh38l+PCmZptYm1dYiCGLWmZZ2ObwlpA1ncA+Zh4vhWLRRmtXcq6Z7Y7wZZkQUkeEzz2jpVDw/H7y6Fyw6MSYPvsaNYG/ivBcsHcSCjwR10JEEe9PcTHQcwV7Epd+ztXGM8rTnX0y7Hoaa49gnQDE4kiyS+oJBunqQo1zaZfFv4TyoRf4tjixR710QNQ11yPQwT70Iu8JvXCC5AESAAY9BA35UKrqxjxyS5V2O9ou1BxRCKGSypBgmWYxGZzzIGgGwGgqVxTBPcwGCS2GKzeIEbuX1AbQF8q6LzEx5zOE8KsW7Qu4oBf7e7aCMo1lQ0mZ8JKwSdIiCFzj+AYC2vfBFJCqVGXViZGWNyZ1AOvKmL9BTK72R7HtinC5sjEOyqVkeDfOZBSTIGh1UzHPVOxCIlgwrKRo4gEEidRBJJAGuntVNXH94Yw10oMp7xssMVkQsuQd5Pho3/AOvEwRt2GMvAWQgCIukAwQT1lems71SduyNaoGfS/wAYR7eHS2ysCzPK7aDLB6GSdPI1lpNWDtxxg4jFN4syLoNWIJ+83iJOp011hRUfhXDbVxJk5h8QJGnmOoP4USerZai3oGYWzmdV/qYD5mK3McHVEVFEKgyqvQD9TEk8yTWZWeA2VIaXzA5t+mv6VryXM6hhzAPzq01JgTTRVuKcODaN8/36iqxdwmRirbHQ/wA6jrWh45AUK5RMzm56ch5VXcRggzAHrH7fnQShT0VGfwUvs/xApiHtHqQfUGPxFWrumEwedVfFqi8RYrmhAmfN/VCq8aDwgke1XRQOdRrYcnezG/DlOrZpGUQIjXNmMzPwxAO525pF0k9eR1Ht0P8APNup2DwysvizLv41GYD/AKxuB50bdDIRc3SO8DgUcMbjMgmBcCFlnmGjYxBnX3rr/wBPs3+G9u56OJ+TQaKcMwzWlJXvTP8A7uHIdSP7kPT56+VOpbW4d8NePRwbFz9BPzrLPI1LTOjDDBxXJbK/i+D3bQl7bKBzIMfOIqERVo41hWtWD9nftBiF/wAUPaMmY0G8CR6VWBT8cnJWzF5EIwlURV6DXleimGc9r2aQpRVlHoNSsC2p+dRhTuGeGoMiuLNPiz45YthPDCSR1/WoNm2TMLJ20G0U+mMUNv71OTFruDPpWVSlj+DuZMWLyqXLoj2eEO0TA9Tr+FTrXBV+8S3kNBTbcRy9B6nX5CjGDwIdFlnZnUMFW3mYBj4YGdQSQJ2MBtfJU8uRr6Ch4vjY3XbItu3bt7AD5kj9RTb8WUECRJ01P5xt86InDW7Aa4VVgisw7x0u+JcuVcifZgl3tjUMRJ1BGlLe4WYsT4iSSfMmSfnUx4VktybFZ/O9Gowiq/8AfRaL+G7y2y7sY1jbmI/809YtIBktgg6/e21Mg8yQANTG50OlBRxdyYgTEbc+tTcJiwyNcysNRqIhW3GXUHkdQDoRTsWFxVSMvl+XCcrxXdUGcDjDbZW522E9PvSPQhQPOad7ScNFru7iHw3E1HMEHKP8pAGvWRQ21iVIeTr4GGmnhBnXcHpy3o5dtd5ZsMPFLGwRI1J+CegInXzrSkch9lcx1lWWYEkHWNQw6/79fKuOF4424UGRmJEA6GdvOVKn3Ip64ptsyRmBBKTuTGgPQjb5Ght7E5bl23ICnK4HIOqSPmGdP8wqMZGg1xZm7zvFMqY9QYkH31+dT+B43vFZWiZnlsf9xVfw19XtQ0yNRBHURodxE/MVK4YpXMyyNvnrI/EVnnFWbYbw/wAh3EcOR1KGQpIJUE5SRtIn9aG4vgyjRWa0BsCWuW4JnTXOmpJ2InmKn2Mbn5QR13p23BP4e56VSk0ZuN9hDheKtWrF69dQ3Cs6XHzkqmzIwk5WkaGIObzNZ12l419cv94tpbQyhRbXXbqYGZiZ19ByrSODYAXcCxItlzeZHlGPhDMAkgCQdSSD08hVB4vwlsFiUZCV2uWyRJBB8xrlYb+Qp8ddiat0iAl2EZGVQyaHMDmLbQR1Gup2A601hHe24dd1+RHMHyNPJaE66+Zrq5FEa1jtbLfw64MRaW4rEHUMmhgzttO0H3q8dmMUGshZ8VvwmenI/L8qxzh3FWw75hqp0deo6+oq88N4mVK3rJkEexHQ0C9krM+SFqi938PNA8bht+XT1FSrHayyV+0Pdnnm0Hsdqq5xvETfLNbS7YkwLWT4SPAVZiD03OtOcotGTi09kLiOARr7vl8ZtyCOcaGfwoy1nrvQ5MBirrZhhwqgyDcuKradAPu/nRX6viv/AIUPo0f/ALGlRi/lDJfoYnFTOH3lUiWNsjZ11H+YcxUZrkgDKo8xMnQDrHKdtyfKOTRtWqGwm4O0WexZOr925/52GaPcrUm3jA+hvWbv9mJt5W/1CqnYxLoZRip6gkflRNO1NwiLqW7w/wCYoJ+Y1rPLE/g3x8mD70Se0+GyW0+x7oM263c6GB91eR13j86rlT+KY21cy93a7qJzAMWB2iAdudQabjVR2Y88lKdoVKlSFMEHVeivK9AqyHS0qS0/g8E95wltSzHYD8SeQAHM6VCDWakr+Z+dWvhPZaxmZr+Jtv3SNcuWrOZ/CsSC4hdSQNCd+W4Ecb4ml1lFtSqJMZsubWOSAKqAAQi7amSSTQ3YSbQOTrHzo9e42WtpatyB3Sq8aMzAbEj/ANscl2O5kxCw3ZU3LiW0zJ/w4v3XuwFVYzFxlklMpWNyT+BDh/Zyz3L3Dca4RiLdhFt+EP3gYzLAsDA2AkTHPSmkwozaI+JweYYTCr4e8yM53g3GOTTnAdtPIUOxfAriPdWMy2rhtNcUHJmDFR4thOh960PA2Et8RtkItycbdtqXElbeFRSuQ8nJaZG+UDYmhfZ9rOLw1uyBcV7Dh4lcl038RbBtnTNJVVg6fAxggUEPagpy5OzntBwEWsTfuqLCotq9lVVzKHtBLTgroFYtczKRIDMvPaHxPhtrCkoocgXFtXVdhpc7pHRhAEam6h3+AHyqfj+IJcst9opN63dA18VzPjs+gEkXQiqQGicy/wBJoP264vad71u0jScS7vcYghsgNtAmgOSMza6y28CTatgEZ8PuegPh6fw/nRzs9iS9u5bBObw3UO3iQj5bLVf4XjQyeL4lIkdRtJ9p9x6UR4aBZvq0nLmy+gYR+oNMKltHlxw4yaayyGfhG4BjyO3tpQHjls/WGH3jl211KrtRXtBZNu8VQjfMOW8/qYHpUnDYEtc7xlLGQu3wiAOegPOlzlwHYcfqP9BvgnBWy7AudT0Ucpoo+GyLlIjU8tNem/50Qw4CLA3Op8z+3lSvsD5+tZtt2zRLJrjHpAFmKtmqUvE1Wbn9ALRsSQNIn+6Kdv4ZT5UGxnDyTpBH860xU+xdJlu7DXLJwYLrFzMwL521YmQQPhB16HUUJ7etnt23Jl1aJPQzoBt8SzQrA8Wv2JAykFpMyTsBAgjTQVCxvEGukFyTE5RyEmTA9996ZTbBjiadkdBA/euLhpNcph7lGkOlOkc3mpzDcTuW1yqxC7x+cVHY1xRUZXPdkp+Ku2jGR7/hroaI8H7aX8KHFsjK0QGzNljbJrppp7CgZqfgOHg+Jtqqkitz0WrC9ucQUDteeTOkiN/SKaudvcUT/in3C/tQ03EIiIpg2hQRjXyaJOLSVL+itgD3/CvKVKmmIUV4RSpVRDylXtKoQVKlSqEPRXoFKlVkOhUu1jyth7a6Z2BcyZZVGiH+3McxHM5elKlUIFOBCMJjXgklLdoRP3nltB0VJnlRMY//AIK7ZNuz9lYtQ5QG5mvOjRmOwUO2grylS/kIO3LbLd4hlhxaw1rDqr+FWSEXMzEr4VyMx11JjyI3s/xG0lvA286lhxDvGA+IL9mqkggDUgxJpUqj6KirdEa92pOHvXIQXPtWv2mbMuU3kIYwrSQyMumbRkUzoZAnjV3u1QPlRGzKFAXxawSVALEZiASTAJAilSqQ3FNjMi4zcV8MjWMQysrISGUgq3MEGQR6GKV28zMzMSWYkknck6k/iaVKjboKGNSVnWExBtsGHLeOY5/zyou+J8Oh3geUcvmI+Ve0qsBqtBDu+8yMQGAMideclW8pqxY3tOiwuItLcEAB1It3ADtBHhaOh+dKlSnuVDJJKCZ7g7FnFSMJezsBJtXAUcAaEzqpGoEzzqHjLL2zluIVPmI+XUeYpUqGUElaFRm+VA67fj+fKody/XlKhSNkUQ8RiajO1eUqakXJjNw0yRSpUZlmzzLSyUqVWKCWG7MX2UXDbK298zws+k6n5VNUgAAV7SoR2JkhMACJNNthRSpVSL5Wf//Z"/>
          <p:cNvSpPr>
            <a:spLocks noChangeAspect="1" noChangeArrowheads="1"/>
          </p:cNvSpPr>
          <p:nvPr/>
        </p:nvSpPr>
        <p:spPr bwMode="auto">
          <a:xfrm>
            <a:off x="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QSERUUExQVFRUWGBwYGRYYGBgbHBwbHBwcHhgdGB0cHCYfHRokGhgXHy8gJCcpLCwsGB4xNTAqNSYrLCkBCQoKDgwOGg8PGiwkHyQtLCksLCwsLCwsLCwsLCwpLCwsLCwsLCwpLCwsLCwsLCwsLCwsLCwpLCwpLCwsLCwsLP/AABEIAKgBLAMBIgACEQEDEQH/xAAcAAABBQEBAQAAAAAAAAAAAAAFAAMEBgcCAQj/xABDEAACAQIEAwYCCQIEBQQDAQABAhEAAwQSITEFQVEGEyJhcYEykQcUI0KhscHR8FJiM4KS4SRjcqLxFkNTc7LC0hX/xAAaAQACAwEBAAAAAAAAAAAAAAACAwABBAUG/8QAKhEAAgICAgEEAQQCAwAAAAAAAAECEQMhEjEEEyJBUQVhcYGRIzIzYvD/2gAMAwEAAhEDEQA/AM6wHAO9tq+ZtegB5+vlRbBcDCRBJPmqn810qPwHBI1pcwMmfvEczRhOE2o+E/Nv3michySWyq9p7p74IYhFGyhd9TMe3yprj2HytbMg5rNtvCoWNIEwTJ0medEO2HDFtm26CAZU6k6jUb+RPyoDfv5iDEQqrp/aIn1O/vUWxcuxukKVe0QAqVIilUIeilSFdT51ZCXgsBnUtroYgc6lYjg65Wa2WOWTrzA35Ajn8qXBW8LgQWEMF6xv/POrRjL1pkAC5Vy6nKVgEHMpMdADPX1oJSp0aoY1KFlDVa9iu8Na7xwoIE8yI0A/YU5iLDIYMEciOfpV8lfH5FejPh6la6saViNjXpJO526n8q9y61yDy/n8iaIWSsMrXCEnSZ1+FRzY/wBI6mr5gfor7/Di7h8TbuHYkfCD0MeJfcee1UTCsneLMqkjMdGaJ1IB0mJ0/wDNa12Z7FBW7/h2OS5p8DCDHMOAT5iGSPzoWWZti+F3cK5W7bZCDGuxO+h2YRrIpp8adeh8ue1bPxTh9u+TbxNsW7rwSM0qVEAtaOunhnbMpnQg6Zz2j7D3MNaF4lWtOxVf6tpBIIGm4kaSOhFDf2HGeqQCtcQ607j8ZmtsPQVANo/Km7kxRJFvI62PNbyohGzb+oY/pH41N4432v8AlT8vxqD3mZApaI26f7b07jL5uQ0fdVT6rv8Aofer+Qfgjh6sVi+PqAH/ADR+bVX1tzRbuyMEP/sH5mqZSIkg0mFM22NPkafz9qsIM8bI7uyP7T+Cr+9V9onlVh44IW0P7Tp7JQE0MeiNDdy5PIeygfkKl8GHjcnkh/MVFYVP4Gnif/pH50TJHsF4j4m9T+dNEgkxXVxSSd4mfWuctWAImu8ZbhvYflXAGtTOLOpIKkHTlUJXtZBU1JU1EBqTbOlExQ3guNGygygEzzmPwqzcK4oWVC7qS+wCR7aSdOtUWinDuK3E7tVIADagkAESIkkaDfalSjZojK9MndsuIlmWzyQ5jpGp+Hz0U/jVcFO377OxZzmZtSdNeXLSmzVxVIBuxUqVeVYJ6aVKlUIe10PauRXQ9BVliU+etdkNzk+pmuCK6y/2/jULCPCcMVueID4Z3B3iJj8qJX7FtoziY28ppvh/DmtgOUyqwiZJknXpppXXFDqB0E/ma5sv8maos9Lga8fw/fG99Dq4W2NQqx1j95pjiVtSmhX8v5/vUm3hGuKuVdW26GN/MTPprTVyz8SNlRhyOnpr08xTYYVyvlbM2bzqhxWNJMC4ZQWg/wAPL8an4d7iHOhdSPvLmEehHnVn7FcGtlDcuoj5oyzJIIIB56EGdPSrxwXOLoCqvdwFyjrE6g9eo0M9dK11bOG8lR4lF7PdpWbFW7mON6/bXTUlo/pmd0BkkTr57HaeJ8HsYpVa4quAJVtfhMHQg6qQNttaDcX7N2Ly6p/oOVl+VM8IxFzCWlsmblpCcrwS4XcKUjxQZEiNxMAE1dV2K5WVPjP0cRfCWWh3LFUIzAWwJJYjxDUqNokxy1zziGEa27W2BVlJBBkEEHUEHUV9Fpg2NxMQAouFWRlYkSjZSADBysCoO0GWkCdK/wBp+xQxTHvGC58zlhrkcAAZdpQgKpB3yzoYoemHejCXFSLOLKHTY7g7UT7R9mbuDuBLoEMJV11VgN45yJEgjnQfJTOwU6CiJbuDwnu3/pPwn0PKpl0ZcKEYwweY8tfwoHbQkwKN4PD3DksqneOzQFGvqPLrOw1pbGxYJ7unrSabmtO4b9FtkANcLu2mZVOVAeYBAzGPb2qzcN7CYJBrhkY/3S3/AOTGiK5IyrjYDd2J2Q+n3d6BvZHU1q/bP6NxcXvMIIdd7M+Fhv4JOjf2zB8ueRYgEEgyCNCDMgjr0PlQJVpjFJUdd2PP50R4WoVLhH9v5mghepFvHZbbgbsR/PxoqIpIauBQPbqJplSCYAJJOw5+mlRy9Fuy3E1sXszwAVInpsf0iiekBduiUnZl8sv4PLcx6aa0Nx9vuiQpmRBnf5UV452mLmLcqOvP9gPTXzqulCZJ/GgjK+xkscl+5Jwt4ZYKiSdDTvdAk8teVQbbaipimRPWjYm0+wMrR/P50rs4kzM+h5+vrqdfOmxXlUSxKPX2r3OetdIu+/tXFQv4FSpGlUKFSpUqhR6B610B5GuQa6A9ass7I8q6Swx2Vz7GkU00B85/m1HMAZUTmHl5/KkZsvpq0b/C8VeRJqTo54PhnWSytEf1A6cxGvnRTD2lLSZGg10Jn9RH5nemrS/9XzPvTyp6GK5U8jcuR6jH48YY1DtII4XCFBLEwfvDaOgHsTFQeKIxuAsAMy+E7wV3A8tmjzojw3iBVWtH/DuESAAYIMhh5z06/MrhnAbLctpdOXOg6iJGvUrBneN+taPHn7jifkYSitnHALGW2uw0JJG2g3/CinAe1DifAoGZpAzbAkDdoBIgaAbTUSzjziBmSyLYZsuVREKAMxPXbpzqHgLFxC0jKGJhTEkEkzpMAg7mNa6Fs4FfZoYxILA23UlwsHmRuMw5T16g1xirGfUSjj5H+dRVGt3btm4SCU8UDXLqACY1knbSOQqzWu0t0opIRjEeIDlp67QfemRnfYDjQO4hxW5ZvLezs+VlRkbNoSDljkAesxz05n8L2os3BOYBmZRlkHcDSOUQ09P8wmrcbxLXJQiAqwQNd9yT1/LagGKxBsBCD4xrCnxgEAmOWWSdCfSKQ5U3Q2MbRp/GeFW8Rbe3cXMrjSSRtqhka/FB9B51SuD9gkt3ksXURpzs11wPGFPhFpQxObLqQY2O4FTuEdunvOjNlK7EIOe2bXXw/wBJjU+dW69gLWJRTIcK+YEH7wBGhGoInlRp30C1RQO2P0dWrFh7+GLgoMzKSCCv3svMEDXnsdqm/Rk2HS1LOPrFwwS2kCfCik6axPUkjpRDjbYlMNdsXLZv50e3buLoxJU5e8BMMY3YQZHwmaqnYnjCqpsYixmVJg5RmhiZVwwysNyAYI6kCBUppbCgnLRsKry6U4ooBwK7bYxhr+ZANcPdBLr/APWWIYDyJdehFHMPezDUFTzVhBH6H1BIpkZKXRHFx0x0VkX0wcEW3ft31Ed8CH/61jX1KsJ/6Sedaxir+RGcgnKpaBuYEwPM7VmX0y4+VwtuIaGuEdMwUAfMN8qki0Za1R3p1jTT7VaKY1XQNeTUvhuA71wNhzP7VbLj2eA+GSPQ1Ht22YgAEljAA5nlRniHBfEotoxhMzayB4iJPTarD2b4L3a966+Mjwj+levqfy9aSnTNuWXKFtlHv2mtuVbQqYp23itBqR7mrxxHhyuSWgk7j+c6rWL4LaRiDcy+UimJpmGn8FWFe0ga8qFk/h+Bzgk5xvBAJE6D21I+dQnEGJDRz61bOGFltX+7uoCEtWkBBgsxXoDLQjctdDqBNAsFwW7iHhQCxttd3A8KzmnodDp6UtS27NE41FJA2lU/GcCv2lLOkKIkypGpAGx8xT+H7K4pwGWyxBAIMoJBEgiWHI0doRTBNKancR4JesQbttkDGBJGpG+xNEU7EYw/+w3uyD82qWiqAVeg1K4lw25Yc27qFWAmNNjsQQYI8xz0qMH8h/PerIFOFXfCRJkGY8j/AD8aI2cOx3Me9A8KzA5lXbn5cwR51KxGLvKASYB2Aj9qw5sPKemtnofE8z08Pui9fSDiYTqfw/enVww5z7wKrNrFuxhnfUEjU+cbeYj3qZjcC2jECIGh8xrPyOvpSn4tf7SNEfyTn/xwbD1hROkEAZjBmANyY2A0M0a4OFdipjxCArDTUaid4MKCD06Gqd2exjYe8jqBmQ8/hJ0Kg9AdVPk9WexdCPKggNldRzgwwX/S1BOHoNSTsV6j8tShJU/gsroVgqcpkwE25fDz8qYvcQhG72ADIEEDU6wuoE89IqJiOJ21vWkzQ7qkKAT8RMZummp8o86qvbO3eu3nlWyYeEg66/eYaagxJPL2roKVnnHjadMsuGwNtyWFwg7armPrM9NJopgwoEJmZpICwSfKfOBJI6+VUfsxc7i4EuJ4byaqUHiRxIYtvlEA+52rQOA4S2lpy2l22WtkAxLQBaIgjxMGQyJmT51N3oko12VHifHXRjatBS58LOQSQfIfDIk8jB9Km9nuCNdEvJnUkyTrzJ/Gr/wrsZhGtW2bD2+8yKSwGXUqJPhI51LwHZq3aEBYgkA5iZAJyyCeh/CrWLojyUtIzK9whbV5iJGdIK/3yBmj0OvvRXhXFruEeWmDBKiCGUTrm1gjNt86sfaThSLaNxQJQrrAiDMg9RHLzFN8M7PPi7YN3wWSBlgQSOqTt6+fMVmlzjl4x2PjGM8XJ6DmA43axCSNQPjWJPlpzE1TOP4a2mM7q0CjYhlYljPwgk7mQsn8+UCoGGtHC32Vr4tpbuMoK6u8NlnIDzHKYAM85rntjkxVuzcXMHZSVc7lQxCkKpn7ryqzl0IB1FNm+SoTD2yTO8bZZXhWEf3CGU+REco5TT/Be09+3cS0HZ+8uLbUTmAZp1htCJidRtVXw5xtxlBW4w0ACWLhJHkAgBnaWI35VduyvZlsPcGKxa5XUHurMqCDBl7hmA0SAsmJk7VnxYpwl3o25s2OcP1LdatvdN1bgcTA5gKIBMddzrzisy+mFf8Ai1ad1yx0CwNP8xceoNajgeONeSe7NrUySynQAnwR8TEDbYee1Y39I91mxQJBFru17mQdbcSCZ1LFixJO58ordadUc+qKg9NkU6y1waYUNkVYuy1jQtHMiq8wq3dj747orpIJNDN6GQ+SXj8AWJfKSAoXKOZmST1A8OnWpHCroSLbMc1zxBSCdhqx6DSBPSiZOn85/wC0VyVgRNJS3YUsnt40NXgBryBH89arWM4cVdotW2li2YoCTJJMnyJK+1FL+KJYiPhYSPQ6fPeg+EvX7qBmF8dO7FsDLy+IyTrvR1oqD4vqymCn8FYD3FUnKCwBaJgczHOBJqODUnh/+INSN9hJ2OgHntz32O1MfQMVbLQl5kwE51yNdYm2beoKW/CUb4QQbh0hSNTzoG111vW0RmUlbaEKSPigsAQToZnzk0Y4ji5wlu0twsdPCdw1w82mArKI0b7uo2qFgIfHKAQR3wjTUC2p06wIA9qRH5Nk0N9p+LXDfvWxdY25y5eWgEiPJh+FF+MYnFWlw4w3fBRZXMFTMQejHLvFVXil3PfumQZdtRsRMCPYCrXx/tDew94Wkb7Pul+4rtqCPFJ30AOu0mra6M99lb4hx6/iFC3rhdQZAhRrEaQo5Grl257QX8PctJZulAbckALM5iJJK9B+BrPrQGmsVcfpJB+s2v8A6t+Z8bb/AM5mraVoD4JvajGfWOE2Lzr9r3gGaI1hw0eRyqdNJB6VQgPI/wA9qvfaNGTg+GRgVIdJU6HVbja/OaoYNFEoM4H/AAxo2nrG9d8QH2QPQj9v1pnhLjKRJ3/OpV5ZtMPI/hr+lYJPjl/k9TjXqeJX/UgYS4oAncMT+UVO+v8Ahy8pB18gfw1oMo1/gpy3h2Y6D3rZLEntnIw+ZKMVGMbCb4zQgHmDA6g6VY8Hi+9XKfit+Cf7R/hn/TC+iiqqMAw5E/vRvgt2LpjZ0HsyaH9fnFIzY4vE1H9zTizTedSmqvRJxK21vm61w22WIkSCRyECQIJOg39au3GePWL9kOUS4H7w2reoclxLFS9sr3kMoy/KYiqN2gw2Zc0EwM3+k6/9pPyrzgvbBLEZLBLg6M119OkBcomgwtvHrYjzcUY5beixYfsubmAyXwyOrj6uzDxKpE5X0WRMjYflQbF8VuWblq+R9oAFuKT8UfC4PmJ15RUi92luOQRd7xjqVyt4Z5S5JmfKr72d7OpibNz61ZBWO7GvMGXKkajKQAGB5t50WKORT2tMy5fTce9kXgv0oYYr9oxttlAVcrEADkSBqfw031q08G4v9ZzusG3K5T6qCwPmG/MVTeI/RDZUA2bjzOmbKwjoRA8tj7Ua7MYLEWIsv3YAlgyzDjYQuUZSo1I8j61uTdnPa0E+N8Ke+yLny2pGcAkFuo0G0ab86KYm/wB3aZgNEQkAAnRRoABqRpsKYtgjWc08jAg8wNPLaag8Y4mFUjvBbgFiWIGqDMV1PxZdfcGqaUbkEpN0jJe1t9LuLu3LRMMwYGCvjygOQNCNQPOp/E7hzWbZHwYay50AE3M1wnQeFpuTpp5aaBcPjku3BKuykDNodSTLagGJk61auKYK/iMbdv4bDXGsW2W0VXUMLSqjZD/0gQRP40i9D6H+B2s5VVbTXP43BG0EqGEydJBI8+QsVvCRoiW2K3ArFszfZkZiyFmIDa/CREmdaC8U4/hcFbYpbHesdLbF1MBspneMpnSRzoba+k2yGgWbmUxmYOASeZCxpIgfFsOVYuWadygtD+EI+2XYUv8AaUYZ2HivPqHLs4RYMDPnJAEkgCDscoNecQ4FiOIWGa+FAjNausvdlW0gKmtw222JuEE+FgumpZBhL7LeVUuE+NbgEsMpJmPiBUzp19atVhi8ZpBIlgCdJGgLDnHIec6RL/HyPJaemhWWCh0fNONwjWnZLilXQlWU7gjcVEatF+ljswLNxb1tVVGEFVUiIgAnlrMT6T553bOugBJ61tFRXJ0NE0W7OY8W3E7fhUrC4OzehCMtwGCRsY6HlNBuIIy3CpERoABAjlFApqWjVPC8fu7RpSY1GEqwrkXhFZvhMaUYEEwDMVdbvG7fdd5Om3vExpz8qlUZWjzGaNMweR6jp51zg8WiLlZlEExuZEyNlPWPag+K47aaGzmf6e7Og99POuLDo4kSfMgz7zV0MjFfZUxU7hdktmgMdAIA356n2BjWYMwASIVF+GBktl8rFZL5Zyg5fCHXqVYsCeUxIJ1uXRMSuRD4jdGdsrSJ5/FPPMdyZnmd6aw+Me063FaH1IbRjrIMyDqdd+tFMPhUxNxjOVBbkxAgxpOmo0PI7b7Vxwbs99ZViLiIykDLvOgM/F1NCmkthzTbtAjPrPOZ9/8AzVqX6SMRPwWo5iH198+lC+Ndl7mGQOzKylssjNuQSJkREA86ePYfF8rSkeVy3/8A1UfF9ivchjjnaFsS6OUCMgjQkzrImehqwL9J9z/4E9nb9qq3EeC3sPl762UzTGqmYifhJ6in+HdmsRfTPatllmJzINRvGYifao1GirZ32j7SXMY4LgKqiFQbDqT1Y9TygUJFP43AvZcpcUow3B89j0I8xTIo1VaKYR4TdMtr0PWidtdxyNBuHPDjzEfzTyoyNG/asHkKp2en/GyUsCX1aAttIPppU63iI3Me4qHxBYdvU/jr+tRxW1JSSZw/Vlgk4L7DtriSLqWk9IJ+dSfrGcrctCAH1k7DRTPqCk+nOq6q0d7N2y7G1BOf4QOZ2IHqpPuBQSglsuPkSk6f7ljxdqVM8tT6ahh/pJqs8J4Gbt5rQksoYhRoWy6wPMrJHXbnV945wp8Pd7u5qWRWJ5HMIf8A7w1Bez/EvqeOt3CoIb7Njz/pMHkYynp6bjD47cJOB0PMrLijkQS4P2CvuRcNu6ndwwuBgGZR8K21YTmCwB5gA0Vv9pcRg2yo/fW9IW5bKMpO4deWpIkGDuKsVvjl03Lgt3LBhlgsRlti4JCPl6xmzidW+8Jr3E4S9dwzfWlt3oWVvYc8gQXBBidATABBI2JgVt38HEbvsAr2/wAUxjurOh/5nL3rrFfSJGXvsOUKsWzI2aN+oBGuu/I1zgOAqZdE+u2jIdcrDK5OgKtDMNPPz3FQF4eNVK5LNwm0QZgEbQdiUZdeYGb0ofUkicYlgbt7hyrOGMgFsh0MgaxpGpAEietULj3Gxi0HJ2LO5EyRMKCOQEAQCfgXnUDieDyABSZmcq7bQZ95FNNgyJYDoQf6SevQGfwo3Ll2XGCWzzBYAEzcJncEiRptvMehA2qz4DhzXVHcd1bBPhElQzNpCuD4SSIhswMb6VF4XwpjcVDHigZjAE7az5z8q0TA9iMMLSq5Y3DJNxXhp5hRqCoPIg7azUScugZSVmW9q+H3h4btps6KskzI1IBYgkHNMZuZG+9VY22G4itv4t2VsPcy3WaTqbhACsSTEiMhY6jkCRqN5A8f7L2LWH7y0tvMGhbihyTBMmJyfCrAiInpFT/VBKSl+4M7C9omwSG3cRhnugkEQ+UqAQAdp0bXeB61rVt2jQZgNJJ0MGDyB3E7n16fP17FktauEyWtwSRBY5mjY6x8M6aLHKt64Cf+Ht6EEqJnf/z+1SC2TIynfS1xZlwvdADxsoJBk5RqJnUyyb6e+9YyHg1q/wBM2bLb3yyvSNn25zpr7VkxpyFp10SsFjGBKhcxdhtvPKKt3Buz3ektfSVQMCG5nUQPIa6+Qqm8O4g1i6txIzKZEiR0OnoavXD+2aXioaEndT1/tPTypU4btGqOefBwOMR2IttDGQgOuXQwDrMg/dioXHjhbNi3b7suQSUDltATLMcpG+gFWvF4ksuRNjE/KI/es6w+DN/GNmJYIWJkzopgD0mBUi7M9XtjX/8AjtebMFt2gdcozZVEeevnud/apdvB5AFDTHPrRs4feozYYzRcglRQ6Im3ktGQNhJkZlzAEERuCpOk6GZO4oaomifEDlNuCBl2P30KnVGE6gNqDzEdKuX0Hi1bCXCbTEArkuZnMmIgKpy55+Fc+pECedCuzdvNi7I28YPXaTHvET5zUzCcTm8qki5bCEZQAsnISZnUagyRB/Kmux+mIzT8Ft2IG5AWIXTfWfal72Mm02kiDirrXLzDUBrp8LHQEsd+WkxNW7tXi8bbvM9k3Vsqo1T4BHxHmN9NelU3hlvNdtiM0uggneWGh9asnartDiBfv2Vf7I+GMinQqM0GJ1JPOo1tIUnpsB4/jd7EZe+c3MpOUGBvE7AbwNau/bHE4qy1pcKLi2gkRaSQCDtIB0yxG3vWdKJOmvlVuPHcbw9UsXFtjQlc/iIWYiVbYGdOXpFXKPVAxf2QONdomxFlbd+39tbYRcjKQseJWG5JMN08qBCrx2vsLfwFjGMmW6xVCRMEEP131UEdA0a1RxRQ6Kl2O4ZoZT50dYwRVeo6HlR7Vn8hdM7X4qepR/kicXXxeoB/T9qgCivFUkKfUfl/vQsCn4XcEYfPjxzy/sLdnRa+sW+/OW0TDNEwCCJI5gGCfKtT+jrAYH60QrKL1q9eFsST3iGDaYE7lVD+ZzTyrG0NHsHxkIii2pS6GRu+DeIFVcELGwOZD6qauS3Zli9UbJ9JuAm3avAfAxRj/a23/cI/zVmWMtLnRm+FXRydtJAbXWPun2rWWxv13hGfSXsknye3vH+ZJrK8SgZNdjofRtD+/tWHP7Mqmvk63h/5MEsb+DWcGtu0TmLKWuGHlZBKhipPxSJYQSwhQdK44Fxu7dUo/dvLvaS4umYJoXuJJCySNAdcw0Eis4wXHrjIUuXrQKgANcuLLFYjMGOYMAqw4ECI2Y1aOwfFHZEyFbqpazZEKhw2ZsquvxaFjrAEQTJFaVI5MoNdhk8PuWjFvDrcDmCdVeYMQw0Cn09tZAzF91ibARAQpzZrUXLgJU/1eBkGYAhwSZBgRmmVxnjd6Ew6vF66YJC5Mi65iRuABznWDG1T8Jxi3aAtKoCW0VAWgEE7ZvInQkbNM71IQpU2BKXykUrg3DsbZdvqwIEy5yW7j+QBYrrt85o/wrigxVs28TaDYhCQ9t7ShipHOVGUjkdAY2MyD1rtBYZczjJ91pGx10aOR8UTzDDcGhnE1w9xxdLlL1siGVSwYRKtA1Klemv4SfGumA52R8DwgLeFs5ZEkBVKkpsSoLGGXZlEkaEAg1M4tg0s5bjFZWApKtqBrCZWCqfbrvTL4/6xaL28neo0rlY+LICVAYqGQt4gDEidZEgw8O4xbXES5ibTzme0AkmfilM4YjlmUwY+EEVekiqsCXu0t3vfsWOb7w0jTlBIlpgyNRyjl3x/jHecHW5lXS5qcs6i4w0Dk66jUzvUfivBVwrt48tsL3jOVZSoJgDI4JLMZCw3LyNCeJcQzcGZsuVHvC1bWSYCkNPQmFaT1NL7dDP9SmjiBNzMdoyx0XaB7V9AdjL/AHmBst/bB6ypIn5rXzpZEkDnNbX2CxTLZCqkgEg5S2hnoCQD7r+pc6TBbtbGfphYnCKCD4blvUbHMt3lG4K9edYy29bP9MF2cHb38V1evJXOx9TWNMaJEQ2a9XcUqncO4FfvAm1bZlG7AaD36+VRlo0rCkJaSSFhF1PLQfrVd7KcPi33veZjcZ1YR8IU+E/5tT8q7xOKLLlugzoIUsoGkaQZLepPpXeGxiWLSi2v2c+IEAtPM5gB5DWfWkoJpk7EJzj1FRvSPepFu+txAynyP6T0NcnCk8pqijLVtyCdIG+o5mPffb1p/wCtlmBZgpCxmgknpm9tJjkPWo1LLz6U+i02ujq4Z3A6yPb8NtKWHxT2ySjFSQVJBIJB3GnKuK8qim/k7w93IysAJUggHaQZE+WlWi19I14b2rTTy+0HyGeB8qqsUqpxT7LUmugnx/jhxVxbhtrbKqFhSTOpMmfX8KMcP7fvbtqr2lusv32Ygkcp0Mnz8hVUFdCo4JqiuTDPaLtVdxZGYlbaxltBpUECJ2GutBhXtexVpVpEbs9othGm2PSP0oSKn4E+CPOlZ1cTo/jZ8ctfaH8bra9CP2/WhnOiribbDyP4a1ED2yjEkhwVCqFlSIhiWzSp0mIIMnah8d+1oP8AJx/yKX2iOpq1dn+Fq+ExL6FhacjTVTaew8g+aPcHotVZf5pT4UrrEbidYPUaaHQ7edPkrRzY6L52W7Y3LeFfBWwr3LmbIS4CpmWCSToFEFtSOdMC6j5sjFkkqGO5jQn3OvoRVTGKZreUscs/CIC/ICPejXBbZRWkEKQD4t52aBvERvWTy43CzpfjrWR0tMJ8J7PLeYtm1OjW1TxEjT4p0B3nKdj61abPArGGVb2JumwBORbTeOdtCmrDkQJ8yKp7doLmGW53bZQ8ScoY8/hnQayZIOwivbF/vct1yXYxmZyWbWCd+ftpSvUSgpNDZ+LOeWULpd/2FLXH76XHuOO+VvAFvw9wW5nKC0opgAmF1NFcFjuH4iVtm5YbL41B2On3XzCJ5qwoZgrK3FcZoZUZ10nNlhmWdg2XM3tFVriOAJJI0cTEbkjmabh5y3IxeWsUHxh38l+PCmZptYm1dYiCGLWmZZ2ObwlpA1ncA+Zh4vhWLRRmtXcq6Z7Y7wZZkQUkeEzz2jpVDw/H7y6Fyw6MSYPvsaNYG/ivBcsHcSCjwR10JEEe9PcTHQcwV7Epd+ztXGM8rTnX0y7Hoaa49gnQDE4kiyS+oJBunqQo1zaZfFv4TyoRf4tjixR710QNQ11yPQwT70Iu8JvXCC5AESAAY9BA35UKrqxjxyS5V2O9ou1BxRCKGSypBgmWYxGZzzIGgGwGgqVxTBPcwGCS2GKzeIEbuX1AbQF8q6LzEx5zOE8KsW7Qu4oBf7e7aCMo1lQ0mZ8JKwSdIiCFzj+AYC2vfBFJCqVGXViZGWNyZ1AOvKmL9BTK72R7HtinC5sjEOyqVkeDfOZBSTIGh1UzHPVOxCIlgwrKRo4gEEidRBJJAGuntVNXH94Yw10oMp7xssMVkQsuQd5Pho3/AOvEwRt2GMvAWQgCIukAwQT1lems71SduyNaoGfS/wAYR7eHS2ysCzPK7aDLB6GSdPI1lpNWDtxxg4jFN4syLoNWIJ+83iJOp011hRUfhXDbVxJk5h8QJGnmOoP4USerZai3oGYWzmdV/qYD5mK3McHVEVFEKgyqvQD9TEk8yTWZWeA2VIaXzA5t+mv6VryXM6hhzAPzq01JgTTRVuKcODaN8/36iqxdwmRirbHQ/wA6jrWh45AUK5RMzm56ch5VXcRggzAHrH7fnQShT0VGfwUvs/xApiHtHqQfUGPxFWrumEwedVfFqi8RYrmhAmfN/VCq8aDwgke1XRQOdRrYcnezG/DlOrZpGUQIjXNmMzPwxAO525pF0k9eR1Ht0P8APNup2DwysvizLv41GYD/AKxuB50bdDIRc3SO8DgUcMbjMgmBcCFlnmGjYxBnX3rr/wBPs3+G9u56OJ+TQaKcMwzWlJXvTP8A7uHIdSP7kPT56+VOpbW4d8NePRwbFz9BPzrLPI1LTOjDDBxXJbK/i+D3bQl7bKBzIMfOIqERVo41hWtWD9nftBiF/wAUPaMmY0G8CR6VWBT8cnJWzF5EIwlURV6DXleimGc9r2aQpRVlHoNSsC2p+dRhTuGeGoMiuLNPiz45YthPDCSR1/WoNm2TMLJ20G0U+mMUNv71OTFruDPpWVSlj+DuZMWLyqXLoj2eEO0TA9Tr+FTrXBV+8S3kNBTbcRy9B6nX5CjGDwIdFlnZnUMFW3mYBj4YGdQSQJ2MBtfJU8uRr6Ch4vjY3XbItu3bt7AD5kj9RTb8WUECRJ01P5xt86InDW7Aa4VVgisw7x0u+JcuVcifZgl3tjUMRJ1BGlLe4WYsT4iSSfMmSfnUx4VktybFZ/O9Gowiq/8AfRaL+G7y2y7sY1jbmI/809YtIBktgg6/e21Mg8yQANTG50OlBRxdyYgTEbc+tTcJiwyNcysNRqIhW3GXUHkdQDoRTsWFxVSMvl+XCcrxXdUGcDjDbZW522E9PvSPQhQPOad7ScNFru7iHw3E1HMEHKP8pAGvWRQ21iVIeTr4GGmnhBnXcHpy3o5dtd5ZsMPFLGwRI1J+CegInXzrSkch9lcx1lWWYEkHWNQw6/79fKuOF4424UGRmJEA6GdvOVKn3Ip64ptsyRmBBKTuTGgPQjb5Ght7E5bl23ICnK4HIOqSPmGdP8wqMZGg1xZm7zvFMqY9QYkH31+dT+B43vFZWiZnlsf9xVfw19XtQ0yNRBHURodxE/MVK4YpXMyyNvnrI/EVnnFWbYbw/wAh3EcOR1KGQpIJUE5SRtIn9aG4vgyjRWa0BsCWuW4JnTXOmpJ2InmKn2Mbn5QR13p23BP4e56VSk0ZuN9hDheKtWrF69dQ3Cs6XHzkqmzIwk5WkaGIObzNZ12l419cv94tpbQyhRbXXbqYGZiZ19ByrSODYAXcCxItlzeZHlGPhDMAkgCQdSSD08hVB4vwlsFiUZCV2uWyRJBB8xrlYb+Qp8ddiat0iAl2EZGVQyaHMDmLbQR1Gup2A601hHe24dd1+RHMHyNPJaE66+Zrq5FEa1jtbLfw64MRaW4rEHUMmhgzttO0H3q8dmMUGshZ8VvwmenI/L8qxzh3FWw75hqp0deo6+oq88N4mVK3rJkEexHQ0C9krM+SFqi938PNA8bht+XT1FSrHayyV+0Pdnnm0Hsdqq5xvETfLNbS7YkwLWT4SPAVZiD03OtOcotGTi09kLiOARr7vl8ZtyCOcaGfwoy1nrvQ5MBirrZhhwqgyDcuKradAPu/nRX6viv/AIUPo0f/ALGlRi/lDJfoYnFTOH3lUiWNsjZ11H+YcxUZrkgDKo8xMnQDrHKdtyfKOTRtWqGwm4O0WexZOr925/52GaPcrUm3jA+hvWbv9mJt5W/1CqnYxLoZRip6gkflRNO1NwiLqW7w/wCYoJ+Y1rPLE/g3x8mD70Se0+GyW0+x7oM263c6GB91eR13j86rlT+KY21cy93a7qJzAMWB2iAdudQabjVR2Y88lKdoVKlSFMEHVeivK9AqyHS0qS0/g8E95wltSzHYD8SeQAHM6VCDWakr+Z+dWvhPZaxmZr+Jtv3SNcuWrOZ/CsSC4hdSQNCd+W4Ecb4ml1lFtSqJMZsubWOSAKqAAQi7amSSTQ3YSbQOTrHzo9e42WtpatyB3Sq8aMzAbEj/ANscl2O5kxCw3ZU3LiW0zJ/w4v3XuwFVYzFxlklMpWNyT+BDh/Zyz3L3Dca4RiLdhFt+EP3gYzLAsDA2AkTHPSmkwozaI+JweYYTCr4e8yM53g3GOTTnAdtPIUOxfAriPdWMy2rhtNcUHJmDFR4thOh960PA2Et8RtkItycbdtqXElbeFRSuQ8nJaZG+UDYmhfZ9rOLw1uyBcV7Dh4lcl038RbBtnTNJVVg6fAxggUEPagpy5OzntBwEWsTfuqLCotq9lVVzKHtBLTgroFYtczKRIDMvPaHxPhtrCkoocgXFtXVdhpc7pHRhAEam6h3+AHyqfj+IJcst9opN63dA18VzPjs+gEkXQiqQGicy/wBJoP264vad71u0jScS7vcYghsgNtAmgOSMza6y28CTatgEZ8PuegPh6fw/nRzs9iS9u5bBObw3UO3iQj5bLVf4XjQyeL4lIkdRtJ9p9x6UR4aBZvq0nLmy+gYR+oNMKltHlxw4yaayyGfhG4BjyO3tpQHjls/WGH3jl211KrtRXtBZNu8VQjfMOW8/qYHpUnDYEtc7xlLGQu3wiAOegPOlzlwHYcfqP9BvgnBWy7AudT0Ucpoo+GyLlIjU8tNem/50Qw4CLA3Op8z+3lSvsD5+tZtt2zRLJrjHpAFmKtmqUvE1Wbn9ALRsSQNIn+6Kdv4ZT5UGxnDyTpBH860xU+xdJlu7DXLJwYLrFzMwL521YmQQPhB16HUUJ7etnt23Jl1aJPQzoBt8SzQrA8Wv2JAykFpMyTsBAgjTQVCxvEGukFyTE5RyEmTA9996ZTbBjiadkdBA/euLhpNcph7lGkOlOkc3mpzDcTuW1yqxC7x+cVHY1xRUZXPdkp+Ku2jGR7/hroaI8H7aX8KHFsjK0QGzNljbJrppp7CgZqfgOHg+Jtqqkitz0WrC9ucQUDteeTOkiN/SKaudvcUT/in3C/tQ03EIiIpg2hQRjXyaJOLSVL+itgD3/CvKVKmmIUV4RSpVRDylXtKoQVKlSqEPRXoFKlVkOhUu1jyth7a6Z2BcyZZVGiH+3McxHM5elKlUIFOBCMJjXgklLdoRP3nltB0VJnlRMY//AIK7ZNuz9lYtQ5QG5mvOjRmOwUO2grylS/kIO3LbLd4hlhxaw1rDqr+FWSEXMzEr4VyMx11JjyI3s/xG0lvA286lhxDvGA+IL9mqkggDUgxJpUqj6KirdEa92pOHvXIQXPtWv2mbMuU3kIYwrSQyMumbRkUzoZAnjV3u1QPlRGzKFAXxawSVALEZiASTAJAilSqQ3FNjMi4zcV8MjWMQysrISGUgq3MEGQR6GKV28zMzMSWYkknck6k/iaVKjboKGNSVnWExBtsGHLeOY5/zyou+J8Oh3geUcvmI+Ve0qsBqtBDu+8yMQGAMideclW8pqxY3tOiwuItLcEAB1It3ADtBHhaOh+dKlSnuVDJJKCZ7g7FnFSMJezsBJtXAUcAaEzqpGoEzzqHjLL2zluIVPmI+XUeYpUqGUElaFRm+VA67fj+fKody/XlKhSNkUQ8RiajO1eUqakXJjNw0yRSpUZlmzzLSyUqVWKCWG7MX2UXDbK298zws+k6n5VNUgAAV7SoR2JkhMACJNNthRSpVSL5Wf//Z"/>
          <p:cNvSpPr>
            <a:spLocks noChangeAspect="1" noChangeArrowheads="1"/>
          </p:cNvSpPr>
          <p:nvPr/>
        </p:nvSpPr>
        <p:spPr bwMode="auto">
          <a:xfrm>
            <a:off x="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eg;base64,/9j/4AAQSkZJRgABAQAAAQABAAD/2wCEAAkGBhQSERUUExQVFRUWGBwYGRYYGBgbHBwbHBwcHhgdGB0cHCYfHRokGhgXHy8gJCcpLCwsGB4xNTAqNSYrLCkBCQoKDgwOGg8PGiwkHyQtLCksLCwsLCwsLCwsLCwpLCwsLCwsLCwpLCwsLCwsLCwsLCwsLCwpLCwpLCwsLCwsLP/AABEIAKgBLAMBIgACEQEDEQH/xAAcAAABBQEBAQAAAAAAAAAAAAAFAAMEBgcCAQj/xABDEAACAQIEAwYCCQIEBQQDAQABAhEAAwQSITEFQVEGEyJhcYEykQcUI0KhscHR8FJiM4KS4SRjcqLxFkNTc7LC0hX/xAAaAQACAwEBAAAAAAAAAAAAAAACAwABBAUG/8QAKhEAAgICAgEEAQQCAwAAAAAAAAECEQMhEjEEEyJBUQVhcYGRIzIzYvD/2gAMAwEAAhEDEQA/AM6wHAO9tq+ZtegB5+vlRbBcDCRBJPmqn810qPwHBI1pcwMmfvEczRhOE2o+E/Nv3michySWyq9p7p74IYhFGyhd9TMe3yprj2HytbMg5rNtvCoWNIEwTJ0medEO2HDFtm26CAZU6k6jUb+RPyoDfv5iDEQqrp/aIn1O/vUWxcuxukKVe0QAqVIilUIeilSFdT51ZCXgsBnUtroYgc6lYjg65Wa2WOWTrzA35Ajn8qXBW8LgQWEMF6xv/POrRjL1pkAC5Vy6nKVgEHMpMdADPX1oJSp0aoY1KFlDVa9iu8Na7xwoIE8yI0A/YU5iLDIYMEciOfpV8lfH5FejPh6la6saViNjXpJO526n8q9y61yDy/n8iaIWSsMrXCEnSZ1+FRzY/wBI6mr5gfor7/Di7h8TbuHYkfCD0MeJfcee1UTCsneLMqkjMdGaJ1IB0mJ0/wDNa12Z7FBW7/h2OS5p8DCDHMOAT5iGSPzoWWZti+F3cK5W7bZCDGuxO+h2YRrIpp8adeh8ue1bPxTh9u+TbxNsW7rwSM0qVEAtaOunhnbMpnQg6Zz2j7D3MNaF4lWtOxVf6tpBIIGm4kaSOhFDf2HGeqQCtcQ607j8ZmtsPQVANo/Km7kxRJFvI62PNbyohGzb+oY/pH41N4432v8AlT8vxqD3mZApaI26f7b07jL5uQ0fdVT6rv8Aofer+Qfgjh6sVi+PqAH/ADR+bVX1tzRbuyMEP/sH5mqZSIkg0mFM22NPkafz9qsIM8bI7uyP7T+Cr+9V9onlVh44IW0P7Tp7JQE0MeiNDdy5PIeygfkKl8GHjcnkh/MVFYVP4Gnif/pH50TJHsF4j4m9T+dNEgkxXVxSSd4mfWuctWAImu8ZbhvYflXAGtTOLOpIKkHTlUJXtZBU1JU1EBqTbOlExQ3guNGygygEzzmPwqzcK4oWVC7qS+wCR7aSdOtUWinDuK3E7tVIADagkAESIkkaDfalSjZojK9MndsuIlmWzyQ5jpGp+Hz0U/jVcFO377OxZzmZtSdNeXLSmzVxVIBuxUqVeVYJ6aVKlUIe10PauRXQ9BVliU+etdkNzk+pmuCK6y/2/jULCPCcMVueID4Z3B3iJj8qJX7FtoziY28ppvh/DmtgOUyqwiZJknXpppXXFDqB0E/ma5sv8maos9Lga8fw/fG99Dq4W2NQqx1j95pjiVtSmhX8v5/vUm3hGuKuVdW26GN/MTPprTVyz8SNlRhyOnpr08xTYYVyvlbM2bzqhxWNJMC4ZQWg/wAPL8an4d7iHOhdSPvLmEehHnVn7FcGtlDcuoj5oyzJIIIB56EGdPSrxwXOLoCqvdwFyjrE6g9eo0M9dK11bOG8lR4lF7PdpWbFW7mON6/bXTUlo/pmd0BkkTr57HaeJ8HsYpVa4quAJVtfhMHQg6qQNttaDcX7N2Ly6p/oOVl+VM8IxFzCWlsmblpCcrwS4XcKUjxQZEiNxMAE1dV2K5WVPjP0cRfCWWh3LFUIzAWwJJYjxDUqNokxy1zziGEa27W2BVlJBBkEEHUEHUV9Fpg2NxMQAouFWRlYkSjZSADBysCoO0GWkCdK/wBp+xQxTHvGC58zlhrkcAAZdpQgKpB3yzoYoemHejCXFSLOLKHTY7g7UT7R9mbuDuBLoEMJV11VgN45yJEgjnQfJTOwU6CiJbuDwnu3/pPwn0PKpl0ZcKEYwweY8tfwoHbQkwKN4PD3DksqneOzQFGvqPLrOw1pbGxYJ7unrSabmtO4b9FtkANcLu2mZVOVAeYBAzGPb2qzcN7CYJBrhkY/3S3/AOTGiK5IyrjYDd2J2Q+n3d6BvZHU1q/bP6NxcXvMIIdd7M+Fhv4JOjf2zB8ueRYgEEgyCNCDMgjr0PlQJVpjFJUdd2PP50R4WoVLhH9v5mghepFvHZbbgbsR/PxoqIpIauBQPbqJplSCYAJJOw5+mlRy9Fuy3E1sXszwAVInpsf0iiekBduiUnZl8sv4PLcx6aa0Nx9vuiQpmRBnf5UV452mLmLcqOvP9gPTXzqulCZJ/GgjK+xkscl+5Jwt4ZYKiSdDTvdAk8teVQbbaipimRPWjYm0+wMrR/P50rs4kzM+h5+vrqdfOmxXlUSxKPX2r3OetdIu+/tXFQv4FSpGlUKFSpUqhR6B610B5GuQa6A9ass7I8q6Swx2Vz7GkU00B85/m1HMAZUTmHl5/KkZsvpq0b/C8VeRJqTo54PhnWSytEf1A6cxGvnRTD2lLSZGg10Jn9RH5nemrS/9XzPvTyp6GK5U8jcuR6jH48YY1DtII4XCFBLEwfvDaOgHsTFQeKIxuAsAMy+E7wV3A8tmjzojw3iBVWtH/DuESAAYIMhh5z06/MrhnAbLctpdOXOg6iJGvUrBneN+taPHn7jifkYSitnHALGW2uw0JJG2g3/CinAe1DifAoGZpAzbAkDdoBIgaAbTUSzjziBmSyLYZsuVREKAMxPXbpzqHgLFxC0jKGJhTEkEkzpMAg7mNa6Fs4FfZoYxILA23UlwsHmRuMw5T16g1xirGfUSjj5H+dRVGt3btm4SCU8UDXLqACY1knbSOQqzWu0t0opIRjEeIDlp67QfemRnfYDjQO4hxW5ZvLezs+VlRkbNoSDljkAesxz05n8L2os3BOYBmZRlkHcDSOUQ09P8wmrcbxLXJQiAqwQNd9yT1/LagGKxBsBCD4xrCnxgEAmOWWSdCfSKQ5U3Q2MbRp/GeFW8Rbe3cXMrjSSRtqhka/FB9B51SuD9gkt3ksXURpzs11wPGFPhFpQxObLqQY2O4FTuEdunvOjNlK7EIOe2bXXw/wBJjU+dW69gLWJRTIcK+YEH7wBGhGoInlRp30C1RQO2P0dWrFh7+GLgoMzKSCCv3svMEDXnsdqm/Rk2HS1LOPrFwwS2kCfCik6axPUkjpRDjbYlMNdsXLZv50e3buLoxJU5e8BMMY3YQZHwmaqnYnjCqpsYixmVJg5RmhiZVwwysNyAYI6kCBUppbCgnLRsKry6U4ooBwK7bYxhr+ZANcPdBLr/APWWIYDyJdehFHMPezDUFTzVhBH6H1BIpkZKXRHFx0x0VkX0wcEW3ft31Ed8CH/61jX1KsJ/6Sedaxir+RGcgnKpaBuYEwPM7VmX0y4+VwtuIaGuEdMwUAfMN8qki0Za1R3p1jTT7VaKY1XQNeTUvhuA71wNhzP7VbLj2eA+GSPQ1Ht22YgAEljAA5nlRniHBfEotoxhMzayB4iJPTarD2b4L3a966+Mjwj+levqfy9aSnTNuWXKFtlHv2mtuVbQqYp23itBqR7mrxxHhyuSWgk7j+c6rWL4LaRiDcy+UimJpmGn8FWFe0ga8qFk/h+Bzgk5xvBAJE6D21I+dQnEGJDRz61bOGFltX+7uoCEtWkBBgsxXoDLQjctdDqBNAsFwW7iHhQCxttd3A8KzmnodDp6UtS27NE41FJA2lU/GcCv2lLOkKIkypGpAGx8xT+H7K4pwGWyxBAIMoJBEgiWHI0doRTBNKancR4JesQbttkDGBJGpG+xNEU7EYw/+w3uyD82qWiqAVeg1K4lw25Yc27qFWAmNNjsQQYI8xz0qMH8h/PerIFOFXfCRJkGY8j/AD8aI2cOx3Me9A8KzA5lXbn5cwR51KxGLvKASYB2Aj9qw5sPKemtnofE8z08Pui9fSDiYTqfw/enVww5z7wKrNrFuxhnfUEjU+cbeYj3qZjcC2jECIGh8xrPyOvpSn4tf7SNEfyTn/xwbD1hROkEAZjBmANyY2A0M0a4OFdipjxCArDTUaid4MKCD06Gqd2exjYe8jqBmQ8/hJ0Kg9AdVPk9WexdCPKggNldRzgwwX/S1BOHoNSTsV6j8tShJU/gsroVgqcpkwE25fDz8qYvcQhG72ADIEEDU6wuoE89IqJiOJ21vWkzQ7qkKAT8RMZummp8o86qvbO3eu3nlWyYeEg66/eYaagxJPL2roKVnnHjadMsuGwNtyWFwg7armPrM9NJopgwoEJmZpICwSfKfOBJI6+VUfsxc7i4EuJ4byaqUHiRxIYtvlEA+52rQOA4S2lpy2l22WtkAxLQBaIgjxMGQyJmT51N3oko12VHifHXRjatBS58LOQSQfIfDIk8jB9Km9nuCNdEvJnUkyTrzJ/Gr/wrsZhGtW2bD2+8yKSwGXUqJPhI51LwHZq3aEBYgkA5iZAJyyCeh/CrWLojyUtIzK9whbV5iJGdIK/3yBmj0OvvRXhXFruEeWmDBKiCGUTrm1gjNt86sfaThSLaNxQJQrrAiDMg9RHLzFN8M7PPi7YN3wWSBlgQSOqTt6+fMVmlzjl4x2PjGM8XJ6DmA43axCSNQPjWJPlpzE1TOP4a2mM7q0CjYhlYljPwgk7mQsn8+UCoGGtHC32Vr4tpbuMoK6u8NlnIDzHKYAM85rntjkxVuzcXMHZSVc7lQxCkKpn7ryqzl0IB1FNm+SoTD2yTO8bZZXhWEf3CGU+REco5TT/Be09+3cS0HZ+8uLbUTmAZp1htCJidRtVXw5xtxlBW4w0ACWLhJHkAgBnaWI35VduyvZlsPcGKxa5XUHurMqCDBl7hmA0SAsmJk7VnxYpwl3o25s2OcP1LdatvdN1bgcTA5gKIBMddzrzisy+mFf8Ai1ad1yx0CwNP8xceoNajgeONeSe7NrUySynQAnwR8TEDbYee1Y39I91mxQJBFru17mQdbcSCZ1LFixJO58ordadUc+qKg9NkU6y1waYUNkVYuy1jQtHMiq8wq3dj747orpIJNDN6GQ+SXj8AWJfKSAoXKOZmST1A8OnWpHCroSLbMc1zxBSCdhqx6DSBPSiZOn85/wC0VyVgRNJS3YUsnt40NXgBryBH89arWM4cVdotW2li2YoCTJJMnyJK+1FL+KJYiPhYSPQ6fPeg+EvX7qBmF8dO7FsDLy+IyTrvR1oqD4vqymCn8FYD3FUnKCwBaJgczHOBJqODUnh/+INSN9hJ2OgHntz32O1MfQMVbLQl5kwE51yNdYm2beoKW/CUb4QQbh0hSNTzoG111vW0RmUlbaEKSPigsAQToZnzk0Y4ji5wlu0twsdPCdw1w82mArKI0b7uo2qFgIfHKAQR3wjTUC2p06wIA9qRH5Nk0N9p+LXDfvWxdY25y5eWgEiPJh+FF+MYnFWlw4w3fBRZXMFTMQejHLvFVXil3PfumQZdtRsRMCPYCrXx/tDew94Wkb7Pul+4rtqCPFJ30AOu0mra6M99lb4hx6/iFC3rhdQZAhRrEaQo5Grl257QX8PctJZulAbckALM5iJJK9B+BrPrQGmsVcfpJB+s2v8A6t+Z8bb/AM5mraVoD4JvajGfWOE2Lzr9r3gGaI1hw0eRyqdNJB6VQgPI/wA9qvfaNGTg+GRgVIdJU6HVbja/OaoYNFEoM4H/AAxo2nrG9d8QH2QPQj9v1pnhLjKRJ3/OpV5ZtMPI/hr+lYJPjl/k9TjXqeJX/UgYS4oAncMT+UVO+v8Ahy8pB18gfw1oMo1/gpy3h2Y6D3rZLEntnIw+ZKMVGMbCb4zQgHmDA6g6VY8Hi+9XKfit+Cf7R/hn/TC+iiqqMAw5E/vRvgt2LpjZ0HsyaH9fnFIzY4vE1H9zTizTedSmqvRJxK21vm61w22WIkSCRyECQIJOg39au3GePWL9kOUS4H7w2reoclxLFS9sr3kMoy/KYiqN2gw2Zc0EwM3+k6/9pPyrzgvbBLEZLBLg6M119OkBcomgwtvHrYjzcUY5beixYfsubmAyXwyOrj6uzDxKpE5X0WRMjYflQbF8VuWblq+R9oAFuKT8UfC4PmJ15RUi92luOQRd7xjqVyt4Z5S5JmfKr72d7OpibNz61ZBWO7GvMGXKkajKQAGB5t50WKORT2tMy5fTce9kXgv0oYYr9oxttlAVcrEADkSBqfw031q08G4v9ZzusG3K5T6qCwPmG/MVTeI/RDZUA2bjzOmbKwjoRA8tj7Ua7MYLEWIsv3YAlgyzDjYQuUZSo1I8j61uTdnPa0E+N8Ke+yLny2pGcAkFuo0G0ab86KYm/wB3aZgNEQkAAnRRoABqRpsKYtgjWc08jAg8wNPLaag8Y4mFUjvBbgFiWIGqDMV1PxZdfcGqaUbkEpN0jJe1t9LuLu3LRMMwYGCvjygOQNCNQPOp/E7hzWbZHwYay50AE3M1wnQeFpuTpp5aaBcPjku3BKuykDNodSTLagGJk61auKYK/iMbdv4bDXGsW2W0VXUMLSqjZD/0gQRP40i9D6H+B2s5VVbTXP43BG0EqGEydJBI8+QsVvCRoiW2K3ArFszfZkZiyFmIDa/CREmdaC8U4/hcFbYpbHesdLbF1MBspneMpnSRzoba+k2yGgWbmUxmYOASeZCxpIgfFsOVYuWadygtD+EI+2XYUv8AaUYZ2HivPqHLs4RYMDPnJAEkgCDscoNecQ4FiOIWGa+FAjNausvdlW0gKmtw222JuEE+FgumpZBhL7LeVUuE+NbgEsMpJmPiBUzp19atVhi8ZpBIlgCdJGgLDnHIec6RL/HyPJaemhWWCh0fNONwjWnZLilXQlWU7gjcVEatF+ljswLNxb1tVVGEFVUiIgAnlrMT6T553bOugBJ61tFRXJ0NE0W7OY8W3E7fhUrC4OzehCMtwGCRsY6HlNBuIIy3CpERoABAjlFApqWjVPC8fu7RpSY1GEqwrkXhFZvhMaUYEEwDMVdbvG7fdd5Om3vExpz8qlUZWjzGaNMweR6jp51zg8WiLlZlEExuZEyNlPWPag+K47aaGzmf6e7Og99POuLDo4kSfMgz7zV0MjFfZUxU7hdktmgMdAIA356n2BjWYMwASIVF+GBktl8rFZL5Zyg5fCHXqVYsCeUxIJ1uXRMSuRD4jdGdsrSJ5/FPPMdyZnmd6aw+Me063FaH1IbRjrIMyDqdd+tFMPhUxNxjOVBbkxAgxpOmo0PI7b7Vxwbs99ZViLiIykDLvOgM/F1NCmkthzTbtAjPrPOZ9/8AzVqX6SMRPwWo5iH198+lC+Ndl7mGQOzKylssjNuQSJkREA86ePYfF8rSkeVy3/8A1UfF9ivchjjnaFsS6OUCMgjQkzrImehqwL9J9z/4E9nb9qq3EeC3sPl762UzTGqmYifhJ6in+HdmsRfTPatllmJzINRvGYifao1GirZ32j7SXMY4LgKqiFQbDqT1Y9TygUJFP43AvZcpcUow3B89j0I8xTIo1VaKYR4TdMtr0PWidtdxyNBuHPDjzEfzTyoyNG/asHkKp2en/GyUsCX1aAttIPppU63iI3Me4qHxBYdvU/jr+tRxW1JSSZw/Vlgk4L7DtriSLqWk9IJ+dSfrGcrctCAH1k7DRTPqCk+nOq6q0d7N2y7G1BOf4QOZ2IHqpPuBQSglsuPkSk6f7ljxdqVM8tT6ahh/pJqs8J4Gbt5rQksoYhRoWy6wPMrJHXbnV945wp8Pd7u5qWRWJ5HMIf8A7w1Bez/EvqeOt3CoIb7Njz/pMHkYynp6bjD47cJOB0PMrLijkQS4P2CvuRcNu6ndwwuBgGZR8K21YTmCwB5gA0Vv9pcRg2yo/fW9IW5bKMpO4deWpIkGDuKsVvjl03Lgt3LBhlgsRlti4JCPl6xmzidW+8Jr3E4S9dwzfWlt3oWVvYc8gQXBBidATABBI2JgVt38HEbvsAr2/wAUxjurOh/5nL3rrFfSJGXvsOUKsWzI2aN+oBGuu/I1zgOAqZdE+u2jIdcrDK5OgKtDMNPPz3FQF4eNVK5LNwm0QZgEbQdiUZdeYGb0ofUkicYlgbt7hyrOGMgFsh0MgaxpGpAEietULj3Gxi0HJ2LO5EyRMKCOQEAQCfgXnUDieDyABSZmcq7bQZ95FNNgyJYDoQf6SevQGfwo3Ll2XGCWzzBYAEzcJncEiRptvMehA2qz4DhzXVHcd1bBPhElQzNpCuD4SSIhswMb6VF4XwpjcVDHigZjAE7az5z8q0TA9iMMLSq5Y3DJNxXhp5hRqCoPIg7azUScugZSVmW9q+H3h4btps6KskzI1IBYgkHNMZuZG+9VY22G4itv4t2VsPcy3WaTqbhACsSTEiMhY6jkCRqN5A8f7L2LWH7y0tvMGhbihyTBMmJyfCrAiInpFT/VBKSl+4M7C9omwSG3cRhnugkEQ+UqAQAdp0bXeB61rVt2jQZgNJJ0MGDyB3E7n16fP17FktauEyWtwSRBY5mjY6x8M6aLHKt64Cf+Ht6EEqJnf/z+1SC2TIynfS1xZlwvdADxsoJBk5RqJnUyyb6e+9YyHg1q/wBM2bLb3yyvSNn25zpr7VkxpyFp10SsFjGBKhcxdhtvPKKt3Buz3ektfSVQMCG5nUQPIa6+Qqm8O4g1i6txIzKZEiR0OnoavXD+2aXioaEndT1/tPTypU4btGqOefBwOMR2IttDGQgOuXQwDrMg/dioXHjhbNi3b7suQSUDltATLMcpG+gFWvF4ksuRNjE/KI/es6w+DN/GNmJYIWJkzopgD0mBUi7M9XtjX/8AjtebMFt2gdcozZVEeevnud/apdvB5AFDTHPrRs4feozYYzRcglRQ6Im3ktGQNhJkZlzAEERuCpOk6GZO4oaomifEDlNuCBl2P30KnVGE6gNqDzEdKuX0Hi1bCXCbTEArkuZnMmIgKpy55+Fc+pECedCuzdvNi7I28YPXaTHvET5zUzCcTm8qki5bCEZQAsnISZnUagyRB/Kmux+mIzT8Ft2IG5AWIXTfWfal72Mm02kiDirrXLzDUBrp8LHQEsd+WkxNW7tXi8bbvM9k3Vsqo1T4BHxHmN9NelU3hlvNdtiM0uggneWGh9asnartDiBfv2Vf7I+GMinQqM0GJ1JPOo1tIUnpsB4/jd7EZe+c3MpOUGBvE7AbwNau/bHE4qy1pcKLi2gkRaSQCDtIB0yxG3vWdKJOmvlVuPHcbw9UsXFtjQlc/iIWYiVbYGdOXpFXKPVAxf2QONdomxFlbd+39tbYRcjKQseJWG5JMN08qBCrx2vsLfwFjGMmW6xVCRMEEP131UEdA0a1RxRQ6Kl2O4ZoZT50dYwRVeo6HlR7Vn8hdM7X4qepR/kicXXxeoB/T9qgCivFUkKfUfl/vQsCn4XcEYfPjxzy/sLdnRa+sW+/OW0TDNEwCCJI5gGCfKtT+jrAYH60QrKL1q9eFsST3iGDaYE7lVD+ZzTyrG0NHsHxkIii2pS6GRu+DeIFVcELGwOZD6qauS3Zli9UbJ9JuAm3avAfAxRj/a23/cI/zVmWMtLnRm+FXRydtJAbXWPun2rWWxv13hGfSXsknye3vH+ZJrK8SgZNdjofRtD+/tWHP7Mqmvk63h/5MEsb+DWcGtu0TmLKWuGHlZBKhipPxSJYQSwhQdK44Fxu7dUo/dvLvaS4umYJoXuJJCySNAdcw0Eis4wXHrjIUuXrQKgANcuLLFYjMGOYMAqw4ECI2Y1aOwfFHZEyFbqpazZEKhw2ZsquvxaFjrAEQTJFaVI5MoNdhk8PuWjFvDrcDmCdVeYMQw0Cn09tZAzF91ibARAQpzZrUXLgJU/1eBkGYAhwSZBgRmmVxnjd6Ew6vF66YJC5Mi65iRuABznWDG1T8Jxi3aAtKoCW0VAWgEE7ZvInQkbNM71IQpU2BKXykUrg3DsbZdvqwIEy5yW7j+QBYrrt85o/wrigxVs28TaDYhCQ9t7ShipHOVGUjkdAY2MyD1rtBYZczjJ91pGx10aOR8UTzDDcGhnE1w9xxdLlL1siGVSwYRKtA1Klemv4SfGumA52R8DwgLeFs5ZEkBVKkpsSoLGGXZlEkaEAg1M4tg0s5bjFZWApKtqBrCZWCqfbrvTL4/6xaL28neo0rlY+LICVAYqGQt4gDEidZEgw8O4xbXES5ibTzme0AkmfilM4YjlmUwY+EEVekiqsCXu0t3vfsWOb7w0jTlBIlpgyNRyjl3x/jHecHW5lXS5qcs6i4w0Dk66jUzvUfivBVwrt48tsL3jOVZSoJgDI4JLMZCw3LyNCeJcQzcGZsuVHvC1bWSYCkNPQmFaT1NL7dDP9SmjiBNzMdoyx0XaB7V9AdjL/AHmBst/bB6ypIn5rXzpZEkDnNbX2CxTLZCqkgEg5S2hnoCQD7r+pc6TBbtbGfphYnCKCD4blvUbHMt3lG4K9edYy29bP9MF2cHb38V1evJXOx9TWNMaJEQ2a9XcUqncO4FfvAm1bZlG7AaD36+VRlo0rCkJaSSFhF1PLQfrVd7KcPi33veZjcZ1YR8IU+E/5tT8q7xOKLLlugzoIUsoGkaQZLepPpXeGxiWLSi2v2c+IEAtPM5gB5DWfWkoJpk7EJzj1FRvSPepFu+txAynyP6T0NcnCk8pqijLVtyCdIG+o5mPffb1p/wCtlmBZgpCxmgknpm9tJjkPWo1LLz6U+i02ujq4Z3A6yPb8NtKWHxT2ySjFSQVJBIJB3GnKuK8qim/k7w93IysAJUggHaQZE+WlWi19I14b2rTTy+0HyGeB8qqsUqpxT7LUmugnx/jhxVxbhtrbKqFhSTOpMmfX8KMcP7fvbtqr2lusv32Ygkcp0Mnz8hVUFdCo4JqiuTDPaLtVdxZGYlbaxltBpUECJ2GutBhXtexVpVpEbs9othGm2PSP0oSKn4E+CPOlZ1cTo/jZ8ctfaH8bra9CP2/WhnOiribbDyP4a1ED2yjEkhwVCqFlSIhiWzSp0mIIMnah8d+1oP8AJx/yKX2iOpq1dn+Fq+ExL6FhacjTVTaew8g+aPcHotVZf5pT4UrrEbidYPUaaHQ7edPkrRzY6L52W7Y3LeFfBWwr3LmbIS4CpmWCSToFEFtSOdMC6j5sjFkkqGO5jQn3OvoRVTGKZreUscs/CIC/ICPejXBbZRWkEKQD4t52aBvERvWTy43CzpfjrWR0tMJ8J7PLeYtm1OjW1TxEjT4p0B3nKdj61abPArGGVb2JumwBORbTeOdtCmrDkQJ8yKp7doLmGW53bZQ8ScoY8/hnQayZIOwivbF/vct1yXYxmZyWbWCd+ftpSvUSgpNDZ+LOeWULpd/2FLXH76XHuOO+VvAFvw9wW5nKC0opgAmF1NFcFjuH4iVtm5YbL41B2On3XzCJ5qwoZgrK3FcZoZUZ10nNlhmWdg2XM3tFVriOAJJI0cTEbkjmabh5y3IxeWsUHxh38l+PCmZptYm1dYiCGLWmZZ2ObwlpA1ncA+Zh4vhWLRRmtXcq6Z7Y7wZZkQUkeEzz2jpVDw/H7y6Fyw6MSYPvsaNYG/ivBcsHcSCjwR10JEEe9PcTHQcwV7Epd+ztXGM8rTnX0y7Hoaa49gnQDE4kiyS+oJBunqQo1zaZfFv4TyoRf4tjixR710QNQ11yPQwT70Iu8JvXCC5AESAAY9BA35UKrqxjxyS5V2O9ou1BxRCKGSypBgmWYxGZzzIGgGwGgqVxTBPcwGCS2GKzeIEbuX1AbQF8q6LzEx5zOE8KsW7Qu4oBf7e7aCMo1lQ0mZ8JKwSdIiCFzj+AYC2vfBFJCqVGXViZGWNyZ1AOvKmL9BTK72R7HtinC5sjEOyqVkeDfOZBSTIGh1UzHPVOxCIlgwrKRo4gEEidRBJJAGuntVNXH94Yw10oMp7xssMVkQsuQd5Pho3/AOvEwRt2GMvAWQgCIukAwQT1lems71SduyNaoGfS/wAYR7eHS2ysCzPK7aDLB6GSdPI1lpNWDtxxg4jFN4syLoNWIJ+83iJOp011hRUfhXDbVxJk5h8QJGnmOoP4USerZai3oGYWzmdV/qYD5mK3McHVEVFEKgyqvQD9TEk8yTWZWeA2VIaXzA5t+mv6VryXM6hhzAPzq01JgTTRVuKcODaN8/36iqxdwmRirbHQ/wA6jrWh45AUK5RMzm56ch5VXcRggzAHrH7fnQShT0VGfwUvs/xApiHtHqQfUGPxFWrumEwedVfFqi8RYrmhAmfN/VCq8aDwgke1XRQOdRrYcnezG/DlOrZpGUQIjXNmMzPwxAO525pF0k9eR1Ht0P8APNup2DwysvizLv41GYD/AKxuB50bdDIRc3SO8DgUcMbjMgmBcCFlnmGjYxBnX3rr/wBPs3+G9u56OJ+TQaKcMwzWlJXvTP8A7uHIdSP7kPT56+VOpbW4d8NePRwbFz9BPzrLPI1LTOjDDBxXJbK/i+D3bQl7bKBzIMfOIqERVo41hWtWD9nftBiF/wAUPaMmY0G8CR6VWBT8cnJWzF5EIwlURV6DXleimGc9r2aQpRVlHoNSsC2p+dRhTuGeGoMiuLNPiz45YthPDCSR1/WoNm2TMLJ20G0U+mMUNv71OTFruDPpWVSlj+DuZMWLyqXLoj2eEO0TA9Tr+FTrXBV+8S3kNBTbcRy9B6nX5CjGDwIdFlnZnUMFW3mYBj4YGdQSQJ2MBtfJU8uRr6Ch4vjY3XbItu3bt7AD5kj9RTb8WUECRJ01P5xt86InDW7Aa4VVgisw7x0u+JcuVcifZgl3tjUMRJ1BGlLe4WYsT4iSSfMmSfnUx4VktybFZ/O9Gowiq/8AfRaL+G7y2y7sY1jbmI/809YtIBktgg6/e21Mg8yQANTG50OlBRxdyYgTEbc+tTcJiwyNcysNRqIhW3GXUHkdQDoRTsWFxVSMvl+XCcrxXdUGcDjDbZW522E9PvSPQhQPOad7ScNFru7iHw3E1HMEHKP8pAGvWRQ21iVIeTr4GGmnhBnXcHpy3o5dtd5ZsMPFLGwRI1J+CegInXzrSkch9lcx1lWWYEkHWNQw6/79fKuOF4424UGRmJEA6GdvOVKn3Ip64ptsyRmBBKTuTGgPQjb5Ght7E5bl23ICnK4HIOqSPmGdP8wqMZGg1xZm7zvFMqY9QYkH31+dT+B43vFZWiZnlsf9xVfw19XtQ0yNRBHURodxE/MVK4YpXMyyNvnrI/EVnnFWbYbw/wAh3EcOR1KGQpIJUE5SRtIn9aG4vgyjRWa0BsCWuW4JnTXOmpJ2InmKn2Mbn5QR13p23BP4e56VSk0ZuN9hDheKtWrF69dQ3Cs6XHzkqmzIwk5WkaGIObzNZ12l419cv94tpbQyhRbXXbqYGZiZ19ByrSODYAXcCxItlzeZHlGPhDMAkgCQdSSD08hVB4vwlsFiUZCV2uWyRJBB8xrlYb+Qp8ddiat0iAl2EZGVQyaHMDmLbQR1Gup2A601hHe24dd1+RHMHyNPJaE66+Zrq5FEa1jtbLfw64MRaW4rEHUMmhgzttO0H3q8dmMUGshZ8VvwmenI/L8qxzh3FWw75hqp0deo6+oq88N4mVK3rJkEexHQ0C9krM+SFqi938PNA8bht+XT1FSrHayyV+0Pdnnm0Hsdqq5xvETfLNbS7YkwLWT4SPAVZiD03OtOcotGTi09kLiOARr7vl8ZtyCOcaGfwoy1nrvQ5MBirrZhhwqgyDcuKradAPu/nRX6viv/AIUPo0f/ALGlRi/lDJfoYnFTOH3lUiWNsjZ11H+YcxUZrkgDKo8xMnQDrHKdtyfKOTRtWqGwm4O0WexZOr925/52GaPcrUm3jA+hvWbv9mJt5W/1CqnYxLoZRip6gkflRNO1NwiLqW7w/wCYoJ+Y1rPLE/g3x8mD70Se0+GyW0+x7oM263c6GB91eR13j86rlT+KY21cy93a7qJzAMWB2iAdudQabjVR2Y88lKdoVKlSFMEHVeivK9AqyHS0qS0/g8E95wltSzHYD8SeQAHM6VCDWakr+Z+dWvhPZaxmZr+Jtv3SNcuWrOZ/CsSC4hdSQNCd+W4Ecb4ml1lFtSqJMZsubWOSAKqAAQi7amSSTQ3YSbQOTrHzo9e42WtpatyB3Sq8aMzAbEj/ANscl2O5kxCw3ZU3LiW0zJ/w4v3XuwFVYzFxlklMpWNyT+BDh/Zyz3L3Dca4RiLdhFt+EP3gYzLAsDA2AkTHPSmkwozaI+JweYYTCr4e8yM53g3GOTTnAdtPIUOxfAriPdWMy2rhtNcUHJmDFR4thOh960PA2Et8RtkItycbdtqXElbeFRSuQ8nJaZG+UDYmhfZ9rOLw1uyBcV7Dh4lcl038RbBtnTNJVVg6fAxggUEPagpy5OzntBwEWsTfuqLCotq9lVVzKHtBLTgroFYtczKRIDMvPaHxPhtrCkoocgXFtXVdhpc7pHRhAEam6h3+AHyqfj+IJcst9opN63dA18VzPjs+gEkXQiqQGicy/wBJoP264vad71u0jScS7vcYghsgNtAmgOSMza6y28CTatgEZ8PuegPh6fw/nRzs9iS9u5bBObw3UO3iQj5bLVf4XjQyeL4lIkdRtJ9p9x6UR4aBZvq0nLmy+gYR+oNMKltHlxw4yaayyGfhG4BjyO3tpQHjls/WGH3jl211KrtRXtBZNu8VQjfMOW8/qYHpUnDYEtc7xlLGQu3wiAOegPOlzlwHYcfqP9BvgnBWy7AudT0Ucpoo+GyLlIjU8tNem/50Qw4CLA3Op8z+3lSvsD5+tZtt2zRLJrjHpAFmKtmqUvE1Wbn9ALRsSQNIn+6Kdv4ZT5UGxnDyTpBH860xU+xdJlu7DXLJwYLrFzMwL521YmQQPhB16HUUJ7etnt23Jl1aJPQzoBt8SzQrA8Wv2JAykFpMyTsBAgjTQVCxvEGukFyTE5RyEmTA9996ZTbBjiadkdBA/euLhpNcph7lGkOlOkc3mpzDcTuW1yqxC7x+cVHY1xRUZXPdkp+Ku2jGR7/hroaI8H7aX8KHFsjK0QGzNljbJrppp7CgZqfgOHg+Jtqqkitz0WrC9ucQUDteeTOkiN/SKaudvcUT/in3C/tQ03EIiIpg2hQRjXyaJOLSVL+itgD3/CvKVKmmIUV4RSpVRDylXtKoQVKlSqEPRXoFKlVkOhUu1jyth7a6Z2BcyZZVGiH+3McxHM5elKlUIFOBCMJjXgklLdoRP3nltB0VJnlRMY//AIK7ZNuz9lYtQ5QG5mvOjRmOwUO2grylS/kIO3LbLd4hlhxaw1rDqr+FWSEXMzEr4VyMx11JjyI3s/xG0lvA286lhxDvGA+IL9mqkggDUgxJpUqj6KirdEa92pOHvXIQXPtWv2mbMuU3kIYwrSQyMumbRkUzoZAnjV3u1QPlRGzKFAXxawSVALEZiASTAJAilSqQ3FNjMi4zcV8MjWMQysrISGUgq3MEGQR6GKV28zMzMSWYkknck6k/iaVKjboKGNSVnWExBtsGHLeOY5/zyou+J8Oh3geUcvmI+Ve0qsBqtBDu+8yMQGAMideclW8pqxY3tOiwuItLcEAB1It3ADtBHhaOh+dKlSnuVDJJKCZ7g7FnFSMJezsBJtXAUcAaEzqpGoEzzqHjLL2zluIVPmI+XUeYpUqGUElaFRm+VA67fj+fKody/XlKhSNkUQ8RiajO1eUqakXJjNw0yRSpUZlmzzLSyUqVWKCWG7MX2UXDbK298zws+k6n5VNUgAAV7SoR2JkhMACJNNthRSpVSL5Wf//Z"/>
          <p:cNvSpPr>
            <a:spLocks noChangeAspect="1" noChangeArrowheads="1"/>
          </p:cNvSpPr>
          <p:nvPr/>
        </p:nvSpPr>
        <p:spPr bwMode="auto">
          <a:xfrm>
            <a:off x="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t0.gstatic.com/images?q=tbn:ANd9GcRVBVtFiz5VS0UqojA3dwvE0IiYhv66b4BORlkv2EO78DJxzVCV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326094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</TotalTime>
  <Words>261</Words>
  <Application>Microsoft Office PowerPoint</Application>
  <PresentationFormat>On-screen Show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An American Hero Flies Again</vt:lpstr>
      <vt:lpstr>The Soviet Union</vt:lpstr>
      <vt:lpstr>Space race</vt:lpstr>
      <vt:lpstr>Launch a satellite</vt:lpstr>
      <vt:lpstr> Sputnik</vt:lpstr>
      <vt:lpstr>Manned spacecraft</vt:lpstr>
      <vt:lpstr>Yuri Gagarin- a Soviet cosmonaut.  First man in space  1961</vt:lpstr>
      <vt:lpstr>Orbit the Earth</vt:lpstr>
      <vt:lpstr>Slide 9</vt:lpstr>
      <vt:lpstr>Neil Armstrong- first man on the Moon July 20, 1969</vt:lpstr>
      <vt:lpstr>Aging process</vt:lpstr>
      <vt:lpstr>Heart monitors</vt:lpstr>
      <vt:lpstr>Historical</vt:lpstr>
      <vt:lpstr>automatically</vt:lpstr>
      <vt:lpstr>requirements</vt:lpstr>
      <vt:lpstr>dispute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American Hero Flies Again</dc:title>
  <dc:creator>eytaylor</dc:creator>
  <cp:lastModifiedBy>eytaylor</cp:lastModifiedBy>
  <cp:revision>25</cp:revision>
  <dcterms:created xsi:type="dcterms:W3CDTF">2013-05-03T19:59:23Z</dcterms:created>
  <dcterms:modified xsi:type="dcterms:W3CDTF">2013-05-06T04:10:33Z</dcterms:modified>
</cp:coreProperties>
</file>