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A5D3-6E79-4CB3-8822-A00BAA8C25A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B58B-95E1-463A-8813-2CA6A58E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dahead.com/living/vanity-fair-releases-international-best-dressed-list-whos-the-best-dressed-star-on-the-list/question-3844625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First Day Jitters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Genre: Humorous Fiction- a made-up story written to make the reader laugh</a:t>
            </a:r>
          </a:p>
          <a:p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8" name="Picture 2" descr="http://www.notimeforflashcards.com/wp-content/uploads/2010/07/First-Day-Jit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038475" cy="381000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45900" t="28125" r="45315" b="43750"/>
          <a:stretch>
            <a:fillRect/>
          </a:stretch>
        </p:blipFill>
        <p:spPr bwMode="auto">
          <a:xfrm>
            <a:off x="228600" y="152400"/>
            <a:ext cx="18288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crowd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r>
              <a:rPr lang="en-US" dirty="0" smtClean="0"/>
              <a:t>Full of people</a:t>
            </a:r>
          </a:p>
          <a:p>
            <a:r>
              <a:rPr lang="en-US" dirty="0" smtClean="0"/>
              <a:t>crowded pool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crowded bus                           crowded street</a:t>
            </a:r>
            <a:endParaRPr lang="en-US" dirty="0"/>
          </a:p>
        </p:txBody>
      </p:sp>
      <p:pic>
        <p:nvPicPr>
          <p:cNvPr id="1026" name="Picture 2" descr="http://t2.gstatic.com/images?q=tbn:ANd9GcT86TEfJEmC90YGAoFOcnh8mzRUspNgO9AjRPdri0zG0ZWNd_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2482120" cy="1651739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Xchvd165x6wZMcuHhhCEjleUogZwQgZYjy6Sv3D9G_lKI-X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05738"/>
            <a:ext cx="2743200" cy="1818862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RWKrJQDkdPTNF0WyraVrd295o98kGUAqQl-qFu2ktz66HS781b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958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chuckl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Laugh softly </a:t>
            </a:r>
            <a:endParaRPr lang="en-US" dirty="0"/>
          </a:p>
        </p:txBody>
      </p:sp>
      <p:pic>
        <p:nvPicPr>
          <p:cNvPr id="1026" name="Picture 2" descr="reading book and laugh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2381250" cy="238125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KsAcgMBIgACEQEDEQH/xAAcAAACAgMBAQAAAAAAAAAAAAAFBgQHAAEDAgj/xAA8EAACAQMDAQYDBQUIAwEAAAABAgMABBEFEiExBhMiQVFhFHGxMoGRocEHQnLR8BUjJDM0Q3PxUmKSFv/EABkBAAMBAQEAAAAAAAAAAAAAAAIDBAEABf/EACURAAICAgMAAgICAwAAAAAAAAABAhEDIQQSMSJBE1EjMhRhcf/aAAwDAQACEQMRAD8ArRCsUZKDGBjjqfatRRsfGw69APIV6hi34Q5wvib+v686kPtjJJxgdB60koSNRxuRxgKOTk4GPevEtwsQ2w5d+mT0HyFenV5FAOQp5PpW0jVNoJA4zmsSNZBEbmXvJCS2CDnyz/3XhYdxKsPCOKLi3yPCCfQDzNErTRZu4LOnJ9qGU1E2OPsLkUckTbGHh8jRS3TBBJx93NSp9OaIeJcj3HlUZYhG4AQ/jxQqVh9KZKk05Zh3iZb8q86JeKNQNs7B4icEiusj3AUwxeHvBt3+goSkQtbxYk42Nnd6n+WK5fs5+0WlBpoeLY43HyPqPI1kWjmOXIWpvZe4+M0+GTOSjd230FMgtQRuCjFV49qxE9MAi0IjwR5UNuLDxE4pu7lGziotxaim1Yu6F5IQqKMdBjpWVOdMMRjzrdDR1lO2yBIDnAZz1rk8jAgsgJ6KD6V4v7loIlCDxngfr/Ko1kzNJ3kkm6TzyvSpa+x9/QWQkRbrgqM/ZQDofeoyK8sud25ietdRHJKwj7t2z0pr7MdlppZhNcRkDyBoLoYotnTs9o+9ULp7804JpiCPAXpRGz05LaMAAVOWMYFB1b9GdkvBTudCF1EVAAx0NLsmgzROVKZAOSas8RBfsgZoffWyu28DnGDQyj1WjVK3sr2908QwZZMDH9c0n38oWdQGy6nkmrX1KxM1o0W3BIOCaqjV4Hiu2DDDqSGB867E70DkVbHLs9rZ0/T+8RvtHxj38j+VWFZajNfQpOndtE4zmI5zVI2Esqp3PiMZx4gM7fnTppF4lnAsVrHJgDxsT1P3+VMWR43QLgpqyyYHRmwMVuVRSRFrklnulMEjr5qH4+Yz9KLaN2qstUkW37zu7gnCxycE/L1qrHmjLQieJrZ3mGJXGP3jW69T/wCdJ1+0frWUzYk+f9Qd5LksFV1XI5HpRns6kN0IVwN2Bmg1vIEA3gc5zn3IqT2YaRdRVU/dPl86kmviUw/ui1NI0m1VlfuwQOpNN9kqqCQuCeceg8qB6ahaJCvPGaO26sF5qbG3ZTOiUeRW4/TzrEGK9DG6qEJPe0AVwuGijQtMwA9693k/cw5UZOOBSvf6rp9lMDqBku7s8rbQrvI8+n86710d4rCM9zDKDsjkIA4Kr1pH7caAl3bLqcAZGUf3i7eo8jTV/wDrIY5oIb3Sru078BoSwVw6nzyhIA+eKmX8Md3ZTpjwOh6jHlSpLrINPsimrNkjKbW6DnnINN2jXUahN4MkJPi8ynypQtbJ3kwoOGY4GPejmnb7aTYftcDArZ0/DoqizoLWwvYBlQwPIYedLGt6TFa31lPZQ7SkymSQL9kA9cevv70S0L4iC4jUvm3lXcPQH9KMCzS43mdmErfuqccU6PySEvTOM2e+fA/eNZW5gwlcejGtVV2JygxB8dbLPDw44dP5UT7KWbrqR3DAx+PyoLZ3Rt38A5I5z0NMunmS4ia5tU3Mg3Omcke/v9fnUWVOqKsbV2WLpN6kJEQ8Up6L6UeHx0igoYoh6sM1WnZvtIh1eOG5UDfwHPkff2o5qy6/2juHgskkg0qMjnds+I/Xb1peNV6Om72hgm1GKGYwnWIGnHVCwqZY3ZuJNhfxD086CaDpTaNp81lIYNsu8bFjUthmLY9MAk44otptl3bwrDGUjjTaMnJwPU0WTW0wIptbCuoKy2u7zFKL6PHDfi4kn2SC4M6lOTu5AbnjO04xzTmVLptbke9cUsIsf5hA9Ca5Sknoyo18iJpMVrCipbRNI2AN78nA6DJ8qI3kGYSDjJBqRawJEPDg+9ZcgEHBrZJtWzrV0in9TePT7w7ECuAFHt6moEN0ss6IOC35137bWr2+v3O3OJWDD23df1oKYXF4vc5LL0NLitDG7LU0R3maKNI87M4wei0ektpnmif7G3zB5I9KB9g5Ua3cgDdu59elNZ5OaoxU1ZNkdOgHcf58nH75+tardwf7+T+M/WsqgTR872cSzMwLbSR0pk0NH0+TvomLZGCgUnPrS9DblJRKzYH4UzdntZsLWWSG5fu+M7ycjFS5baKcLSewl2e0KS+1wahPEI4dxKJ6+9W1BaCSEIGwAMcVXXZvtHp9zrL2Vox2Y3IxGAT5gfWrDtJwF4NT9mnUhzqviSItKgiywAz5k1G/tGBr42EOTIFySBx8s+tdNVvlttMuJi+NkZbOfagn9rOptIoo3EhPB8jxmik4rw2EHLbGaB13CKTwORnnzFeLmOJnKlgTjkUJivYZNSimvoQgMZWMsMhTkZ/Hj8KHa9q9vZazpdvO/d213vf2JXHGfvzimRaozpsKXMsulyqYWLxt1iJ546lamwalFeWolhOQaiGVI74XCxtJE8IUKy4x7ioPfR6NYTT3JCW0QZ8+Q86Buno5pVsR+3d2Y+0kqryiQoGI/dPJ/Wo+kW73DZ+HbeTkkjFC9W1CNtRvZpZI7hrhw6shzjPOPkBgUwdlJ7piLt5YooFO0u+DjPtWSjoFSQ7aDo4t4SXQANzxnJPvRqAGOSWIEmNcFcnOPb+vWg51CSx2NLJHNauQolTgAnp/3R1EEaHzLck07FS0hE7b2Bp/8+T+I/WsrJz/AH8n8R+tap9iT54jRmjyMlQelaUL3pDHaCOuKmIm2Lvc43dFHWtwWQWPv5iFLdAfT1pdjepFtZp9OuobuDckiMHQkdcVdXZ7XbfWLJZreQCQAd5HnlG9Kp+dJ9QmhigjknlbEaKqnLHyAFNemfs67XWapfWksFrORkwmU5+R4xS8kFP/AKHjk4v/AEPPafvr3RpLeNyGJXOPMZHFSNzf4bEfijmUZPQ8EUnW2vatZajDpvaCxaKaSQIrqcq5zjIqwFUSBcD7MgNStSTplakq0RpZO/ltkliIVZ/Fu4/cau+o6RpWrXmnC+TK2xaWEh8YcYxn1+XSvV6FK27bfAsw3A+hVh+tblSK1S0WPO3vTlvMDaTRxk0wGFr7CNF3ag7T+IIoZcKJo7i2nUdy4ON3kK7rNLPZ/HWmG2EjuyeXUHB58jxkVyvHW9gLRZ2uhVhjBFMe3YNUU9Hodxd3lxbwQACJyvibG7HTH1rpZw3doklvMQGVihB42t6Z86OXdxcWWoKYUBJG0jP2SOhz7ihVr8TercXMqAMZt0khOOScYA9hXoRxJyqR58sjStMbNL0aSeVGtWk7hJQHVnO2ToeBVmiz3pycGgXYOyT4dpHLNjaVB8uBTaR1oY41GwpZHITLmFluZV9HI/OsqTe/6yf/AJG+tZXUgbZQbdzagNIu+TGETyHuaHtI084M5JXrtXz9quc9g4ZYFPcI7eeRjPtSB2g7C32mXZkhBaAnqftL7Eev1pMcUq2OnkX0DNKvL+wv01CxSMSW4OwSDKjIwfMZOPOmrTP2j6ot2E1kQrE5ADxqQE98EnilaOVkMkUrBWK7ACOQPl74qNe3XfJh1+wxxx5HpWOH7CWWvC5tYtLbWbazmO12jlR1cexB4rtuMbblPBGCBSN+zzWHhg/s+4clCd0O/qPVacWkDkqDUWVNSplWOXaNktHDxyxyDggYr2CstvG6/uSZPywR+tQY3OcHOakQqcYzhfQGhjIKSO8LNBfAIcW9wOmOFkH8xn8K9yeFpNmQpHPua9vHtghC9RMpBrNTcRwFs9B0qhLSFuVlf63KI7g9ygV2c8+Zrem2uy9lS43MJwxQD7KnGc/Piuers1zqMDDoqHip1ttZIJnO0LIN1ezFaPHb2P3YW5WWKZBgMoHHt5GmhvtGk/sPbRwXupPCpAUKhOcg5yw/I02SMR4RyaVNfIbDaFe9P+Mn/wCRvrWVl4p+Ln5/3G+tZSg6GhUA6VH1PTodQtHjdRuI4PnXeCUSLkjBziu2KJmNVopDXtGzcSWt8Nrq57lwADnqQPYjn50palo0ttGLiKXvNvB4xkf0aubtxpAlMd0EHeKRtkGAfb8D9aTriAPJtkRf75ScceFuQw/H605RjJCW3FibBFdX8CRxqsOxg3eBuRj0p20e5lkhQzPukXhj6+9KV002jXLRfaiJOz7/ACNH+y8j3izyucHcB+VQc3GlC/tFnDm+9fTGZQ3kKm2ykkcVwgUqMUQtsr5ZNedEvmd08M1urYzktg/h+tRdZLSgRpgA1wvtWhtNWgt5kJeSJimBnoRmpDP343Y5Pr5CqZSXWkKSdiHqkZ0+675smFn6/wDjmu3ZqdLiGSF2yA/HnTBqljHPE8cqbkcYIpO0Szk0LVpbaTLQud0Ln09PmKs4fJ7L8cvSTlcfr84+FvdmlS200MMb5n3kj2AUfSp2p38em23eyEGVuI09TSlpGv29jYb3k7+5dm7uLP2Fzxn0qBeX097MZrl9zn8APQVvJzKDpehYMPZX9Hd7yeV2kaRtzHJ++sqMrjaPlWVP3l+xn40NWk9qbO+wt1GbaX16qaY4iJFDwyK6+qnNVbcobW87wjarnkY6GjVhdlVDJIyt/wCpxXf5EoS6zNlgT3EbNZtBf6dNbOuRIhHyNVTcCWHvIbtcTxSbl8sE8EfLgfjVgx6xdoMd4H/jUGl3tbJbX9sZLiFobhQdlxCM/cy+YqrFyIeE2TBJiVrSJdaeS6+IHrXTsMCsFwmc4kGPbgUL+O+KtWUEEjqvQgjiinYpGS3nY+cp+goOe08do3gp/koc4zgVMgckcioUXTNTIyAPSvLielITO2t33HarRjngxSA//S01WE2+NT7UiftIOdZ0zawWTu3KZ9Qy0f7OaitzZxkHnHI9KdKPwUgIyTbixkmAcdKB6pZrKniXpyPajCSg9SK83EYdOMGlbT7L0Kl4yvLEzWGpTRzjAkkLK3kc0xicMvBrlqloGB4oP8RNaHa+Wj9fMVrn3dv0ZGCiqQ0RMvdp06Ct1Gtpke2iYMPEgP5VuqCNjbeWkV9avFIo3keFh1B8qVrO5aJjG/DKcEU3QtSn2ih+E1ZmUYSYb1+fnWci5Lsbx3vqFobkNivF+oliYdcihlrOSoqU0uVwTkVNGTKHGite0ludN1H4mEYVj4wPP3pt7LKBYRuOknj496EdrIhcOsa9XbbTBpiiGCONBwqgD7qPLlbgoHQxJT7oORY4qVnw0PikqQZPDQROkIX7UrN5ktLyMcQPtLem7GPpXLSS+nxx3neHuZnCOp5G49CCOCDR3tNGLuOW0Z8JLC3XoGHINL+j28dzpUlgJopI8CVXiY+FmY4DDpnp+Felhgp4urIck+mVtfQ6211uRTmpyTBhjNImhapJsa2ueJ4W2OufMUwRXfTmvPknB0y9VJWgheRhqCXVsGzRUzhxzUWVhk+lZQSbRq2gVbeJfRAPyrKkRY7pP4RWVVRHY0wtQvtfbmbTlnQZaA5P8PnRCOt3QD2zq3KlSCD8qNJSVCk3F2hJsrjOBmp0k/gNLtsxWVgDgA8UQkY9z1qCqZ6XqsFySfFaxjqsQz95o3bybcc8UvaZzeXRPXeBRgE4610lbCXgWin44NdTccdaFKxGME17Zm9a0WyNqd0p1GCPPJRz9KBw6v8ACyy2LQRRoku4tEoXvPQnA5NetQdv7bh5/wBpvqKE6xxqAI6lea9riL+JHj8p/wAjRJ1gmK4TVLdiQ4AlXP50RsNSWaNSGyD0oPCzPaFXORjoaFaU7JeTxqxCBuB6UrmYV/Ybw8zi+pYEV3711NxkHmgEbNs6mpcLseMmvNo9OxltzmCM+qD6Vlc7X/Sw/wAC/St1URn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wgHBgkIBwgKCgkLDRYPDQwMDRsUFRAWIB0iIiAdHx8kKDQsJCYxJx8fLT0tMTU3Ojo6Iys/RD84QzQ5OjcBCgoKDQwNGg8PGjclHyU3Nzc3Nzc3Nzc3Nzc3Nzc3Nzc3Nzc3Nzc3Nzc3Nzc3Nzc3Nzc3Nzc3Nzc3Nzc3Nzc3N//AABEIAKsAcgMBIgACEQEDEQH/xAAcAAACAgMBAQAAAAAAAAAAAAAFBgQHAAEDAgj/xAA8EAACAQMDAQYDBQUIAwEAAAABAgMABBEFEiExBhMiQVFhFHGxMoGRocEHQnLR8BUjJDM0Q3PxUmKSFv/EABkBAAMBAQEAAAAAAAAAAAAAAAIDBAEABf/EACURAAICAgMAAgICAwAAAAAAAAABAhEDIQQSMSJBE1EjMhRhcf/aAAwDAQACEQMRAD8ArRCsUZKDGBjjqfatRRsfGw69APIV6hi34Q5wvib+v686kPtjJJxgdB60koSNRxuRxgKOTk4GPevEtwsQ2w5d+mT0HyFenV5FAOQp5PpW0jVNoJA4zmsSNZBEbmXvJCS2CDnyz/3XhYdxKsPCOKLi3yPCCfQDzNErTRZu4LOnJ9qGU1E2OPsLkUckTbGHh8jRS3TBBJx93NSp9OaIeJcj3HlUZYhG4AQ/jxQqVh9KZKk05Zh3iZb8q86JeKNQNs7B4icEiusj3AUwxeHvBt3+goSkQtbxYk42Nnd6n+WK5fs5+0WlBpoeLY43HyPqPI1kWjmOXIWpvZe4+M0+GTOSjd230FMgtQRuCjFV49qxE9MAi0IjwR5UNuLDxE4pu7lGziotxaim1Yu6F5IQqKMdBjpWVOdMMRjzrdDR1lO2yBIDnAZz1rk8jAgsgJ6KD6V4v7loIlCDxngfr/Ko1kzNJ3kkm6TzyvSpa+x9/QWQkRbrgqM/ZQDofeoyK8sud25ietdRHJKwj7t2z0pr7MdlppZhNcRkDyBoLoYotnTs9o+9ULp7804JpiCPAXpRGz05LaMAAVOWMYFB1b9GdkvBTudCF1EVAAx0NLsmgzROVKZAOSas8RBfsgZoffWyu28DnGDQyj1WjVK3sr2908QwZZMDH9c0n38oWdQGy6nkmrX1KxM1o0W3BIOCaqjV4Hiu2DDDqSGB867E70DkVbHLs9rZ0/T+8RvtHxj38j+VWFZajNfQpOndtE4zmI5zVI2Esqp3PiMZx4gM7fnTppF4lnAsVrHJgDxsT1P3+VMWR43QLgpqyyYHRmwMVuVRSRFrklnulMEjr5qH4+Yz9KLaN2qstUkW37zu7gnCxycE/L1qrHmjLQieJrZ3mGJXGP3jW69T/wCdJ1+0frWUzYk+f9Qd5LksFV1XI5HpRns6kN0IVwN2Bmg1vIEA3gc5zn3IqT2YaRdRVU/dPl86kmviUw/ui1NI0m1VlfuwQOpNN9kqqCQuCeceg8qB6ahaJCvPGaO26sF5qbG3ZTOiUeRW4/TzrEGK9DG6qEJPe0AVwuGijQtMwA9693k/cw5UZOOBSvf6rp9lMDqBku7s8rbQrvI8+n86710d4rCM9zDKDsjkIA4Kr1pH7caAl3bLqcAZGUf3i7eo8jTV/wDrIY5oIb3Sru078BoSwVw6nzyhIA+eKmX8Md3ZTpjwOh6jHlSpLrINPsimrNkjKbW6DnnINN2jXUahN4MkJPi8ynypQtbJ3kwoOGY4GPejmnb7aTYftcDArZ0/DoqizoLWwvYBlQwPIYedLGt6TFa31lPZQ7SkymSQL9kA9cevv70S0L4iC4jUvm3lXcPQH9KMCzS43mdmErfuqccU6PySEvTOM2e+fA/eNZW5gwlcejGtVV2JygxB8dbLPDw44dP5UT7KWbrqR3DAx+PyoLZ3Rt38A5I5z0NMunmS4ia5tU3Mg3Omcke/v9fnUWVOqKsbV2WLpN6kJEQ8Up6L6UeHx0igoYoh6sM1WnZvtIh1eOG5UDfwHPkff2o5qy6/2juHgskkg0qMjnds+I/Xb1peNV6Om72hgm1GKGYwnWIGnHVCwqZY3ZuJNhfxD086CaDpTaNp81lIYNsu8bFjUthmLY9MAk44otptl3bwrDGUjjTaMnJwPU0WTW0wIptbCuoKy2u7zFKL6PHDfi4kn2SC4M6lOTu5AbnjO04xzTmVLptbke9cUsIsf5hA9Ca5Sknoyo18iJpMVrCipbRNI2AN78nA6DJ8qI3kGYSDjJBqRawJEPDg+9ZcgEHBrZJtWzrV0in9TePT7w7ECuAFHt6moEN0ss6IOC35137bWr2+v3O3OJWDD23df1oKYXF4vc5LL0NLitDG7LU0R3maKNI87M4wei0ektpnmif7G3zB5I9KB9g5Ua3cgDdu59elNZ5OaoxU1ZNkdOgHcf58nH75+tardwf7+T+M/WsqgTR872cSzMwLbSR0pk0NH0+TvomLZGCgUnPrS9DblJRKzYH4UzdntZsLWWSG5fu+M7ycjFS5baKcLSewl2e0KS+1wahPEI4dxKJ6+9W1BaCSEIGwAMcVXXZvtHp9zrL2Vox2Y3IxGAT5gfWrDtJwF4NT9mnUhzqviSItKgiywAz5k1G/tGBr42EOTIFySBx8s+tdNVvlttMuJi+NkZbOfagn9rOptIoo3EhPB8jxmik4rw2EHLbGaB13CKTwORnnzFeLmOJnKlgTjkUJivYZNSimvoQgMZWMsMhTkZ/Hj8KHa9q9vZazpdvO/d213vf2JXHGfvzimRaozpsKXMsulyqYWLxt1iJ546lamwalFeWolhOQaiGVI74XCxtJE8IUKy4x7ioPfR6NYTT3JCW0QZ8+Q86Buno5pVsR+3d2Y+0kqryiQoGI/dPJ/Wo+kW73DZ+HbeTkkjFC9W1CNtRvZpZI7hrhw6shzjPOPkBgUwdlJ7piLt5YooFO0u+DjPtWSjoFSQ7aDo4t4SXQANzxnJPvRqAGOSWIEmNcFcnOPb+vWg51CSx2NLJHNauQolTgAnp/3R1EEaHzLck07FS0hE7b2Bp/8+T+I/WsrJz/AH8n8R+tap9iT54jRmjyMlQelaUL3pDHaCOuKmIm2Lvc43dFHWtwWQWPv5iFLdAfT1pdjepFtZp9OuobuDckiMHQkdcVdXZ7XbfWLJZreQCQAd5HnlG9Kp+dJ9QmhigjknlbEaKqnLHyAFNemfs67XWapfWksFrORkwmU5+R4xS8kFP/AKHjk4v/AEPPafvr3RpLeNyGJXOPMZHFSNzf4bEfijmUZPQ8EUnW2vatZajDpvaCxaKaSQIrqcq5zjIqwFUSBcD7MgNStSTplakq0RpZO/ltkliIVZ/Fu4/cau+o6RpWrXmnC+TK2xaWEh8YcYxn1+XSvV6FK27bfAsw3A+hVh+tblSK1S0WPO3vTlvMDaTRxk0wGFr7CNF3ag7T+IIoZcKJo7i2nUdy4ON3kK7rNLPZ/HWmG2EjuyeXUHB58jxkVyvHW9gLRZ2uhVhjBFMe3YNUU9Hodxd3lxbwQACJyvibG7HTH1rpZw3doklvMQGVihB42t6Z86OXdxcWWoKYUBJG0jP2SOhz7ihVr8TercXMqAMZt0khOOScYA9hXoRxJyqR58sjStMbNL0aSeVGtWk7hJQHVnO2ToeBVmiz3pycGgXYOyT4dpHLNjaVB8uBTaR1oY41GwpZHITLmFluZV9HI/OsqTe/6yf/AJG+tZXUgbZQbdzagNIu+TGETyHuaHtI084M5JXrtXz9quc9g4ZYFPcI7eeRjPtSB2g7C32mXZkhBaAnqftL7Eev1pMcUq2OnkX0DNKvL+wv01CxSMSW4OwSDKjIwfMZOPOmrTP2j6ot2E1kQrE5ADxqQE98EnilaOVkMkUrBWK7ACOQPl74qNe3XfJh1+wxxx5HpWOH7CWWvC5tYtLbWbazmO12jlR1cexB4rtuMbblPBGCBSN+zzWHhg/s+4clCd0O/qPVacWkDkqDUWVNSplWOXaNktHDxyxyDggYr2CstvG6/uSZPywR+tQY3OcHOakQqcYzhfQGhjIKSO8LNBfAIcW9wOmOFkH8xn8K9yeFpNmQpHPua9vHtghC9RMpBrNTcRwFs9B0qhLSFuVlf63KI7g9ygV2c8+Zrem2uy9lS43MJwxQD7KnGc/Piuers1zqMDDoqHip1ttZIJnO0LIN1ezFaPHb2P3YW5WWKZBgMoHHt5GmhvtGk/sPbRwXupPCpAUKhOcg5yw/I02SMR4RyaVNfIbDaFe9P+Mn/wCRvrWVl4p+Ln5/3G+tZSg6GhUA6VH1PTodQtHjdRuI4PnXeCUSLkjBziu2KJmNVopDXtGzcSWt8Nrq57lwADnqQPYjn50palo0ttGLiKXvNvB4xkf0aubtxpAlMd0EHeKRtkGAfb8D9aTriAPJtkRf75ScceFuQw/H605RjJCW3FibBFdX8CRxqsOxg3eBuRj0p20e5lkhQzPukXhj6+9KV002jXLRfaiJOz7/ACNH+y8j3izyucHcB+VQc3GlC/tFnDm+9fTGZQ3kKm2ykkcVwgUqMUQtsr5ZNedEvmd08M1urYzktg/h+tRdZLSgRpgA1wvtWhtNWgt5kJeSJimBnoRmpDP343Y5Pr5CqZSXWkKSdiHqkZ0+675smFn6/wDjmu3ZqdLiGSF2yA/HnTBqljHPE8cqbkcYIpO0Szk0LVpbaTLQud0Ln09PmKs4fJ7L8cvSTlcfr84+FvdmlS200MMb5n3kj2AUfSp2p38em23eyEGVuI09TSlpGv29jYb3k7+5dm7uLP2Fzxn0qBeX097MZrl9zn8APQVvJzKDpehYMPZX9Hd7yeV2kaRtzHJ++sqMrjaPlWVP3l+xn40NWk9qbO+wt1GbaX16qaY4iJFDwyK6+qnNVbcobW87wjarnkY6GjVhdlVDJIyt/wCpxXf5EoS6zNlgT3EbNZtBf6dNbOuRIhHyNVTcCWHvIbtcTxSbl8sE8EfLgfjVgx6xdoMd4H/jUGl3tbJbX9sZLiFobhQdlxCM/cy+YqrFyIeE2TBJiVrSJdaeS6+IHrXTsMCsFwmc4kGPbgUL+O+KtWUEEjqvQgjiinYpGS3nY+cp+goOe08do3gp/koc4zgVMgckcioUXTNTIyAPSvLielITO2t33HarRjngxSA//S01WE2+NT7UiftIOdZ0zawWTu3KZ9Qy0f7OaitzZxkHnHI9KdKPwUgIyTbixkmAcdKB6pZrKniXpyPajCSg9SK83EYdOMGlbT7L0Kl4yvLEzWGpTRzjAkkLK3kc0xicMvBrlqloGB4oP8RNaHa+Wj9fMVrn3dv0ZGCiqQ0RMvdp06Ct1Gtpke2iYMPEgP5VuqCNjbeWkV9avFIo3keFh1B8qVrO5aJjG/DKcEU3QtSn2ih+E1ZmUYSYb1+fnWci5Lsbx3vqFobkNivF+oliYdcihlrOSoqU0uVwTkVNGTKHGite0ludN1H4mEYVj4wPP3pt7LKBYRuOknj496EdrIhcOsa9XbbTBpiiGCONBwqgD7qPLlbgoHQxJT7oORY4qVnw0PikqQZPDQROkIX7UrN5ktLyMcQPtLem7GPpXLSS+nxx3neHuZnCOp5G49CCOCDR3tNGLuOW0Z8JLC3XoGHINL+j28dzpUlgJopI8CVXiY+FmY4DDpnp+Felhgp4urIck+mVtfQ6211uRTmpyTBhjNImhapJsa2ueJ4W2OufMUwRXfTmvPknB0y9VJWgheRhqCXVsGzRUzhxzUWVhk+lZQSbRq2gVbeJfRAPyrKkRY7pP4RWVVRHY0wtQvtfbmbTlnQZaA5P8PnRCOt3QD2zq3KlSCD8qNJSVCk3F2hJsrjOBmp0k/gNLtsxWVgDgA8UQkY9z1qCqZ6XqsFySfFaxjqsQz95o3bybcc8UvaZzeXRPXeBRgE4610lbCXgWin44NdTccdaFKxGME17Zm9a0WyNqd0p1GCPPJRz9KBw6v8ACyy2LQRRoku4tEoXvPQnA5NetQdv7bh5/wBpvqKE6xxqAI6lea9riL+JHj8p/wAjRJ1gmK4TVLdiQ4AlXP50RsNSWaNSGyD0oPCzPaFXORjoaFaU7JeTxqxCBuB6UrmYV/Ybw8zi+pYEV3711NxkHmgEbNs6mpcLseMmvNo9OxltzmCM+qD6Vlc7X/Sw/wAC/St1URn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wgHBgkIBwgKCgkLDRYPDQwMDRsUFRAWIB0iIiAdHx8kKDQsJCYxJx8fLT0tMTU3Ojo6Iys/RD84QzQ5OjcBCgoKDQwNGg8PGjclHyU3Nzc3Nzc3Nzc3Nzc3Nzc3Nzc3Nzc3Nzc3Nzc3Nzc3Nzc3Nzc3Nzc3Nzc3Nzc3Nzc3N//AABEIAKsAcgMBIgACEQEDEQH/xAAcAAACAgMBAQAAAAAAAAAAAAAFBgQHAAEDAgj/xAA8EAACAQMDAQYDBQUIAwEAAAABAgMABBEFEiExBhMiQVFhFHGxMoGRocEHQnLR8BUjJDM0Q3PxUmKSFv/EABkBAAMBAQEAAAAAAAAAAAAAAAIDBAEABf/EACURAAICAgMAAgICAwAAAAAAAAABAhEDIQQSMSJBE1EjMhRhcf/aAAwDAQACEQMRAD8ArRCsUZKDGBjjqfatRRsfGw69APIV6hi34Q5wvib+v686kPtjJJxgdB60koSNRxuRxgKOTk4GPevEtwsQ2w5d+mT0HyFenV5FAOQp5PpW0jVNoJA4zmsSNZBEbmXvJCS2CDnyz/3XhYdxKsPCOKLi3yPCCfQDzNErTRZu4LOnJ9qGU1E2OPsLkUckTbGHh8jRS3TBBJx93NSp9OaIeJcj3HlUZYhG4AQ/jxQqVh9KZKk05Zh3iZb8q86JeKNQNs7B4icEiusj3AUwxeHvBt3+goSkQtbxYk42Nnd6n+WK5fs5+0WlBpoeLY43HyPqPI1kWjmOXIWpvZe4+M0+GTOSjd230FMgtQRuCjFV49qxE9MAi0IjwR5UNuLDxE4pu7lGziotxaim1Yu6F5IQqKMdBjpWVOdMMRjzrdDR1lO2yBIDnAZz1rk8jAgsgJ6KD6V4v7loIlCDxngfr/Ko1kzNJ3kkm6TzyvSpa+x9/QWQkRbrgqM/ZQDofeoyK8sud25ietdRHJKwj7t2z0pr7MdlppZhNcRkDyBoLoYotnTs9o+9ULp7804JpiCPAXpRGz05LaMAAVOWMYFB1b9GdkvBTudCF1EVAAx0NLsmgzROVKZAOSas8RBfsgZoffWyu28DnGDQyj1WjVK3sr2908QwZZMDH9c0n38oWdQGy6nkmrX1KxM1o0W3BIOCaqjV4Hiu2DDDqSGB867E70DkVbHLs9rZ0/T+8RvtHxj38j+VWFZajNfQpOndtE4zmI5zVI2Esqp3PiMZx4gM7fnTppF4lnAsVrHJgDxsT1P3+VMWR43QLgpqyyYHRmwMVuVRSRFrklnulMEjr5qH4+Yz9KLaN2qstUkW37zu7gnCxycE/L1qrHmjLQieJrZ3mGJXGP3jW69T/wCdJ1+0frWUzYk+f9Qd5LksFV1XI5HpRns6kN0IVwN2Bmg1vIEA3gc5zn3IqT2YaRdRVU/dPl86kmviUw/ui1NI0m1VlfuwQOpNN9kqqCQuCeceg8qB6ahaJCvPGaO26sF5qbG3ZTOiUeRW4/TzrEGK9DG6qEJPe0AVwuGijQtMwA9693k/cw5UZOOBSvf6rp9lMDqBku7s8rbQrvI8+n86710d4rCM9zDKDsjkIA4Kr1pH7caAl3bLqcAZGUf3i7eo8jTV/wDrIY5oIb3Sru078BoSwVw6nzyhIA+eKmX8Md3ZTpjwOh6jHlSpLrINPsimrNkjKbW6DnnINN2jXUahN4MkJPi8ynypQtbJ3kwoOGY4GPejmnb7aTYftcDArZ0/DoqizoLWwvYBlQwPIYedLGt6TFa31lPZQ7SkymSQL9kA9cevv70S0L4iC4jUvm3lXcPQH9KMCzS43mdmErfuqccU6PySEvTOM2e+fA/eNZW5gwlcejGtVV2JygxB8dbLPDw44dP5UT7KWbrqR3DAx+PyoLZ3Rt38A5I5z0NMunmS4ia5tU3Mg3Omcke/v9fnUWVOqKsbV2WLpN6kJEQ8Up6L6UeHx0igoYoh6sM1WnZvtIh1eOG5UDfwHPkff2o5qy6/2juHgskkg0qMjnds+I/Xb1peNV6Om72hgm1GKGYwnWIGnHVCwqZY3ZuJNhfxD086CaDpTaNp81lIYNsu8bFjUthmLY9MAk44otptl3bwrDGUjjTaMnJwPU0WTW0wIptbCuoKy2u7zFKL6PHDfi4kn2SC4M6lOTu5AbnjO04xzTmVLptbke9cUsIsf5hA9Ca5Sknoyo18iJpMVrCipbRNI2AN78nA6DJ8qI3kGYSDjJBqRawJEPDg+9ZcgEHBrZJtWzrV0in9TePT7w7ECuAFHt6moEN0ss6IOC35137bWr2+v3O3OJWDD23df1oKYXF4vc5LL0NLitDG7LU0R3maKNI87M4wei0ektpnmif7G3zB5I9KB9g5Ua3cgDdu59elNZ5OaoxU1ZNkdOgHcf58nH75+tardwf7+T+M/WsqgTR872cSzMwLbSR0pk0NH0+TvomLZGCgUnPrS9DblJRKzYH4UzdntZsLWWSG5fu+M7ycjFS5baKcLSewl2e0KS+1wahPEI4dxKJ6+9W1BaCSEIGwAMcVXXZvtHp9zrL2Vox2Y3IxGAT5gfWrDtJwF4NT9mnUhzqviSItKgiywAz5k1G/tGBr42EOTIFySBx8s+tdNVvlttMuJi+NkZbOfagn9rOptIoo3EhPB8jxmik4rw2EHLbGaB13CKTwORnnzFeLmOJnKlgTjkUJivYZNSimvoQgMZWMsMhTkZ/Hj8KHa9q9vZazpdvO/d213vf2JXHGfvzimRaozpsKXMsulyqYWLxt1iJ546lamwalFeWolhOQaiGVI74XCxtJE8IUKy4x7ioPfR6NYTT3JCW0QZ8+Q86Buno5pVsR+3d2Y+0kqryiQoGI/dPJ/Wo+kW73DZ+HbeTkkjFC9W1CNtRvZpZI7hrhw6shzjPOPkBgUwdlJ7piLt5YooFO0u+DjPtWSjoFSQ7aDo4t4SXQANzxnJPvRqAGOSWIEmNcFcnOPb+vWg51CSx2NLJHNauQolTgAnp/3R1EEaHzLck07FS0hE7b2Bp/8+T+I/WsrJz/AH8n8R+tap9iT54jRmjyMlQelaUL3pDHaCOuKmIm2Lvc43dFHWtwWQWPv5iFLdAfT1pdjepFtZp9OuobuDckiMHQkdcVdXZ7XbfWLJZreQCQAd5HnlG9Kp+dJ9QmhigjknlbEaKqnLHyAFNemfs67XWapfWksFrORkwmU5+R4xS8kFP/AKHjk4v/AEPPafvr3RpLeNyGJXOPMZHFSNzf4bEfijmUZPQ8EUnW2vatZajDpvaCxaKaSQIrqcq5zjIqwFUSBcD7MgNStSTplakq0RpZO/ltkliIVZ/Fu4/cau+o6RpWrXmnC+TK2xaWEh8YcYxn1+XSvV6FK27bfAsw3A+hVh+tblSK1S0WPO3vTlvMDaTRxk0wGFr7CNF3ag7T+IIoZcKJo7i2nUdy4ON3kK7rNLPZ/HWmG2EjuyeXUHB58jxkVyvHW9gLRZ2uhVhjBFMe3YNUU9Hodxd3lxbwQACJyvibG7HTH1rpZw3doklvMQGVihB42t6Z86OXdxcWWoKYUBJG0jP2SOhz7ihVr8TercXMqAMZt0khOOScYA9hXoRxJyqR58sjStMbNL0aSeVGtWk7hJQHVnO2ToeBVmiz3pycGgXYOyT4dpHLNjaVB8uBTaR1oY41GwpZHITLmFluZV9HI/OsqTe/6yf/AJG+tZXUgbZQbdzagNIu+TGETyHuaHtI084M5JXrtXz9quc9g4ZYFPcI7eeRjPtSB2g7C32mXZkhBaAnqftL7Eev1pMcUq2OnkX0DNKvL+wv01CxSMSW4OwSDKjIwfMZOPOmrTP2j6ot2E1kQrE5ADxqQE98EnilaOVkMkUrBWK7ACOQPl74qNe3XfJh1+wxxx5HpWOH7CWWvC5tYtLbWbazmO12jlR1cexB4rtuMbblPBGCBSN+zzWHhg/s+4clCd0O/qPVacWkDkqDUWVNSplWOXaNktHDxyxyDggYr2CstvG6/uSZPywR+tQY3OcHOakQqcYzhfQGhjIKSO8LNBfAIcW9wOmOFkH8xn8K9yeFpNmQpHPua9vHtghC9RMpBrNTcRwFs9B0qhLSFuVlf63KI7g9ygV2c8+Zrem2uy9lS43MJwxQD7KnGc/Piuers1zqMDDoqHip1ttZIJnO0LIN1ezFaPHb2P3YW5WWKZBgMoHHt5GmhvtGk/sPbRwXupPCpAUKhOcg5yw/I02SMR4RyaVNfIbDaFe9P+Mn/wCRvrWVl4p+Ln5/3G+tZSg6GhUA6VH1PTodQtHjdRuI4PnXeCUSLkjBziu2KJmNVopDXtGzcSWt8Nrq57lwADnqQPYjn50palo0ttGLiKXvNvB4xkf0aubtxpAlMd0EHeKRtkGAfb8D9aTriAPJtkRf75ScceFuQw/H605RjJCW3FibBFdX8CRxqsOxg3eBuRj0p20e5lkhQzPukXhj6+9KV002jXLRfaiJOz7/ACNH+y8j3izyucHcB+VQc3GlC/tFnDm+9fTGZQ3kKm2ykkcVwgUqMUQtsr5ZNedEvmd08M1urYzktg/h+tRdZLSgRpgA1wvtWhtNWgt5kJeSJimBnoRmpDP343Y5Pr5CqZSXWkKSdiHqkZ0+675smFn6/wDjmu3ZqdLiGSF2yA/HnTBqljHPE8cqbkcYIpO0Szk0LVpbaTLQud0Ln09PmKs4fJ7L8cvSTlcfr84+FvdmlS200MMb5n3kj2AUfSp2p38em23eyEGVuI09TSlpGv29jYb3k7+5dm7uLP2Fzxn0qBeX097MZrl9zn8APQVvJzKDpehYMPZX9Hd7yeV2kaRtzHJ++sqMrjaPlWVP3l+xn40NWk9qbO+wt1GbaX16qaY4iJFDwyK6+qnNVbcobW87wjarnkY6GjVhdlVDJIyt/wCpxXf5EoS6zNlgT3EbNZtBf6dNbOuRIhHyNVTcCWHvIbtcTxSbl8sE8EfLgfjVgx6xdoMd4H/jUGl3tbJbX9sZLiFobhQdlxCM/cy+YqrFyIeE2TBJiVrSJdaeS6+IHrXTsMCsFwmc4kGPbgUL+O+KtWUEEjqvQgjiinYpGS3nY+cp+goOe08do3gp/koc4zgVMgckcioUXTNTIyAPSvLielITO2t33HarRjngxSA//S01WE2+NT7UiftIOdZ0zawWTu3KZ9Qy0f7OaitzZxkHnHI9KdKPwUgIyTbixkmAcdKB6pZrKniXpyPajCSg9SK83EYdOMGlbT7L0Kl4yvLEzWGpTRzjAkkLK3kc0xicMvBrlqloGB4oP8RNaHa+Wj9fMVrn3dv0ZGCiqQ0RMvdp06Ct1Gtpke2iYMPEgP5VuqCNjbeWkV9avFIo3keFh1B8qVrO5aJjG/DKcEU3QtSn2ih+E1ZmUYSYb1+fnWci5Lsbx3vqFobkNivF+oliYdcihlrOSoqU0uVwTkVNGTKHGite0ludN1H4mEYVj4wPP3pt7LKBYRuOknj496EdrIhcOsa9XbbTBpiiGCONBwqgD7qPLlbgoHQxJT7oORY4qVnw0PikqQZPDQROkIX7UrN5ktLyMcQPtLem7GPpXLSS+nxx3neHuZnCOp5G49CCOCDR3tNGLuOW0Z8JLC3XoGHINL+j28dzpUlgJopI8CVXiY+FmY4DDpnp+Felhgp4urIck+mVtfQ6211uRTmpyTBhjNImhapJsa2ueJ4W2OufMUwRXfTmvPknB0y9VJWgheRhqCXVsGzRUzhxzUWVhk+lZQSbRq2gVbeJfRAPyrKkRY7pP4RWVVRHY0wtQvtfbmbTlnQZaA5P8PnRCOt3QD2zq3KlSCD8qNJSVCk3F2hJsrjOBmp0k/gNLtsxWVgDgA8UQkY9z1qCqZ6XqsFySfFaxjqsQz95o3bybcc8UvaZzeXRPXeBRgE4610lbCXgWin44NdTccdaFKxGME17Zm9a0WyNqd0p1GCPPJRz9KBw6v8ACyy2LQRRoku4tEoXvPQnA5NetQdv7bh5/wBpvqKE6xxqAI6lea9riL+JHj8p/wAjRJ1gmK4TVLdiQ4AlXP50RsNSWaNSGyD0oPCzPaFXORjoaFaU7JeTxqxCBuB6UrmYV/Ybw8zi+pYEV3711NxkHmgEbNs6mpcLseMmvNo9OxltzmCM+qD6Vlc7X/Sw/wAC/St1URn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staff.pediatrics.duke.edu/wysiwyg/images/Kyra-chuckling-to-herself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00"/>
            <a:ext cx="2381250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*downstairs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up</a:t>
            </a:r>
            <a:r>
              <a:rPr lang="en-US" dirty="0" smtClean="0"/>
              <a:t>stairs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                    </a:t>
            </a:r>
            <a:r>
              <a:rPr lang="en-US" dirty="0" smtClean="0">
                <a:solidFill>
                  <a:srgbClr val="00B050"/>
                </a:solidFill>
              </a:rPr>
              <a:t>down</a:t>
            </a:r>
            <a:r>
              <a:rPr lang="en-US" dirty="0" smtClean="0"/>
              <a:t>stairs</a:t>
            </a:r>
            <a:endParaRPr lang="en-US" dirty="0"/>
          </a:p>
        </p:txBody>
      </p:sp>
      <p:pic>
        <p:nvPicPr>
          <p:cNvPr id="35842" name="Picture 2" descr="http://t0.gstatic.com/images?q=tbn:ANd9GcR0iyZDbBKa_5F9K9q9Qzya2FRdu-z4TceMvMFqxVOcpnuPgD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190750" cy="2095501"/>
          </a:xfrm>
          <a:prstGeom prst="rect">
            <a:avLst/>
          </a:prstGeom>
          <a:noFill/>
        </p:spPr>
      </p:pic>
      <p:sp>
        <p:nvSpPr>
          <p:cNvPr id="35844" name="AutoShape 4" descr="data:image/jpeg;base64,/9j/4AAQSkZJRgABAQAAAQABAAD/2wCEAAkGBhQSERQUEhQWFRUVGBcZGBgXFxcXGBkYGhgVFxgYFxUYHCYeFxojGhQXHy8gIycpLCwsGB4xNTAqNSYrLCkBCQoKDgwOGg8PGiwkHyUsLCwsLCwsLCwsLCwsLCwsLCwsLCwsLCwsLCwsLCwsKSwpLCksLCwpLCwsLCwsLCwsLP/AABEIAOEA4QMBIgACEQEDEQH/xAAbAAACAwEBAQAAAAAAAAAAAAAEBQIDBgABB//EAD0QAAECAwQHBgQFBAMAAwAAAAEAAgMRIQQFEjFBUWFxgZGhBhMiscHRMkJS8BRTcpLhFWKCwiOy8UOi4v/EABkBAAMBAQEAAAAAAAAAAAAAAAECAwQABf/EACcRAAICAQQCAwACAwEAAAAAAAABAhEhAxIxQRNRBCJhMnGRobEU/9oADAMBAAIRAxEAPwDSWOyQ+7h/8bPgZ8jfpGxECys/Lh/sb7IW77U0w2SIPgbl+kIxsRStDUcLHD/Lh/sb7LvwcP8ALZ+xvsrAVKaNgICww/y2fsb7LvwMP8tn7G+ysUggEoNih/lw/wBjfZVvssMf/Gz9jfZGKDkrCDfhYf5bP2N9lA2Vn5bP2N9kThUHBdk4o/Cw/wAtn7G+y9Fkh/ls/Y32UyvEGwkRZIf5bP2N9lMWKH+Wz9jfZSBU2pbOKzYIZFYbP2N9lnolgY1xaWNpT4RlyWnJSu9YFQ4bj6KOsrVmv4sqlT7K7ngwy0s7thIM/hbly1ry8rlhkTwNBJ0NGUqZBUQH4Igdqz3HNPHbfsLBqXya5KmZz+mjDWEyf6R7IaJdoPyN4Nb5yT+LQ1yNBv2y1yQ4sk3iQJaSAQKGXmqwnaMzjTMRfobJ0mtqZDwj2RF4QmsgsZhbMD6W+clO8LtnHa0EOAdMjTIHSFR2iiVpoEkeMFlTZb2fsgMGeBtXEzwt9UbEsQJq1uyTWnyCjdsDBDYCMgEdGjEjCSd4miSfIJCgNAJwtp/Y0V5JbZ7K2K5znNYJGQ8ITK8Hd3DlxVNiLGwhUkmtBrrpS2PWCEKzNr4W8h7LEXzBMS0EBsqyFAAt7amYYZNRP7yS+y2CbQ4yJnqE08J7cndUYP8ApbtS9Wg7k7Oa5avIzOaCHCLWtJhub4W1bMaBWdUXAvV7TIRXbnDF1qVdBiFrWOr4A0H9OEV4tI/aj4cBji4ODST4gSBOu06iJ8Um3OGDdjKIwL/iDMMfuMjy/hHQ+0zfna5nCY9+iWx7HDw4g3RWRNCM6ZaDyVECzTaHB5acWEtNQDOVcqVGjSu3TQKizTQL6hPNIjdxoeRqjWRFjIlidUFrHSqZUpnPQqw1zPzIe4kD26o+WS5QPGnwzc41EuWTgXxFGUQO/UPUe6MZ2jcPihT2sdPp/KK1UwPSaNBiUHlK4faCEcyWn+4H0RbLW13wuB3FU3pibGi5RXmJehy60CiwKTV41TaEjCcqrTBxNI5b1eFyHIU6doz8QAtEs9O+ftJM7Day9gnUtk3gBJvRBW6HheRrqOOfVQu+LhfLQ6h9FkkuUeriULG5gCRFeJ05jqqGtc0uc0ZNM/42okQ66ZJbfNv7qHEM5ASpLSaSlxWfT/lRGSwZwRg+0uePkaZ665USO2txvaBm9wHWqfdmAY0WK+Qw92Q4ZCppI680HAsbWxnOB+AZHOZ08lofIYuhvEZSRoOaGhgF0hWqpj2+uoImwx5hzpSaBIbSl3ehNr7F1/RZkNGkgcF5AZMiWz72ql/jjbGjqUwssACbjoXMYHvu0Yhg05KuzksY0TnL0Q0R+KKf7fNXw3VG9FgEGMrkR32xctBA01giY4TJ0OEMcNMwBLrTijLE8gAOzYZHa3KfKR4JbAdLDI+GK1sjqcGgjdMdWo3vqsecneBw21keYI/yT9iVgOe2RcP8hKmw1+80DA+N7Mg8U3gU6YeRRuPwg5lhkd2R6SKEt0LCQ8fIcq/DU+WIcAgwoLESZBPzNIPnL/sFKE6sM6vCfLzaqi+jpfKcY3Gvo4cVItocOxw+/wDHqhYKPY0Jsqtb4XSMxXMSrucFREu1haT4mkEZOmJGWuetFPE8Wp7Z8aif/VeMOJhl87J8az6kJXTCrQGbA4YgHzw6HDZsmNaGj2JwnNopWbSNu7VqTaxvxTJ+ZoPn6OXhbPi2Xp/supB3MUNtURmT3t2OEx1RMC/4o+h/Np55IlziWHbDHQH3VERjDiJa2eEEcQ72Qp9MNrtB0LtMJeOG4bRJw9EdAvuE7J4G+nmkbrE0ZYgTKUjsnWa9N1mpxA1A8TdctNZZoXJHVFmpZHByKliWT/APbkJVPwOkeqsbb4zM3PH624hLfqXeRrkHjXTHl5QZtxfT5HNKzoOkLmdo3EScGOGwlvnRc0zAOtK2pZNehaW1j2x2jEwOOeR3hZjttHlDAFcb58Gg+sk2utxxFmuo3ip6ITtDdGJ7HGrRPLQTKfl5qajUgTW3ANcd2ugWYvxAmJI4dlc9Rqg7oup1odEdL5pZylLbpJmp3tbsDWtbmZyrkBIcVPsvG7tkR4zc7yFfvYhLKyCmlZz7ok4h1TvpwmpWwCHDDdkymWPvDOctY0SWd7QWomcs3GQ8kIV0DL5KrviN7txLhNxJlpRNqiYIe8TKqu26fhnkBMqq9XY3ho+Yy4JkHANYYRwlx+YzTOyWOfiJo1EQLCKCeqS8vSKGNk3Mo0LusynfBeIXuHal6tZE1DIU4YaKEta5h2yBluxdHImG4RGahEE/0uHqJf8A1KAssc920S+ENLdow1HmOSvgRZOc0afG3fmRsma8SpuQVEZWGNMCebhJ36mzB8jyCuBpI7WHb9PP/ZL4T/GZZO8Tf1CUxxEuqNNcqYhTeKjp5IWc0RsL6Nnomw+k+Q5q+EAABoaSzhTD5N5oVs8R0YxMD+5svv8AxROc5fM0OG9svcckLOok0HAAM2kt4HKvFqss7ZHc5w/cJjzCi0TLgPmaHDePtqmXeIkZFod+2vkQubAdYmeIf2uc3z//ACiO4qNjnDzd7KDnYXO3td6H/qiY75E7C0+noV1isC7iUh+tvWnRLYrZ4BWrQKaJT++KbR4ldz/Nvuk1ut4hhjsz4wBrIdr0b0Um3SDdK2ENPh4MKIeQ1jnOMgHgknR8Kysa+4rR4cOWRFJNmanPkl189pXWju2SwijnAGYxZA7pAEDRNUem08gTT4NNa76LQ4sE8NajOdZ8joBQli7aOfMGES0ADEw5AHSP/EBfMVzA2IyZoAa6tazcS9vpY0EuBnUGhznPehLTkpNIeDi45PpNktcO0TwODpE4hLxDYQRMfwjWQA0AASEgeJnyXzLs3fMR9qhAO7uZIdhyc2RMi06TL2kvq8RmjbLk2anKLi6Y0ZbZJrgELiCCMwnUXC5sxXE2fHT1SZwmjbqfMFukGY3aVKSwa9RXky95QXPikAUbIep81fc5xBzQMiRXLmnN4WaTptyOY2oSDEExPMHJDYprkg9RronEYYbHO10ms3gMWO0SmGeI+i21vDDApUmsjluSW4rO3CXASLzXgSKbFyW1UBSvJNwwQzrd5JLYIXexnO+mg3lGX9eIbi2UUbmbghAnN3iNNJTdHcIYhgZM6t6VQHCNHGL4W1Poi71jBrJZaSlN3RC0FwMi89NCByWCjENQXJX321ctVmaiu7b+wtbirQbDkm0LtFB+qurPyXzhjExu5tU0tBLNllJs+gf1tp+Fs9slOyX1iJa4Skaat9Ms0lsuSX31bXwXtLJeIVnrH/qhsvCOT9m5gxQZVyJI319yrmxA0tM5SJPOdOq+YNvyMTPFLcB6p7YbS53xEneUXptcnM2UK8G4m4SDhnyOjy5Ih+bNQmOGj0WLtFtEGT3UGWR4ZK1/btsgGtLjy80m2V4QaRsohJDdrMJ3zH8q2LaptnpLKz1iR9Vk4XaaI8SADepUoF5vmcTpjOv8cEMpWLtse2i2CZ/wPWSzN82vFFc05MOW13iJ5EBFMv6DOTniepILzcHR3vaSWvIInSgaJj90+a1fFzPJHXVRC4jA5jgTSVaypqnoWV/GAkPAkCSANgkB0Wg73wOFCZGg1yynoWet8EAjxNoK4ZmR0isssvumzVSslovkfWG8zhOhgznWp8zLR7FAXtbGGrRKQOjSaAcK/ZSpkZzyAJkDIUoNNMh91KNhXVFinDChufKhkDIOOQJynTcKqbdclFHNoN7BWAxLW10qQ5uO8+EDm7oV9ae/ycfQLPdlOz5skPC6Re9zXOI2A+Gc6gEnmngNeDfc+Swas90rRajnipXlmtRhRGuGvTlx+9CsDSWz3HnMqiJDmQkNkHujTHVqs4cw1rqSplja2ICZGRqEfZbRibtaZcNCotJk4bKncFGqkSrFC7tRbJtOHwkCUh0krbPFAgNeKDCOBIWOj290aKXEkzcZagNC28KA0WQTM8QBloAGXFVrNCPCMXeTu8iNYNJruFSnllhTdM/C0ZeSEsN3g43tnOcqy0GsjNGx391DDdOZSW5SwO8IV3xELnhv1eSkyDKWQHVX3VYe9DozjpwtG7Moxt2APAbnPPoUzQt9GLwDX0XJn+DavVqohZ8+ZDRtkbJwXseBheRuPNoPqrIEOqrKWC8YjyxvEkN2iZihAy+Fw60RNlZl97VdeFnxQnjZMcK+izKVM7aZaG1Pbvfkk8FtEwsgVJsNB97ww+A8aQARwqs3Z2rVMZMb1nWwsLi3USORQjLDQEhvd78lK/IOKC6WYrTZn0Q1kJTFzZgg5ESKROmBoyVnEiE2jGZZPKnQ16EJe2HhJGokckwhzIGwt85LZB/dEtZLYFQGV1AT3V9UDedgmSRmctRkNKKZbRVo0aedBulJWveHgjKS2vg89YZj3EgkEVCd9m79iQC4MIGPDOYn8M5S1fEg7zg1qJEU37fvWhrEPEsupFOLTNem8o+gNvmK4hznuMtVByCtZ2+Y10pFxyyl5pFY7VQJVeEOUUkZOrx0rCtNN5NK9G/f2xe5vha0b6+S0FktAewRG5Fs/SW8GY4L5pYY/hWs7IW4ERIOo943c6jxwdI/5oOND6bp0aS74uBwnk6h9Oq9v9jhCfhzIwz30nymhooqE47zvWNOseIbdKjL2V1FmzLdm7mZjm5uIN15T0Jh2ktsmnB4TKUvYIlsoLXaquJ3CnRYC0W98V7ojiZTPAHIBN+ogk28mvsrWtgMcAJFoO2e3ikV6W4u8I+JxkOK0NhsR/BziETiAEAfKBlVKLtufE4xMwKN9Ut0rGVWW2Z/dsDRoGe1MmRMDJnM5bl7Buxo8TsglV8W0kgN+JxAASxTeWdjozv4nauQn4B2tcttkMAd6QZPYdcNvSnsq4TEwvqH4YTtQlzaD6FCWcVU931NMUNrEJjd9+iODdemiGsTtA+/dH6Fmsq0ZDuMLnN+lxHIoyysU70g4Y7v7gHcxXqCpQGqzlaJ1kZWYUrpSi9LPhjE/UAfQ9Qm1nCovqDRrtRI51Hkli6ZwHZjIpkxAQGplBCDeTqwIr0s2GKdTgD6HqEI2LI7pck9vqDNrXajLgf5Czsdpa/Kjvvmt3xZJsy/IT2njaFwnKXv/wCohtswCQE3bdKH08JexXgFNE5yn/C9BGFqym1xnOmSanOWSosvx/epWxQoWVk3tA0kDiVn1DRAbWQ1Vl4QJsn9NeGlUwzkUwh1ocjRYW6dmyhbYHGck4uu39zHhxD8IMnfodR3IHF/iksJpa8jSCmDpS3oy5BR9Pe1GXREwksPzibd9R6LP9mLd3tmZM+KH/xu1+GWE8WFvGaY98WuDmmrTMKDXTNL+0T3tNZX90Q0SxGR2DP0Si5bmY4jvBiaMxrOjgFq3WgRKuEw4JYXNhNLjRrQSSkj6Zndg3aK8MLT3csMstW4eilZojWQ2NaZ0Ets6+qwse9IkZ7nuMmkmQy3cZLT9mrO+KHPIIaxsgdGLQOSZ4dHbaQzvO2yGEcVnbDGBiGI6UhRu/SZKd4ue5wY34nZnUNJRFmu7DJsqBLK6oKpGd/EjWeS5Wfg1yvTIELzhzgA6sB6S9UtgiqcWhuKAR/Z5NmOoSmFkFNPBqGlihnFPRKf3zTQa0sskQjl6hMmOos7eSorvyFVjtc2nhUeZQ9nCZ3tDnCn9JafT1CXQQqRdxJyWQ+AFK3QsUJw1CfKvoosKJYlvsIms4TCCEDBZhJGokcimEEoyYEdbIOKG4aZeVfRJYcIOEjULRAJIYeF7m6j0zCMZHNCG0QSx+FxnKoOsaCugOoRlRPbxhMdCOOmEEg6QdnsszDikEE5fc16+hq+SP6edraagziFK5j/AM7NQMzwC6OyQMpEnoF5drAIjWkyBIr6JprAiY5tkDC9wGRqNxquhRKDYjLfIsaRoJHT+AgVgkqdG3TlvjZVbRJ4d9Q6hWMieHcq4wJYdlVCE5d0OzTdi7wwxzDOUUS/zbNzemMcQtlFavlNntJY8ObRzSHNO0GY6gL6pBtTYsJkRuT2hw46OFRwSTRaEshNhiTaRPLJKu1ON0MQ2ZOM3HYKy4lFWeJheDzRFrgTmBkclF4dizjTEF3dlWxcIe4tArTSVobREZZYIhN+Boz6maqs4wjcsffHafvXObDHgmanTu1Kn6iNN8j6yPlN7s3VH6dCJbawfFKVabVlrstzojmwgKSltkKk8k0tlqnuahzg6u2KPxi5J/xi5acERtCi+Bu5vkEpgNlMaiRyWts8KHgb4B8LdA1BTbZ4Vf8Ajb+1vWi8/wAiRv2NiCzPkQmUEyp97ExbCZ9A5N9lbJn0jp7KbnY6QojibXDWD7jqldnNFrA1n0jp7KIgM+hvAN9ly1KA4WI4ZRDE2wtywDp7KTWgfKOX8IeQGwzNqZKKf7pH0PUIqzkLQMDdLWnfL2Vhc36WU5rvIdsEoAKVXszC8O1jqPsLVgtnXCoxIDScx6ckVqV0c4fp80vW8cU2A5Gu8aEJZ2z5r6fbLGwjR98Uqfd4nkOS3afzFFUo/wCzHqfGc3e4yLIQiQzhFWkjRXellonPKq2lqsLwKAnZKg3JVeN1OLS8MII+KlCNclo09dSdMSejtVoEu2345tcfFhlv0zG2fkvYttYHFpJ0VkZHcdSjcNyPjR2CG34XNL3CeFrQQZuOjUBpW2fYjiIANDsU/kTjGXA2hB1h4McHZqgCS2jrC7UeiofdztR5hZ1r/hpcP0x0Qmc1uOwd44oT4Ls4ZxN/Q81HB3/ZDPusippPWQJ7lfY2fh4rHOOEGhxGU2mhlPOWfBN5lJVQKrJoYoRsKPjaDpFChIzV5Y40nS0GiVq1RSeVYv7UWh/d93DHicDMjQ33OXNJLv7LuiANBAyJ1n+Fs7fZg9hxZtVV2whChkmrzls1/e1NB2jK20Sum54dkhuFHRHTm45y1BZ+JAY+I4ZAGo0EqztB2kaCWYpvH06N+pJYV4HANY066o8cnJPkq7pv0hclP4x2xeK5CmPe9cGMlFJmBTLQDu4L2FHnIOiOBOW1DWQyADqAgbwZCThtCjbYZ4tNZZSPzDYabljdWbUgl1pcD8RNSMyDQyqNBRL4owza55rKpFN41IWGcbZ6RIO1y+V2/Qf5UoDgHSd8Jodx0+R4JQhFniAnxF0thXW6IWOk0nDtznnmMx7KJhkEg5jPbqKvMEPh1zb/ANTkeBS2ciRe0sm3FPLPLTxByXWMgmTgTPKpFdVFRd5k8sPzAtO/MHmOqk7wu3GfEIBolFdIEgS0ymTpqM9Uwr7ZFZhYYbSMVZkk66b5r23Q64hk4AjiFCxwi+ARpY5w6BwQ6DRbDitMOjPFkTq0zkusxxNiBrWlzRME12ZaarrlAf3jdYB5GXqrezplHe0/SebXNQ9geDLdlbyi/imsiu71r8TcJ0EiYIGWbeqnbb1jG8QPha2IxndtJwkTA8QnUmdVbYrL3d6sbo7wy3EOl6Im97FK94epz4TvKf8A1K2XFyuuYkKop7TXlF/qDITQGNY6GA1glix4Cccvi9KqjtteUUWwwmmkPDJrQGtJcGuqBLFOYEjNNr5smK+oI0Hu3ftDj/ogr5sXeX8yHoc6CTuaxrj0ahp7bjjiLYJML7W39HgxG2WAIcLGxswxgFYk2EN0NFNAnPSvO09pjPtMOxtd4W9yJAAVIq46aNOtE3pZu97QQ2kfAyG4j9LMUuZCIuprIl82mI4jDCoDOk2tazPg5K2sN9Kwpiy/O8jW1tlY52BhYwNmZCTQXOkKTAJrsRFqL7VbhBLj3EF05UDRgEiZa5zEztVvZW0sMe2WyIQGtMRwnqJJ8gBxQ92Ru6sEeMT/AM0fE1o0+Imu6rjPYkeMJcf9YxTYI5tMaJaIzi6DAxOaCaCWQAyFAOMllY8V8dxc6bnvdlnUnIc5LU26KINhZZwPHFk5/wCkVlxMuAQfZCxhj3RooOBgJA0k7J/dVWDUU5f4AbG74ZbCYxzg57GND5a5DPhJRiUKX3RaS1znRR47S8mYyAa04W7fCJBMbUEF+l9N3gYCJNocOO9J+0l7GDDAZWI+jBnLW4jYmN1vmC3TmPVD3pcuM4xKYoUVh/2QmqwYOzXPEJyJJPiJ+81qLh7Kl7/EZMaRPbXJEWcBhGKoBHGSdRbwDWgty0gJ2reSe5sy/wCAhfSOS9S7+qBcr0iOQWHEkGtdKcm4TrEskU1uIS+YZbRpalpALADlIVGiQGlXQTNpqTIZmkzWQCxOPaNyl0y5jsDptyyI1TzafTgrnyEhPP4fY6kqh2suORJIE5adR3pgcMpGk9OUuiDjWGN+hvfAtBObRzC9g2oNk4VGn9Jz+9ihCZOoM2g51rrA91e2CzC4yw0MgTnnMmdUm18g3LgptbZOm3QBXjQjd7Iq1xA4Bw+bPKh1IKxRWkSeQC2lZ1nWks85JlBbhJDmB2RFctc9ehDbeAt1kh3p7oNIq3nLPJdddpDXuboiAEaPE3PmCjIYDPhcAZSJz1+6FtkXxwy1pOE1IAqHTBkNelHaLZG63lkaYFDMHPI/yr4LHNtAdUEk0lmHUy1K6FBc8h4aWESlirUaSPRM7PZHk4ohBdKQkAJDVQIKPs5yXRlL6sb4dshRS0giIwzpk44RsFRKW1F3rZHuvCDEOZLZZDIyy0ZhOrbc2ItkJiYJJGkEEVJpkiX2HHEa972AtyDcLZaaSroCrjFMlb9CW8Lrf/UYb308IdiM5NADmiZlnTRrQsW55XkyO04xM+IBwrgOuuiXFbGHY2TnLEdci7qAhYtyY4heXRcNJNE2gUkcyB/6uUorC9UDPZmLJCAvK0RHEAyFXA5kMoMzT0RN1WXu+/cWk4yZGeEBszVzjnnsWms90QmZQ66yWzPUomNYcbC0sbhIkZk+wQ3I6zFRYUNlmfDa4OdEOTTi+kTMtxKk6xOiNhsDCAwzJdITOwToM1srF2f0Q2sG5vqSiX3K7Q4u/Q0AcyEkpxTGTPmt5wDGeAAS5hLaNk0axzR1luSL3fdkANOZqXbs6Bbc3SxgJe7BrxPHk0Jba7fAHhb4ttQOpqu8l8I6zNRrLEEQSZiwSk+I6QFNDQmcQzag72vQNEmBoOsgU55oW5bz7wuaXTIqDKVD/PmqxbY0HTGl3RwyK1xMgDXcm1qjgTAydp2LPPNSmVjtGJgBzbTgmfA+rHO4WWuhcXGQGZ1BZ+2365xk3wtyGs71oL6sJdIYvDq27Uubd7BIyBKaK3EHJRMd3zlyc4G6ly00Z94E28PA1rGUAGZ60Umx3kS6TkOnus8LedXMn3Xfj3f28vdc9FllqwRpINlAqXAE5yPTMUR7Y7A0NBbTWZ+Sxf8AUH6HS3ADyCi62POb3fuKV6EnyweWPo3cO1iUgTLUGul0Cm68IYo4nm1vm4L56Xk5knevAEP/AC+2Hz+kfQmXvZwZl7Z7Xt/1mrndq4A+YHd3jv8ARfO2q0UXP40e2wLVZ9Nuu+GxwTCI8JkZsOqY+b7kmDIh15ZyaPWa+fdlL07m0N0NfJp1TzaefmV9PbhmTLMZ69FefRYtaHjlRWM7WSuC8yziZ5CQ40CNg2RztBlte49AZLxjcBoJzpInT9zVjITiPG+m0yHpPko3fAWy1tmhtMnYJ6qIloPyAcAFCyWQGjGl53GXX2Tmz3U80d4dgz5DJFV7JtgLbPEeaUAGipO3ZzVrbqaPjd1menumBhNaameweq4uPyw+LqBKpAKrPAYPhYTtNB0z5qbbI1z/ABETykBQSrpy0KzA7534RqbTqUHGvGzwjOYxb8R9lzTZyLbzv9sEd3DYIjtIrhG86Vmbx7Rx30Lwwamfwk173zEJcWCYJJn/AAsta7yiE1JHTorw0r5Z3BprRboYq52I7T9lJrdfg+UeiSvinWhYlclpjpITcWWy8HOOajdFt7uM1xNJyduOfvwVDoZ00C8wAA6VXCVBVm9j61bdkcNiAOo11CUrua2d7BE820O8fxJWkqHDNq+8aHlos4cCCdyQluF1Kpyy0Asa4CVJHTMjT5IaOBOcqKduDM7jayZLENi5eYAuWzeZtpipLl6Fy1CHi9kuXLgni9BXL1ccTaphVBWBBhRIFfUOy9899AaSfEPC7eM+efFfMAU87I3kYUbCfhidHDI+YWb5Gnvj/Q8HTPq/eAjOue0STW5rJCNcJivNSTkDqOhYt/aBjc3jnVTsHb8QaMaXDVOQ3rzPDKsFrR9LiwokpBzYQ1Nz6K+yPDAQ94ArV1M183idvokTTg3D1VIt2MzLsR1kzKXx1ydVn0a0X7Z4Y8PjP9o/2KS2ntW9xIhtDBrzNeiywiEmhJ2I+yRHNDsTWyIlMmWHaAMymWOA7UV2y1RHfG4nj6IFxTF8SGM3TOwKBlLwtHmusYXvfqCGi2cO+KXGSPj2d2tLo0Iz1pkw0Axrrh6Jz5jkgo93RB8IHryTYtcNElF0QDNUUmLtRmY8OVHZzVRB3LTPjtNJCW0ISNd8N2U2nZlyKotT2Db6KOz0fBELZ0eOo/iadxjIpAbueyTm+KVRLOmxPGPxtBFJ5z0b0zalwU03WAq73zxM1iYOqStjQiDKYORogBEExhGWf3oCbtwECYAca8NCWSxZ0uTG4VyJwhcrGU+fgrl4F6txA5erlyATxcpBegLg0eBTavAFYxiDCkSarYb5GYXjIU0bZ4QloU5SodRZGG4lM7JBcqocgi4MfUFlnKyyiModh/uV8NrG1qhYLSf4/lHNhDDrO1ZxsFbL0iOJwjCNH/qOs9pe7NBxAJ+EET1mfLYjLNZRIFz5AZTNZ/p0hGrFug8uYGmWesnyCHbazPOSmIhIkG5bNSUxCZlF6aOUhwy8QM670Q28YZ0LM94TtUSTuSPSG3mldAa7IhDR7p5baJI22luRKIhdoXj+apdklwNuRZGus/Yp1QMezlqaMv5rvjHJWGLDf8J50811yXJ1JiEWlyPsD8fhJOk0+9astd0zqOiAh2d8N05GWR3KkZIDTQc6MGzDeJRFkcSDraehS+O3Sr7tjyeJ5O8J4qyzgeS+toVd4uV34TYuVtrMW5HzsL0Lly1mc9XLly4Jy9XLlxxIL0L1cgOi5qtYuXKchyxmaLgrlylIYJg6UbC+FerlM4HKmzMcFy5FHMP0u+9IQMZcuTCFTVCMuXLgopKiVy5cEgVcMly5BnIZWX4VOLkuXKHZQEiZKMDMbwvVy0oK/iQXLlysZD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data:image/jpeg;base64,/9j/4AAQSkZJRgABAQAAAQABAAD/2wCEAAkGBhQSERQUEhQWFRUVGBcZGBgXFxcXGBkYGhgVFxgYFxUYHCYeFxojGhQXHy8gIycpLCwsGB4xNTAqNSYrLCkBCQoKDgwOGg8PGiwkHyUsLCwsLCwsLCwsLCwsLCwsLCwsLCwsLCwsLCwsLCwsKSwpLCksLCwpLCwsLCwsLCwsLP/AABEIAOEA4QMBIgACEQEDEQH/xAAbAAACAwEBAQAAAAAAAAAAAAAEBQIDBgABB//EAD0QAAECAwQHBgQFBAMAAwAAAAEAAgMRIQQFEjFBUWFxgZGhBhMiscHRMkJS8BRTcpLhFWKCwiOy8UOi4v/EABkBAAMBAQEAAAAAAAAAAAAAAAECAwQABf/EACcRAAICAQQCAwACAwEAAAAAAAABAhEhAxIxQRNRBCJhMnGRobEU/9oADAMBAAIRAxEAPwDSWOyQ+7h/8bPgZ8jfpGxECys/Lh/sb7IW77U0w2SIPgbl+kIxsRStDUcLHD/Lh/sb7LvwcP8ALZ+xvsrAVKaNgICww/y2fsb7LvwMP8tn7G+ysUggEoNih/lw/wBjfZVvssMf/Gz9jfZGKDkrCDfhYf5bP2N9lA2Vn5bP2N9kThUHBdk4o/Cw/wAtn7G+y9Fkh/ls/Y32UyvEGwkRZIf5bP2N9lMWKH+Wz9jfZSBU2pbOKzYIZFYbP2N9lnolgY1xaWNpT4RlyWnJSu9YFQ4bj6KOsrVmv4sqlT7K7ngwy0s7thIM/hbly1ry8rlhkTwNBJ0NGUqZBUQH4Igdqz3HNPHbfsLBqXya5KmZz+mjDWEyf6R7IaJdoPyN4Nb5yT+LQ1yNBv2y1yQ4sk3iQJaSAQKGXmqwnaMzjTMRfobJ0mtqZDwj2RF4QmsgsZhbMD6W+clO8LtnHa0EOAdMjTIHSFR2iiVpoEkeMFlTZb2fsgMGeBtXEzwt9UbEsQJq1uyTWnyCjdsDBDYCMgEdGjEjCSd4miSfIJCgNAJwtp/Y0V5JbZ7K2K5znNYJGQ8ITK8Hd3DlxVNiLGwhUkmtBrrpS2PWCEKzNr4W8h7LEXzBMS0EBsqyFAAt7amYYZNRP7yS+y2CbQ4yJnqE08J7cndUYP8ApbtS9Wg7k7Oa5avIzOaCHCLWtJhub4W1bMaBWdUXAvV7TIRXbnDF1qVdBiFrWOr4A0H9OEV4tI/aj4cBji4ODST4gSBOu06iJ8Um3OGDdjKIwL/iDMMfuMjy/hHQ+0zfna5nCY9+iWx7HDw4g3RWRNCM6ZaDyVECzTaHB5acWEtNQDOVcqVGjSu3TQKizTQL6hPNIjdxoeRqjWRFjIlidUFrHSqZUpnPQqw1zPzIe4kD26o+WS5QPGnwzc41EuWTgXxFGUQO/UPUe6MZ2jcPihT2sdPp/KK1UwPSaNBiUHlK4faCEcyWn+4H0RbLW13wuB3FU3pibGi5RXmJehy60CiwKTV41TaEjCcqrTBxNI5b1eFyHIU6doz8QAtEs9O+ftJM7Day9gnUtk3gBJvRBW6HheRrqOOfVQu+LhfLQ6h9FkkuUeriULG5gCRFeJ05jqqGtc0uc0ZNM/42okQ66ZJbfNv7qHEM5ASpLSaSlxWfT/lRGSwZwRg+0uePkaZ665USO2txvaBm9wHWqfdmAY0WK+Qw92Q4ZCppI680HAsbWxnOB+AZHOZ08lofIYuhvEZSRoOaGhgF0hWqpj2+uoImwx5hzpSaBIbSl3ehNr7F1/RZkNGkgcF5AZMiWz72ql/jjbGjqUwssACbjoXMYHvu0Yhg05KuzksY0TnL0Q0R+KKf7fNXw3VG9FgEGMrkR32xctBA01giY4TJ0OEMcNMwBLrTijLE8gAOzYZHa3KfKR4JbAdLDI+GK1sjqcGgjdMdWo3vqsecneBw21keYI/yT9iVgOe2RcP8hKmw1+80DA+N7Mg8U3gU6YeRRuPwg5lhkd2R6SKEt0LCQ8fIcq/DU+WIcAgwoLESZBPzNIPnL/sFKE6sM6vCfLzaqi+jpfKcY3Gvo4cVItocOxw+/wDHqhYKPY0Jsqtb4XSMxXMSrucFREu1haT4mkEZOmJGWuetFPE8Wp7Z8aif/VeMOJhl87J8az6kJXTCrQGbA4YgHzw6HDZsmNaGj2JwnNopWbSNu7VqTaxvxTJ+ZoPn6OXhbPi2Xp/supB3MUNtURmT3t2OEx1RMC/4o+h/Np55IlziWHbDHQH3VERjDiJa2eEEcQ72Qp9MNrtB0LtMJeOG4bRJw9EdAvuE7J4G+nmkbrE0ZYgTKUjsnWa9N1mpxA1A8TdctNZZoXJHVFmpZHByKliWT/APbkJVPwOkeqsbb4zM3PH624hLfqXeRrkHjXTHl5QZtxfT5HNKzoOkLmdo3EScGOGwlvnRc0zAOtK2pZNehaW1j2x2jEwOOeR3hZjttHlDAFcb58Gg+sk2utxxFmuo3ip6ITtDdGJ7HGrRPLQTKfl5qajUgTW3ANcd2ugWYvxAmJI4dlc9Rqg7oup1odEdL5pZylLbpJmp3tbsDWtbmZyrkBIcVPsvG7tkR4zc7yFfvYhLKyCmlZz7ok4h1TvpwmpWwCHDDdkymWPvDOctY0SWd7QWomcs3GQ8kIV0DL5KrviN7txLhNxJlpRNqiYIe8TKqu26fhnkBMqq9XY3ho+Yy4JkHANYYRwlx+YzTOyWOfiJo1EQLCKCeqS8vSKGNk3Mo0LusynfBeIXuHal6tZE1DIU4YaKEta5h2yBluxdHImG4RGahEE/0uHqJf8A1KAssc920S+ENLdow1HmOSvgRZOc0afG3fmRsma8SpuQVEZWGNMCebhJ36mzB8jyCuBpI7WHb9PP/ZL4T/GZZO8Tf1CUxxEuqNNcqYhTeKjp5IWc0RsL6Nnomw+k+Q5q+EAABoaSzhTD5N5oVs8R0YxMD+5svv8AxROc5fM0OG9svcckLOok0HAAM2kt4HKvFqss7ZHc5w/cJjzCi0TLgPmaHDePtqmXeIkZFod+2vkQubAdYmeIf2uc3z//ACiO4qNjnDzd7KDnYXO3td6H/qiY75E7C0+noV1isC7iUh+tvWnRLYrZ4BWrQKaJT++KbR4ldz/Nvuk1ut4hhjsz4wBrIdr0b0Um3SDdK2ENPh4MKIeQ1jnOMgHgknR8Kysa+4rR4cOWRFJNmanPkl189pXWju2SwijnAGYxZA7pAEDRNUem08gTT4NNa76LQ4sE8NajOdZ8joBQli7aOfMGES0ADEw5AHSP/EBfMVzA2IyZoAa6tazcS9vpY0EuBnUGhznPehLTkpNIeDi45PpNktcO0TwODpE4hLxDYQRMfwjWQA0AASEgeJnyXzLs3fMR9qhAO7uZIdhyc2RMi06TL2kvq8RmjbLk2anKLi6Y0ZbZJrgELiCCMwnUXC5sxXE2fHT1SZwmjbqfMFukGY3aVKSwa9RXky95QXPikAUbIep81fc5xBzQMiRXLmnN4WaTptyOY2oSDEExPMHJDYprkg9RronEYYbHO10ms3gMWO0SmGeI+i21vDDApUmsjluSW4rO3CXASLzXgSKbFyW1UBSvJNwwQzrd5JLYIXexnO+mg3lGX9eIbi2UUbmbghAnN3iNNJTdHcIYhgZM6t6VQHCNHGL4W1Poi71jBrJZaSlN3RC0FwMi89NCByWCjENQXJX321ctVmaiu7b+wtbirQbDkm0LtFB+qurPyXzhjExu5tU0tBLNllJs+gf1tp+Fs9slOyX1iJa4Skaat9Ms0lsuSX31bXwXtLJeIVnrH/qhsvCOT9m5gxQZVyJI319yrmxA0tM5SJPOdOq+YNvyMTPFLcB6p7YbS53xEneUXptcnM2UK8G4m4SDhnyOjy5Ih+bNQmOGj0WLtFtEGT3UGWR4ZK1/btsgGtLjy80m2V4QaRsohJDdrMJ3zH8q2LaptnpLKz1iR9Vk4XaaI8SADepUoF5vmcTpjOv8cEMpWLtse2i2CZ/wPWSzN82vFFc05MOW13iJ5EBFMv6DOTniepILzcHR3vaSWvIInSgaJj90+a1fFzPJHXVRC4jA5jgTSVaypqnoWV/GAkPAkCSANgkB0Wg73wOFCZGg1yynoWet8EAjxNoK4ZmR0isssvumzVSslovkfWG8zhOhgznWp8zLR7FAXtbGGrRKQOjSaAcK/ZSpkZzyAJkDIUoNNMh91KNhXVFinDChufKhkDIOOQJynTcKqbdclFHNoN7BWAxLW10qQ5uO8+EDm7oV9ae/ycfQLPdlOz5skPC6Re9zXOI2A+Gc6gEnmngNeDfc+Swas90rRajnipXlmtRhRGuGvTlx+9CsDSWz3HnMqiJDmQkNkHujTHVqs4cw1rqSplja2ICZGRqEfZbRibtaZcNCotJk4bKncFGqkSrFC7tRbJtOHwkCUh0krbPFAgNeKDCOBIWOj290aKXEkzcZagNC28KA0WQTM8QBloAGXFVrNCPCMXeTu8iNYNJruFSnllhTdM/C0ZeSEsN3g43tnOcqy0GsjNGx391DDdOZSW5SwO8IV3xELnhv1eSkyDKWQHVX3VYe9DozjpwtG7Moxt2APAbnPPoUzQt9GLwDX0XJn+DavVqohZ8+ZDRtkbJwXseBheRuPNoPqrIEOqrKWC8YjyxvEkN2iZihAy+Fw60RNlZl97VdeFnxQnjZMcK+izKVM7aZaG1Pbvfkk8FtEwsgVJsNB97ww+A8aQARwqs3Z2rVMZMb1nWwsLi3USORQjLDQEhvd78lK/IOKC6WYrTZn0Q1kJTFzZgg5ESKROmBoyVnEiE2jGZZPKnQ16EJe2HhJGokckwhzIGwt85LZB/dEtZLYFQGV1AT3V9UDedgmSRmctRkNKKZbRVo0aedBulJWveHgjKS2vg89YZj3EgkEVCd9m79iQC4MIGPDOYn8M5S1fEg7zg1qJEU37fvWhrEPEsupFOLTNem8o+gNvmK4hznuMtVByCtZ2+Y10pFxyyl5pFY7VQJVeEOUUkZOrx0rCtNN5NK9G/f2xe5vha0b6+S0FktAewRG5Fs/SW8GY4L5pYY/hWs7IW4ERIOo943c6jxwdI/5oOND6bp0aS74uBwnk6h9Oq9v9jhCfhzIwz30nymhooqE47zvWNOseIbdKjL2V1FmzLdm7mZjm5uIN15T0Jh2ktsmnB4TKUvYIlsoLXaquJ3CnRYC0W98V7ojiZTPAHIBN+ogk28mvsrWtgMcAJFoO2e3ikV6W4u8I+JxkOK0NhsR/BziETiAEAfKBlVKLtufE4xMwKN9Ut0rGVWW2Z/dsDRoGe1MmRMDJnM5bl7Buxo8TsglV8W0kgN+JxAASxTeWdjozv4nauQn4B2tcttkMAd6QZPYdcNvSnsq4TEwvqH4YTtQlzaD6FCWcVU931NMUNrEJjd9+iODdemiGsTtA+/dH6Fmsq0ZDuMLnN+lxHIoyysU70g4Y7v7gHcxXqCpQGqzlaJ1kZWYUrpSi9LPhjE/UAfQ9Qm1nCovqDRrtRI51Hkli6ZwHZjIpkxAQGplBCDeTqwIr0s2GKdTgD6HqEI2LI7pck9vqDNrXajLgf5Czsdpa/Kjvvmt3xZJsy/IT2njaFwnKXv/wCohtswCQE3bdKH08JexXgFNE5yn/C9BGFqym1xnOmSanOWSosvx/epWxQoWVk3tA0kDiVn1DRAbWQ1Vl4QJsn9NeGlUwzkUwh1ocjRYW6dmyhbYHGck4uu39zHhxD8IMnfodR3IHF/iksJpa8jSCmDpS3oy5BR9Pe1GXREwksPzibd9R6LP9mLd3tmZM+KH/xu1+GWE8WFvGaY98WuDmmrTMKDXTNL+0T3tNZX90Q0SxGR2DP0Si5bmY4jvBiaMxrOjgFq3WgRKuEw4JYXNhNLjRrQSSkj6Zndg3aK8MLT3csMstW4eilZojWQ2NaZ0Ets6+qwse9IkZ7nuMmkmQy3cZLT9mrO+KHPIIaxsgdGLQOSZ4dHbaQzvO2yGEcVnbDGBiGI6UhRu/SZKd4ue5wY34nZnUNJRFmu7DJsqBLK6oKpGd/EjWeS5Wfg1yvTIELzhzgA6sB6S9UtgiqcWhuKAR/Z5NmOoSmFkFNPBqGlihnFPRKf3zTQa0sskQjl6hMmOos7eSorvyFVjtc2nhUeZQ9nCZ3tDnCn9JafT1CXQQqRdxJyWQ+AFK3QsUJw1CfKvoosKJYlvsIms4TCCEDBZhJGokcimEEoyYEdbIOKG4aZeVfRJYcIOEjULRAJIYeF7m6j0zCMZHNCG0QSx+FxnKoOsaCugOoRlRPbxhMdCOOmEEg6QdnsszDikEE5fc16+hq+SP6edraagziFK5j/AM7NQMzwC6OyQMpEnoF5drAIjWkyBIr6JprAiY5tkDC9wGRqNxquhRKDYjLfIsaRoJHT+AgVgkqdG3TlvjZVbRJ4d9Q6hWMieHcq4wJYdlVCE5d0OzTdi7wwxzDOUUS/zbNzemMcQtlFavlNntJY8ObRzSHNO0GY6gL6pBtTYsJkRuT2hw46OFRwSTRaEshNhiTaRPLJKu1ON0MQ2ZOM3HYKy4lFWeJheDzRFrgTmBkclF4dizjTEF3dlWxcIe4tArTSVobREZZYIhN+Boz6maqs4wjcsffHafvXObDHgmanTu1Kn6iNN8j6yPlN7s3VH6dCJbawfFKVabVlrstzojmwgKSltkKk8k0tlqnuahzg6u2KPxi5J/xi5acERtCi+Bu5vkEpgNlMaiRyWts8KHgb4B8LdA1BTbZ4Vf8Ajb+1vWi8/wAiRv2NiCzPkQmUEyp97ExbCZ9A5N9lbJn0jp7KbnY6QojibXDWD7jqldnNFrA1n0jp7KIgM+hvAN9ly1KA4WI4ZRDE2wtywDp7KTWgfKOX8IeQGwzNqZKKf7pH0PUIqzkLQMDdLWnfL2Vhc36WU5rvIdsEoAKVXszC8O1jqPsLVgtnXCoxIDScx6ckVqV0c4fp80vW8cU2A5Gu8aEJZ2z5r6fbLGwjR98Uqfd4nkOS3afzFFUo/wCzHqfGc3e4yLIQiQzhFWkjRXellonPKq2lqsLwKAnZKg3JVeN1OLS8MII+KlCNclo09dSdMSejtVoEu2345tcfFhlv0zG2fkvYttYHFpJ0VkZHcdSjcNyPjR2CG34XNL3CeFrQQZuOjUBpW2fYjiIANDsU/kTjGXA2hB1h4McHZqgCS2jrC7UeiofdztR5hZ1r/hpcP0x0Qmc1uOwd44oT4Ls4ZxN/Q81HB3/ZDPusippPWQJ7lfY2fh4rHOOEGhxGU2mhlPOWfBN5lJVQKrJoYoRsKPjaDpFChIzV5Y40nS0GiVq1RSeVYv7UWh/d93DHicDMjQ33OXNJLv7LuiANBAyJ1n+Fs7fZg9hxZtVV2whChkmrzls1/e1NB2jK20Sum54dkhuFHRHTm45y1BZ+JAY+I4ZAGo0EqztB2kaCWYpvH06N+pJYV4HANY066o8cnJPkq7pv0hclP4x2xeK5CmPe9cGMlFJmBTLQDu4L2FHnIOiOBOW1DWQyADqAgbwZCThtCjbYZ4tNZZSPzDYabljdWbUgl1pcD8RNSMyDQyqNBRL4owza55rKpFN41IWGcbZ6RIO1y+V2/Qf5UoDgHSd8Jodx0+R4JQhFniAnxF0thXW6IWOk0nDtznnmMx7KJhkEg5jPbqKvMEPh1zb/ANTkeBS2ciRe0sm3FPLPLTxByXWMgmTgTPKpFdVFRd5k8sPzAtO/MHmOqk7wu3GfEIBolFdIEgS0ymTpqM9Uwr7ZFZhYYbSMVZkk66b5r23Q64hk4AjiFCxwi+ARpY5w6BwQ6DRbDitMOjPFkTq0zkusxxNiBrWlzRME12ZaarrlAf3jdYB5GXqrezplHe0/SebXNQ9geDLdlbyi/imsiu71r8TcJ0EiYIGWbeqnbb1jG8QPha2IxndtJwkTA8QnUmdVbYrL3d6sbo7wy3EOl6Im97FK94epz4TvKf8A1K2XFyuuYkKop7TXlF/qDITQGNY6GA1glix4Cccvi9KqjtteUUWwwmmkPDJrQGtJcGuqBLFOYEjNNr5smK+oI0Hu3ftDj/ogr5sXeX8yHoc6CTuaxrj0ahp7bjjiLYJML7W39HgxG2WAIcLGxswxgFYk2EN0NFNAnPSvO09pjPtMOxtd4W9yJAAVIq46aNOtE3pZu97QQ2kfAyG4j9LMUuZCIuprIl82mI4jDCoDOk2tazPg5K2sN9Kwpiy/O8jW1tlY52BhYwNmZCTQXOkKTAJrsRFqL7VbhBLj3EF05UDRgEiZa5zEztVvZW0sMe2WyIQGtMRwnqJJ8gBxQ92Ru6sEeMT/AM0fE1o0+Imu6rjPYkeMJcf9YxTYI5tMaJaIzi6DAxOaCaCWQAyFAOMllY8V8dxc6bnvdlnUnIc5LU26KINhZZwPHFk5/wCkVlxMuAQfZCxhj3RooOBgJA0k7J/dVWDUU5f4AbG74ZbCYxzg57GND5a5DPhJRiUKX3RaS1znRR47S8mYyAa04W7fCJBMbUEF+l9N3gYCJNocOO9J+0l7GDDAZWI+jBnLW4jYmN1vmC3TmPVD3pcuM4xKYoUVh/2QmqwYOzXPEJyJJPiJ+81qLh7Kl7/EZMaRPbXJEWcBhGKoBHGSdRbwDWgty0gJ2reSe5sy/wCAhfSOS9S7+qBcr0iOQWHEkGtdKcm4TrEskU1uIS+YZbRpalpALADlIVGiQGlXQTNpqTIZmkzWQCxOPaNyl0y5jsDptyyI1TzafTgrnyEhPP4fY6kqh2suORJIE5adR3pgcMpGk9OUuiDjWGN+hvfAtBObRzC9g2oNk4VGn9Jz+9ihCZOoM2g51rrA91e2CzC4yw0MgTnnMmdUm18g3LgptbZOm3QBXjQjd7Iq1xA4Bw+bPKh1IKxRWkSeQC2lZ1nWks85JlBbhJDmB2RFctc9ehDbeAt1kh3p7oNIq3nLPJdddpDXuboiAEaPE3PmCjIYDPhcAZSJz1+6FtkXxwy1pOE1IAqHTBkNelHaLZG63lkaYFDMHPI/yr4LHNtAdUEk0lmHUy1K6FBc8h4aWESlirUaSPRM7PZHk4ohBdKQkAJDVQIKPs5yXRlL6sb4dshRS0giIwzpk44RsFRKW1F3rZHuvCDEOZLZZDIyy0ZhOrbc2ItkJiYJJGkEEVJpkiX2HHEa972AtyDcLZaaSroCrjFMlb9CW8Lrf/UYb308IdiM5NADmiZlnTRrQsW55XkyO04xM+IBwrgOuuiXFbGHY2TnLEdci7qAhYtyY4heXRcNJNE2gUkcyB/6uUorC9UDPZmLJCAvK0RHEAyFXA5kMoMzT0RN1WXu+/cWk4yZGeEBszVzjnnsWms90QmZQ66yWzPUomNYcbC0sbhIkZk+wQ3I6zFRYUNlmfDa4OdEOTTi+kTMtxKk6xOiNhsDCAwzJdITOwToM1srF2f0Q2sG5vqSiX3K7Q4u/Q0AcyEkpxTGTPmt5wDGeAAS5hLaNk0axzR1luSL3fdkANOZqXbs6Bbc3SxgJe7BrxPHk0Jba7fAHhb4ttQOpqu8l8I6zNRrLEEQSZiwSk+I6QFNDQmcQzag72vQNEmBoOsgU55oW5bz7wuaXTIqDKVD/PmqxbY0HTGl3RwyK1xMgDXcm1qjgTAydp2LPPNSmVjtGJgBzbTgmfA+rHO4WWuhcXGQGZ1BZ+2365xk3wtyGs71oL6sJdIYvDq27Uubd7BIyBKaK3EHJRMd3zlyc4G6ly00Z94E28PA1rGUAGZ60Umx3kS6TkOnus8LedXMn3Xfj3f28vdc9FllqwRpINlAqXAE5yPTMUR7Y7A0NBbTWZ+Sxf8AUH6HS3ADyCi62POb3fuKV6EnyweWPo3cO1iUgTLUGul0Cm68IYo4nm1vm4L56Xk5knevAEP/AC+2Hz+kfQmXvZwZl7Z7Xt/1mrndq4A+YHd3jv8ARfO2q0UXP40e2wLVZ9Nuu+GxwTCI8JkZsOqY+b7kmDIh15ZyaPWa+fdlL07m0N0NfJp1TzaefmV9PbhmTLMZ69FefRYtaHjlRWM7WSuC8yziZ5CQ40CNg2RztBlte49AZLxjcBoJzpInT9zVjITiPG+m0yHpPko3fAWy1tmhtMnYJ6qIloPyAcAFCyWQGjGl53GXX2Tmz3U80d4dgz5DJFV7JtgLbPEeaUAGipO3ZzVrbqaPjd1menumBhNaameweq4uPyw+LqBKpAKrPAYPhYTtNB0z5qbbI1z/ABETykBQSrpy0KzA7534RqbTqUHGvGzwjOYxb8R9lzTZyLbzv9sEd3DYIjtIrhG86Vmbx7Rx30Lwwamfwk173zEJcWCYJJn/AAsta7yiE1JHTorw0r5Z3BprRboYq52I7T9lJrdfg+UeiSvinWhYlclpjpITcWWy8HOOajdFt7uM1xNJyduOfvwVDoZ00C8wAA6VXCVBVm9j61bdkcNiAOo11CUrua2d7BE820O8fxJWkqHDNq+8aHlos4cCCdyQluF1Kpyy0Asa4CVJHTMjT5IaOBOcqKduDM7jayZLENi5eYAuWzeZtpipLl6Fy1CHi9kuXLgni9BXL1ccTaphVBWBBhRIFfUOy9899AaSfEPC7eM+efFfMAU87I3kYUbCfhidHDI+YWb5Gnvj/Q8HTPq/eAjOue0STW5rJCNcJivNSTkDqOhYt/aBjc3jnVTsHb8QaMaXDVOQ3rzPDKsFrR9LiwokpBzYQ1Nz6K+yPDAQ94ArV1M183idvokTTg3D1VIt2MzLsR1kzKXx1ydVn0a0X7Z4Y8PjP9o/2KS2ntW9xIhtDBrzNeiywiEmhJ2I+yRHNDsTWyIlMmWHaAMymWOA7UV2y1RHfG4nj6IFxTF8SGM3TOwKBlLwtHmusYXvfqCGi2cO+KXGSPj2d2tLo0Iz1pkw0Axrrh6Jz5jkgo93RB8IHryTYtcNElF0QDNUUmLtRmY8OVHZzVRB3LTPjtNJCW0ISNd8N2U2nZlyKotT2Db6KOz0fBELZ0eOo/iadxjIpAbueyTm+KVRLOmxPGPxtBFJ5z0b0zalwU03WAq73zxM1iYOqStjQiDKYORogBEExhGWf3oCbtwECYAca8NCWSxZ0uTG4VyJwhcrGU+fgrl4F6txA5erlyATxcpBegLg0eBTavAFYxiDCkSarYb5GYXjIU0bZ4QloU5SodRZGG4lM7JBcqocgi4MfUFlnKyyiModh/uV8NrG1qhYLSf4/lHNhDDrO1ZxsFbL0iOJwjCNH/qOs9pe7NBxAJ+EET1mfLYjLNZRIFz5AZTNZ/p0hGrFug8uYGmWesnyCHbazPOSmIhIkG5bNSUxCZlF6aOUhwy8QM670Q28YZ0LM94TtUSTuSPSG3mldAa7IhDR7p5baJI22luRKIhdoXj+apdklwNuRZGus/Yp1QMezlqaMv5rvjHJWGLDf8J50811yXJ1JiEWlyPsD8fhJOk0+9astd0zqOiAh2d8N05GWR3KkZIDTQc6MGzDeJRFkcSDraehS+O3Sr7tjyeJ5O8J4qyzgeS+toVd4uV34TYuVtrMW5HzsL0Lly1mc9XLly4Jy9XLlxxIL0L1cgOi5qtYuXKchyxmaLgrlylIYJg6UbC+FerlM4HKmzMcFy5FHMP0u+9IQMZcuTCFTVCMuXLgopKiVy5cEgVcMly5BnIZWX4VOLkuXKHZQEiZKMDMbwvVy0oK/iQXLlysZD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http://www.beyondmonochrome.com/blog/files/2008/03/2008-03-31-downstai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2695575" cy="2695575"/>
          </a:xfrm>
          <a:prstGeom prst="rect">
            <a:avLst/>
          </a:prstGeom>
          <a:noFill/>
        </p:spPr>
      </p:pic>
      <p:pic>
        <p:nvPicPr>
          <p:cNvPr id="35850" name="Picture 10" descr="http://t2.gstatic.com/images?q=tbn:ANd9GcSSX2J5mrq4okQRyvVyKIzlQ9geASn-VpQkbTnc-YJX4m3DpVR4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2581275" cy="177165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1524000" y="4419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38800" y="4953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fumbl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/>
          <a:lstStyle/>
          <a:p>
            <a:r>
              <a:rPr lang="en-US" dirty="0" smtClean="0"/>
              <a:t>To feel your way or move awkwardly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Tumbl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r>
              <a:rPr lang="en-US" dirty="0" smtClean="0"/>
              <a:t> (out of bed)- </a:t>
            </a:r>
            <a:r>
              <a:rPr lang="en-US" sz="2400" dirty="0" smtClean="0"/>
              <a:t>fall down bumping into things or rolling over and over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                                      </a:t>
            </a:r>
            <a:r>
              <a:rPr lang="en-US" dirty="0" smtClean="0">
                <a:solidFill>
                  <a:srgbClr val="0070C0"/>
                </a:solidFill>
              </a:rPr>
              <a:t>Stumbl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r>
              <a:rPr lang="en-US" dirty="0" smtClean="0"/>
              <a:t> – </a:t>
            </a:r>
            <a:r>
              <a:rPr lang="en-US" sz="2400" dirty="0" smtClean="0"/>
              <a:t>trip over something </a:t>
            </a:r>
            <a:endParaRPr lang="en-US" sz="2400" dirty="0"/>
          </a:p>
        </p:txBody>
      </p:sp>
      <p:sp>
        <p:nvSpPr>
          <p:cNvPr id="8196" name="AutoShape 4" descr="data:image/jpeg;base64,/9j/4AAQSkZJRgABAQAAAQABAAD/2wCEAAkGBhQSERUUExQWFRUWGR0aGBgYFx4fGhwgGxgcGhYfGB4fGyYeHhwjGhoaIC8gIycpLC0sGh4xNTAqNSYrLCkBCQoKDgwOGg8PGiwkHx8sLCwpLCwsLCwsLCwsLCwsKSwsLCwsLCwsKSwsKSwsLCksLCwsLCwsLCwsLCwsLCwsKf/AABEIAJ0BQQMBIgACEQEDEQH/xAAcAAACAgMBAQAAAAAAAAAAAAAEBQMGAAIHAQj/xABHEAABAgMFBQQGBwYFAwUAAAABAhEAAyEEBRIxQQYiUWFxEzKBkQdCobHB0RQVI1Ji4fAzcoKS0vEWQ1OismOTwiQ0RFTi/8QAFwEBAQEBAAAAAAAAAAAAAAAAAQACA//EAB4RAQEBAQADAQEBAQAAAAAAAAABESECEjFBYVED/9oADAMBAAIRAxEAPwCmuUrSNze4uBkQNdX5VpG1rU004aAgAv03j5N5xFMmF6DFQHCDqS46tSNE2rFMJAzOTUFc/H2RyxD1oKUplBQWFjvDJgcTNydvMGI5K/uk5kAN1BI5Cn5RtOCnxuKjJIFB8jm8Q2aWVPiIAAJMZ6htlnV3ynIAU5kV6UJ5CGolPgSjNyCtLnUkk0Z3rQ6wnsdlxDESzKYP0qQ3L3RYrhsHblKEYicYKW4NvFfKopQ0eLDgafYkE4X3qihd2ZsqikBTpaWJepNOIDM3PXMe+HF+okWFTTz2s5iUhDYQXdlHM1MVu5LaLVax2wAQR3U0AHLzzjXrUsVxXJMtAGGU6QAHOVMjkMsm6RNatmZ0oVQoAJpwd+kdEujBKQEoyGX584aotCVDeYxesWOGCYycCwKqfJ2489NYwhTFSQc2NaDIM+pjpm1Ox0qfvygBMFaFnHExy+ZaCj7JR7qjU1ILMX4/mYMwo5doUzKVRNW4g0LfHpHiLSTMqGLVIowAppqPf4QLjqQosMgeJq4GvNuUeoDKGRHF6U4jhyiAorOIhWdR1183p5wJa7S7nCMv07wDb7csLOIPV1MC4ct404cGidSixBcs/VgX+EaxJEIJqGpUNpxf3xKuYx5KDgkODoW8/bEVmISCpRGQCS9Ca58I8k2hwynLnPWlAx1EGJPhUkCiWDZMaM7kZ+UeS1JGMLJenJ6kacRTziSyKDMFAK0poWfMMcm9lYgQrFjpVNAS71rrQf2gqqaxy1JSWSSxxPmcPBuGZoNY1n2ZCgMLAszPU5M/4no3OMkzsahjKixYMA5B7wHOvSkF2OZKAJmDCyiELQkqUojIEYgnJ3By5QS2j6CmJAod2tQ2R/QY8ILkrT2eFe+KKFHydyeIp7IHROCvVKidScqnup4iuprG8u7lkCYkYky8gC7nMsGzoaUoDnAnk2TvGYlCkoIpSj8R14DpAVtUz0NWIceB+PlBN4Xj2iEyXKFpIcJozZuzNWrdYktIxAJlpSBTeUoYlGrsHcACrt4Ruf1QuuaX2yikvnhpmH5mG1lu4knDi3CtLqAAISHGoBfXgXjZN3qUhOBMtAO8WW6iRnuhDCoyJh3ecntJKQKMKaNkN/qCavxjHl/07gvlnCEmaEhw5DkqDKAr6hY1aldcoZCfiTvImApFCSMxk+8xfV42k2SVJQurqBCSoqYK/dAajsKwKmYuaSEIStiCGdk1zVusOLk+6OF21zvW8mwrmFRlqdPdBQ2HeIz6al8qUiewbOdr37QUqGWFJFMizDDnr0hXeF6TUAoQkSku7J9YmrlqVd8oZovuVZ5XZJKlrUN8pGRo7k5nknICM5vWemMixJlyUy8ZUUEssAh6u2uRLfKFtuulanUDLlgKPrEE0fEcI1qKmleNGyELViYywAnNZPDhoB5vFTvC0qQkgnGymo+EuXAJautc/KLw8L5XT4zR9nt57TEtZTLJAJYihSaimT5dYk+mSVjdXhJVhxKcOBxOVRqRpyiFV5hbJUkEaYUhjwpWoGcLLylolKqogEgqUUgJBLsEh883eOk8Ot50fbECQrIhLulQIKS+hrhIPIg8oFsU3FOSSlISlYYpBSKnddyciNI2kWlAJT2wS6XdaXQacAP1SJLDZcWFR3QSGILJLmjvkrQAF65GO0jcjaVYFTJ84JlKmkFwAohnLE8DnkaRJZdn0buKUqWtCqrYgEhVAXdydWfWsEWU4FqKFqKwogYlKSkvmCARiz9Z+QGcE2y+cS0gOAWBGQcAsQPHLkIPUeovtufsj2K19YdPOMhynCWbuDOuRycuXOQ0YZ8YHSoJVXuqYmjnDwyzaN7XIonuvwTV68dT+cTCQOzBIcsA2vLWOu5ENWGJUhyDqpLA8AfDTkWhzdlzJEqZaJq2QEkoA7yzQhh1asAXTYu2mCV6oDuDQUFRXOpHnBEmbMtlsk2ZNZcsYSnRk0JIypGZCtWx10dsEBNnAGGsya5z7+EcCYcbY7VyrrkGXISBMUM2HiTFiQUyJQQlt0RwD0i3yZ9pVvEh8ukaiK7beapq1TFlyouS/wCsosfo+spXaMbApSPF9CIogVHUPRzZTJkqnTCADVzkEjWG/FHTJM3SC5KtfZHOrT6UrOhbAFSauR8Hzi23FtBLtMvHLU6faCDrGGlml2ksxZoou32zGIpnSQAlT9p1bPry6RbETuNRGl6NNkTEs5wuAM6cIvocTnJACgpIqGYUr4DOr+URlQB8KEcxR31q0bqQpbgu7555anhG1plYBh19ZzvHJmGieh0MARps7q3lYQC4VhKjkzMONC5LCIpxCjUgkvkej0fWIrHM3sOI0chj3uL842mLSThGR9mtSIQjmgHENGBA4UzbPWNbIg1ICgM8smPHifdBVgmJEzFMDgpLgPiJanSvujaZLmllJUUoZwlLsQ1SoCmehOghIiVZxVRO7pRzRizODU9IlmWdRluCElQch2o7kl8+HKMQiYsYZaQUpTiXMCTR3wgsKtkHjJl1zpSULm0qOzfFiYpKSKjE2RyjAaKsKezUQTiDMkjjmTx90CptvZTjhLgEFmICg+8CzZ/GCHwsakNifJ89KU4DlAtskS5gTvMmr1LciCMvdFP6m8q1BZO6AU82pnX2h6aR6JhdJlkknukHU0ApR34R5IwYSwqMzmGZieZyY8YjlWRSMOEkORUHIuzci1ekMxCplmXhXLmkBiAE4UneLMFHOubg9Y2sUpMmY85Ce0S6TMBVqGAHqlRGoqGhRMssxCsJTVRLMpSlFyWPCuemekFTLondmlWFbOTiKgTuuFMTQUJchgMg8NnEYS7yAUDgdjiSpRO7Tepk5Y+JpDj6ejtRjBUhmoxBoWbmDWpy6QrXJlSkoKlClAmZMS6gnMClScm5wULVIWFmWkBOgNWZnGtXCq6Ry9f0Z+o7ys6ly37GZiyJVMoCPXUlqHCXCU5v4wPa5Uy02cySvDJxDAEISlFNVgNiUVA1Ll28HsxImYlCSkk1NQkMwqQrdDDXM84U3fPmJKiCFaFOZS/7pIAAz5aRZzYM5wsnWFNn7KXMtCUqABBUcgDoW0/XGFgmLXMIkpK3U0sA5jVTmlc4b3tdnbKaYlLZ48Wem6QTRmo0S2WQmXLZIT9m2XeYvVSm0IFaA84vHx5tU8WtqnL7i0sHBwmlRkebEP1jeRLIQ80pVV0IfEyuJSAXOVI0s95hKgvAuaQN1y4BOqvWV7qQFJviaFLwSkqWoupZNQ5IyAZNdHjfo1iRdtOMpCSmZqcIDjMhiaUERWm1ssIlhQwviUzudVBjUDLziKdc6562Uk4jo4wjmolgwzhpZtl8KWxsBkcQDnVkuGTwevSNZFiFU3tHKwCKAkApI6uGVxAOUO5d3izmRhBUmYtKyQKElg5fIhIFBCaRs/PDnEgAaUP6PjFmN4FKilVUtroRkRzgpV4y19s27hUqpNTmdXHKC7Ta0hC0FIxtQpZXRyDhfSjxHaZSUkbxUqYMkpcpD0Gfnxy0EGXRd6e1KXdABUzVBFWfq2VIiqOCZxT5xkW/6WrjHka1Yr0yQkLBYjGkg0oAM/FQP6rGk2zCgTiYs1BXi4dxygmWgndSWAehPiXcxqulRLBUMnU7HUp/EfGMayJum2CXNNQCEKTTq9eYcaaGLd6Ltn8Im2tbKWtRSgtkAanq8c1k20zWUAEmoOhFcNGbxEd1umSJNlky2bChL8y28S2pMbzDAe095dnImKJamcfPl4TsSyXeO17b/aWdaUqGIB8/1pHDC+ucMVZiasdSsdydtdyZS1EOAaZjURywx2jZe3JTIlqUoKUUg5MGbQcovJRzq8NhrRLbs0qmPwAB5axffRrs5NsyFGZuqWXKXyZ2y1h+i3JmbwI8Ik7fDV/fGbSamYwzpHI779IVskW2ZgmEJQWTLKRgIYZjMvxeOjqtm65ND5RRL7u2zicufNSghWZOROQ+UUVJ7NenbU7uM4mHHNq0aJplnUEhkguBUaYnbg5+MViVb/tSobqScnoB+tYtCVkoCkkkEMBo7hmbgS4HGG8BesF83wkePIe7wEM7AuUcOJRSACSC5dXqga+3SBLMjDjSScTlI/CQaghtGqBzjY4gkhgxauZDVJHIuHiSBM92oTk5pXmMvfBN3TWKsZUQR3QAz6HiKajPnEcqyYWL4SWwpIfRwTwc/B4LsllQazDVfdCVEUBIz4cg0VSSRYCSmYiYuWwDqSVByGwjdPXdLvyie2TpiyFTHW7BIpiLVDUej5AtWILVa+zmCXMStElwUmUpTUpvNmDqCGoawBetvTMw9mg/dxAlweCFCiebDjBmpuJyio0oARy/DTxOUG3KlcspXMeYkVwuxGY1yrrnCayWeXK0UCS1S7tm1aGuvCG1qnlCCpyQ4ZyGydJ7tOg6QYEy7VixMoEqzGFIAFTmz6s5hVaJEw4iSQAxUTk3q+yJzOxb1ak60rVzXjB1msZXKIEwIIUFdzEkjVBrSmigpNHzDxThEXVMlqSoGYoLIHadm4WpkkJJVkQ2g4PqYDtdhJloQqavACpISsqCiFEPqELqxYBuWsEm5uwmJmifL7TNaJSd3DmNTiXmSxatBEku0LUQZy6KcgzSwzcNhTnkHo+sVuAN2KgHmT+2VhG4EBLgHRKQ5AD6tUvAzgp7pTUsMLgjIU0AI4l84d2+cUSiqWQjiqhI4MS4aFlmsXa70xajyB7xBqVkAsGoMqwdq6Isk9K09kA0ssSCMKqO6isk0oQGADkUiC8BM7RMoKIQkBnSnEzYTvJSHGdWGZg2Ts6qbMKZbpJBUwK6gDMhnYPpAMxOFalFeNSQAGDBmpiUo1oXy84f3SLss6TKQUFKlTHdyssH9Zhu4QKs3LnENpnKfBUhQc7gBVTItoOAPvgCVP3iSibi0WgpYFL97FmNKZtDqyz5c5KUzEzBvJyQlJBAD4KkhB8dQDFYsAzpiSMHZhCQxNCSaZA5JrSrxBZLsxLSBMT3iwSsqKdVUyB5tFjtl4pXKMqzolpUgvNWQAlqgp3nKlHnThCa5LeV41FVEpybImgD6lnivIqmtJDkVLEVPvrq8QJmh3BBPWr5jpEVosAmZzCA9WFc/wBUiaTd8tJAQCSdVAORygSRM/GElRIKSWILAU1bPPWDZyXdRpugeJy+MB2qXQuHD5jXIeykMp0nEAaEJD5mhoB/5ZwCohZCcOJYRiTmA5YA4QWrU0gq6gSFMlt0iub5e+PZOESqM4ALBnfP3xOu+CpJT2aUhKSzDe8S/jWGQxXOxnfcV/LGQ6/xsr7nvjIuElOz6ywSuQ1Afta5VZxqYIm7OzlIZJQ7M4mDMeLEQrSlDZFnzgiXOByB+EXBg4XDaqLwJKwa4FCrZE1qTXP2xcbxvnBKBVnhD1HCusUmzTikcYS7RWpRIcnwjUPwFfO0C+1UoKNdIri1OSYltJrEMdGWQ2umbaJ5EiWsjcISMgAOJZwK+2FMHXHeC5E9ExBYgseBBzB6xJb9k7PbLJaDLnoUJZSVOoulwwBSp28Is1pv5AqpSQOrf3gfaDaOzrkpdTUf8QJ06vFAt9nXPUCEYUjIHvVzf8ox9a3Fzn7S9qQJasQdqfDjFM2kvWapZQXCUkjrBVg2fWC4cHQg18DDezbM4++kl+Jfq8XIO1Qos9zX3NkYcIfDhVhUHFe7+UWJOyEgDekJPh+cSnZ+ziqpbOw76g9MIFC+RYdTxh04S2RapjqQHJDEAZDXR3LtTOPFWdQUSopTqWDq8s8tItFluuTLSUokFOKhImzASOBIU7Rv9VSBlZJfE1VUsxdlVMCxWpFhCzSY7VKQwyL8QS/ERKLrlImFioFnIIUQK1qB4mucWSVdcgH/ANqBzEyYP/PLlB6bNIADyTTI9oSejkGnWBYqNvsSu9jmKSHLKSlhXeNAN1jroInk2CTgQpiPulRJQC1d0EkqBrV346RabX9GWMKkzT/EmnQ4HgMXBYhvHtlksRjY4egYRLFSXK3yFEYlZTVJSQoPRykACnLrBEuwnGopxTEpYqxLSAHpQuOFRXxixWi6bPOBBnKDZfZAmmTnHWA7Vs/JZpVoRX/VkEs4YlOFQY/MxLFdRO3SQyRVg6Tq1X0Oj1g2ReikB3KSkBlJqQwZmYhjkTBqNjXCmtUpyKbiwAc6DCWEbWXZhUsgifIUps3WDp+DWC+Iwu2asKbTaDjXhDKWBhITMY/aJVTukElxqNYNt91ScSxOlChOEgrJUlnSQXDkgigyIObQwlbOr7QKK5ah+GczPxDB9ehMSK2ZnrWrEsBNCCmZL0agBU+g4avCsKbPjQkFMudLRUBKWccAUhdB1cQSmcsyhIUooOLG+EOQXotIJSrWoL8eMWay3BNDtr+NJc64sJb2ROLimJdQkGuZYH3RHFVum9p0h8KzLWpOE4kAkOM5Ywkg65cDpGqbsVgCmUymZmPJiSSx8IsVquWaUkmWtJNcYSaHnTKK2vaYyyZRHaDLDUJHEgs7k1iQsIKXAZjml2Pv9keTpKMKQogJdwH105wFZbxlrSpRfcD4SXNOHN/fGt3SLRalpTLs+IaEiniTBiGyrLLCitLlRYOdW4vnwyjy1WZAQQA2Mupiaxbrt9G004FTlAMcgaji5+ELtrLn+hLQFTAvHRCQN8lz3UgE83D5RXxovVbFlSK0pn5dYlFoEplhOJZLAsBhpQ8TXgY2VNJTiIDZMrvcqZ+YgDEVUK94lsIDtzfR4sLRS04mFdalySfdXhzhkLVKEsSSpQnChGEYVUehzFIT2KxfaguScQGdMwKDQZwRaGTaFKIAFatWrtAGS5+IJUCN0MwDChdIHM6kcIJuadMmCcpbgAJYHMYic9DkY2sl2Aht0KzAYuGS7+LxtYrOpKVhwrElqHg7VfiTCWvZyf8AWT/PHsVX6s/6ZjIz6ueVPIvJdAlA1yCT+cEG9JgqUADoGjeVdksLxJWKkOyS56kpMFzLskqAwrwAahJfliBSxA4UHKN8dAQvzTCOLfFuHOE1+WzGAUgU4RfPpcpMsplJl4lDfmKlHEo0IJ1IDanhwEKylGE48GJQIXgQpKXOooYtkTm01bxpDK+rs7NZKXwaUyhbHRlsmW/CCZctIZqlx7x4RBZ5ClqwpqTzhvZdkpiu+pCR1cwajhK5CjiZywevweCE2+U7BgI8ttyomolIxYBKThGAAFR1Us4SSomBxslLH+bOP7qh/RGOExl2pOim9kESb6KMi8AWW5JaCD9ottFqBHjuiC5V3yg5wjxUfKjQFN9c0d2HEmnviOXfKiWo0DG6ZQJzrqJhf9dY2kXRL/H4rUH8gIl0xTeajqPOPPrCYFCoaBjcqOCm/fV8VR6LmQQ/2o5BZf3kREwm2haClXaJmJOYT3k9RwgoXkwJZKgOb+UIV3TwVN/nHyiE3C1VTJo8U/0wo57dOIqYgniCxiZN6jIh+eUJbPYEg7tom9N32bsSiwA/56vED+mJDlW1Lln98aqtQ6jpC+Zdx0tHsHtyjX6nn59sg9ZZf2KiRvLtKeUbqnJGkJBYbQPXlHwI+cepuy0kv9l/Of6YkschSFZsTzgxEpDOCB1AiuS5E9IJKUEfhWPi0AWu81ILKH+8HzaJauhITmoeDNDjZ6Wha96Zu8AvPyMchtF7rmbqHpp86w32DtivpqBiCjUkZgMGfOpBIy84ZBa7520uXLY1HAn3nQczAljFjcreRiLB93IZAfPMwCLBInS1y5y1LCu+VHNqsAGDNkAIr927M3NaiUSEKxJUxZSxUGrg0NQQaRoLvabjs85NZaCC1QBUO7U0djBsqQiWGSEpA6CAscmWBLlS0qKQAEIA3RpiOSfGvIwPOsKSCqeEt9wDd5PR1n2coknm3vjB7FiAWMzNL8ED11aUpz0is7XXubBZV2iWAq0lgZiwCrNwCW7oBNAwzh5Ns6S61pwkd0BWHD1KSN46nTIc6Rt1YFTpYQVLUjvEE5kZAHvecGnFZ2a2kXbFTTPEubODKxlASop+6cLAgZh8uPFr9Iwu0qSQ/wBxj5gxVNhJJFvKQFkYFpUmlA2hBAzbSrQRMvfCpSTMNFF+OeXGCqHImy3cSEBWmElwejtA9tkp7JZKASwZTlwxBHJqQrkW9AUTiJLg1zDfdrSJLzt7SpiagEghWjEv1jKOpUxLOqSCT3iFqdYNMsgwao0jyXOTiLIozEEnIvCiy32SiinoHpx6GC7BvJnK/C/tiJn2ln/+r/vV/VHkIu3/AOp7TGRagikH1sHnGJrlh83gA2JX4vED5R6myqGqvBIETJpLmpTmk+DtGybUhThIyLEV97GB7NIUf81uqR8onVZ15Y3HEIDf8oi1tFilqGTxV7xuHeODLpFrmWJQ/wAz/YPiuIl3Ss5TVA80P5MRDFYVXHdolVJTi5w5TeBfvJHQPEcq55hO9Op+4x9qj7oyZc6PWXM8k/IxJvaL5AZ5mDU4f0YK+vy2Y8NYUTrlUWwTQH++h3q4YgiIl3DPr9tL8iPnEtp/L2nGqS8Ydpf035Qls1zzcpk3db1Xz0zSzQULnDsJxyyUPiAIMO0YdoT+h+Uay9pK/lHv1EkD9qonWob3QPLuZ6makcAC6vcBEtopW0aSWYFuI/ONfrlP3anh/eM+ogWPaP1aMXcUo/5pf+H5xLr0XwkV7MnxPzgqXeKljdCEjoSffAUnZlDF5i8QyAwN46v5RJN2cUkJVKXNY5uK/wC3LxhXU6L8I3cAOpZDA9WMTK2gSzGQmoofk4PthfMuSaR+0UTwUCB7PlG0i4VnKaBp3Sa8q/CBaYSbzlknFKDFskjxq0EybZKV6h5Zj3GAbJstaFqCUrFdSCB4RYrq9Gk5RBmzkpGuEH4++Hq0JLRKmEJTKUSaUfPqRFmuzYFC0gzAU8Rl7QYsV0XPLsqAnCAdVCr8y8e3le+BCm4RrBa516S7VKskgSZKUg5Uz5l45OhQLqW6vFvh8osG1trVPnzVTCcSWwtkXJd3yOR8xFcRZ1rbClR4MknXRhWGAQmckpLugA7rOUu1HTmSOLk+cSXRbjZ5wmOWZsSS9CakHUsDSNJl2LSHmtJQKAqqdNBqTxI0iCXa0opLQVPmZzK8kDcByqcRiDtV62GUuQmbJtGIqQFJwnE4ahwj/lFPl2tUpe4sSwe+pyFrfvAqAODSoD9IrF17R2hBPZzFHH35ajQ0FU9BQZdDBqZ/ajFxzBzBjPkXXLr2mWoBIlJQkChlnEOtWI6kGDJEy0KUT9kpOaFKmFZfWiUJSmnU1NY5Fcl7TJK8y2gfLpwMWqzbTBRxKWsKydLJLZ7+EAqHj5ZwaYvMycyvtKFqKUQz8EgZdfbAd4qUpJ7Jitt0qBCfNq+EJ7v2os5+6Jnm78CatE9vvcKwlNWUC48QRCqHsUgyVGbOQh2qpIGIDV2FRFOt92yJs8ggYXJSSKB6tiBHth1tHtGmUhdXJDBJPGkUuRtE5CclPRQo0ANf8JSR3QaF37RZ9hXAN/XOhMl2NMKRvF82GZ9/AQwRtOCnDRx1r5GBL5txmoSkJDPietcJyrpFpuCV2KUlLKMpyBkVA+NYKuvDgnjMYQnPjz8YTrs85SlKCSpJLFqgFn8oLs04CRO0Kgn9eUZlET/U0r7qf+4r5xkI+y5p84yImyJRw9wOdXr72jUyFcIVSZs0VE2XXkXhld8q0ziey+0yBCUqo+VGpDiT2eRm7U4/3gpSxrTrA864bwCm7Bb8AlWlaOANI2l7LXio4exUXFQQQPaIcWvVTWagbl+USfSOfmW98ESdiLzAOGQlsmKgPINEFt2UvJAJXILDhveTVi6dQbqFE4SCeBziKZLSsvvvqXB8oAnTp6d1Q8Cz+2IETZgyl0Ggb5wDTmTKCSPtFqYZFQPIUGXGDikEd+vMfKKlMvtSD3D4nMeERy9rATmhL8D+cOVats1BA3Sg+BBjWRZkqOXX9NCBF+hqYqdYxN+gFg7nMfoRZVqzTbIk/iP8MDLkNQoUHOjE+6Ff16gAFyDzJMaf4hSKhZf975mI7FgTZA1HHGPFSkCjh9KxX0X6rMKccf0YOl7QWcDfmFC+GAlvJYiWwdLCQzEVygiRZHNFh/EeVISG90qLImJWODFJrnR/iYlkXsEuz9H84lqw9gpI/aHwMA2690yXKlklsn/OFN47R4Uav1imW68CS6iSYZNFq02n0hz8kMlPPOmRB0MNrg9KU8FlqxOoHPjmz+6OVTp7mphjYrnmUUtpSDrNOF/3U95R5AMeMawPo+ybVCcnDkW1IbwMKL8tWEYipgaACpPQByfARzKTfaUSkiWSsmmJdBTUJdwORPhDO774XNmYUqKlkBOImuYd+XINBqE3TsTabbPMwS8Mt85ihoeAJL/LSOrXTsNIk977Q8ww50BdX8RMGbM3ULPISh3LAqPNtOUNxDiB/VSGKSApBDYCAR7suRijbTehizT1Y5B+jqOYSHQeiX3T0jopMRrmhohXE7Z6G12aVNnrnpIlpUoAJIcDIFzQwmsOzc2b2vZtjlHeS/UU8UmO3bTSzMs6pf3yhHgpaQfY8Uy7JPY31OlepNCjyyExPvMZv1ObzFFJZYYihY+8QOq1fdLR0b0i7PSgntkjeyLHyaOXzZoSWJ8Ys6W/bkEOSx/Tw8ua3lOIldMKqE5EB0noWiuy5yScz0idKsIcZe/keUVga2uVNmqfGovQVy5NhL+YhldWzqUvMtU5gMkgV5avA31lLSSrsyNHQqozzCgR5ERNLuOdaDiQTMCg4CgxHgXBHQxFNZ7+ssk7sorNaqL10Ijxd/KtKyrswlKEnC2XEg6PFwur0XowYppAJAoGbnpG+01x2eRZsMpTkGooRkXLgODyfwis4lauPaLs5K5U1BXLXw0PI6NnAkhWITGYuoDOgdn8ot9hlS5d0gqlby5ZIXQh1Es+oPgesUSwTCkmWwCVLcq6B25hxBiib6DyH80ZDz/D83gvyMeRnDiDZvZOba5wlgICc1LC3YcQGz4Ax3K5bjlWSUJcpISAKnVR4qOpitej8oTJUvCASpiQM2y98Wk2xJo8dJB+iFTgNYpN4emOwyZplqMwsWUpKCQGfxJpkItM+akCr8mEcW9L+zmBaLQhG6rdLCr1IJDdQ8Kdqum/ZFqR2kiamYniDlyIzBg5Knj5g2JvW0WW0JmpOBD74WWxjknM9S0dZkbbWmbvITLSgBwCCSqlBXjGb5TcC435c9mmJJny0ks2Jt4dDnHKzOs0m1GWZYXKJAIWllNqeI8If7T7YJNlSVhKZqwHDGh1w1LRyy1W4qU+9yJJMV/hdmtPoou60YFhC0pzARMUAdeMQL9CF3EktNDvlMLVzYQ89H1r7SwyidExYyY0nLrV6Fwn9jMSRwWC/niPnCG17A2qUXMmpq6d6gzJAJ5R2ydOShJUohKUhySWAAzJgWyLWp5hSwVkk95np0pVuZdoMTg9osOEtMASc2Ukg+RERLkAZgVypn4cI75edySbQGmoCqMFZKHQiojn+0fo+VIBmSCFyx3gsnGPHWM2FQpNmAOIywrgMTfCIlSUqLdmhzoQFfCG8x0lzLlg8aA+0Vic3gph9nlwT8WHvgw4Qm7gkOZSW5D5CMndmUkqlJJahFVdDSvvEPJU9SyQAJfPvHnqGPnCa/1mWhWJU1SsgokYWPJLN5Pzimsq5a7LMO8QmWk5GYoIA8DveyFZlyE1VMVOP3ZacKX5rVVuYEbTbwGKoUOKkEPzooEe6JZciWsgImSyTkJksBXQsXJ6PyjoEQvkoH2CESeYGJf86nPkBElgsyFHHPmAFWRWS5HFzm3XWGdl2TClAqUkDgjEx8FB4F2lujArEkDCEgaextBxIGcWwstC5UslMtaVp4u/9os3o0toXb5aDhNCQTyZ450qmdItXo2pbpalDd4kHDnxZn5RB9QWaZE6pkLbLakBL4gPGNbZbiEPLSVklgwLDnFUlvG90y6Gqvu/PgIUWGYu0TCpVUJ0FAToB8Y8sVzqKu0nFqvhzJ13j8IazbWkfMRmbWZK1mT8SgPVTV+YoAONCYR3jd/aW2TaApIEtKgabyiQQK8ADAO1G1IlpwJNeXlFBt18TC5SpWLi9YbW8dG2gwLlrSpiCCPZHz/bLWBPKfukhjxB/KLEvbFctKxNJJ9UDM0iizZpUoqOZJJ8YYDxNqLuYnRasRAA84TWW0kljFouS6jMG7nx+cVR3srsWm0q3lKHHKvUR1G67gTZwJbAFwZawKO1AQ/eajZKHOEGy1j7NIIIxDOuf5xb0zwsYVBwdP1keYghYhAW9MC0neA04ciDofzipbaTUt9HcdqVg5EApUkgHq5AIeLSqepJqN4AhKvvjNlfiFeufERStqp2O2pUGYYR4uk/PygpMdorD2F39mMkhCfIj+8U67bOmYLO4PfqAKnUARdPSDaP/TgDVR9iVfFordz2oWUSFTBiwlTtm5DA14PBfqizfQ7V/qf7v/zGQd9ey+cZGsg6nsVlFnsZK5WOYApRSniz4Q2ZAYPHLbB6RJ6LTiWoJlKLFDYggaEE7x8/KOpXbtlZpqcUuYlQOoNOcc92xuO7lLVNE4ylKJJQhlOTU4UkO/SkKdMsF/vLCypJSR3kF/ZFH2mve12pZkoAly9CojGsceIHIecKdnNqLLZpZlJkzl1f7RIBPCgoIC2kv6XOPaKC0NQMkU4CqxGPJGNi2NSGUpWM5mjDPSsTX3tBLsiQhCQtZ0fIeUVuzbVkIKUmYpx6xSFDyJ9sJZ14pxE9mpRJclSz8AIpFqW874mWibjVQlIBHSkBMpRGYPD5QdZ5jpBEuWl8iUk+NSXEbTL5mBWAEgEd5khzrhYOI2HZth7yl2eyy0zJqEnr5xYl7UIIPZSp048EyyAf4lMn2xT9gEgWdLpS+qsyYuAtZUaKGHU6nknhzPlxB+EoNuvCdMBNmlIlJdpS5wcn1VLKXy+62dXoIbJFuX69mljgErWfMqSPZGlqvNElOn9+Pziu3xt52aFYe9pEljmSF5TLap+CEoR8FH2wPNu+QVb2Oa/+pMUR/K+H2RxedtRNVMxlWr9IsyvSEZYQsoC05U8nFcnaLU3vASkTloTm+SWeBJFjnTnwpISHqBWmj/KF1tvBM60duAwVQhJq+hbhB0u3qGRU0YtO0ZJuBaR3j4j9CFN83HOmApZwaO9PGC0z1ku6z/Er4GJRaJoriUmv3jF1d/xyu8rkXKWQunPSB03UunEswYuQdWFQOZz0jqV4oVMG/gUeYHyfyaApN2pCDicqrvAqNMuMavlgsx7dd1qMupOJ9Tn1589YK/wy6grFhIyrxzBcsQYjumaJT4WWk88v14wxmWlJ0SPE/KMyymWUq/wwlTiWsgJozgM/MAE9XjyybEETEEqWyVg/tFEZg8SNMoZC3JQlSsKSBzPSGki2JKQRLAcUeh5QlfbvtACAx5RMq01oYon11MT3WI4An5fGNJ19zyDutzEb2DFzn2wE1MU/azaLspZZVTTmYXfWE13KiAQzM3i8V++LtVPmArnEYdAHT/fxg1ZSqdblKLqUT1iJVvbkIY2/ZzGB2a2OuIOG5BLe0mA5exaV7qlrCtaqbwCqgcqxjn6Krt4oE5YIJGkbI2ZURQw7OxRRupUT1FfKke3fLnyZgEwJwijBVfEEDlGvafgnVb+qlylOtm0r8IuWws8FWGmbu8Itr7YApAS2ULLjtykzkqdmh+wvoOWEoRiKQ9MmeDJUwO4z48tIqcu9CuQgpepHmne/XSLDYw6XGuXQ1EHsoNtU4FBByjne01oEq0qJUSlKgQDm6WpzfjFzvu3os9nXMmFgAw4qJyA4kxyW3WtdpmKmKDAklhkNWB8I5+V/xnyt3htee0U61qKyAEgtKRoCaAniawbtDZBJSJTuZepzJIBUT1MS3vZZcmZZJaGQlgsqPUKdXHKF992+XOmrJW+I7oSCS9K1GTjLOL4Y1+tf1ijID+p5n3Jn8v5xkR4JVJBSxWV/ugpHEZQJYpKJa1LUjEfVcMzdT7YsE6xuTvK9nygC03RQstvD8431rAV43/iDlKQU5Ma5dM4qV6ze0GNlKQeBZSeoyIfjlrpD62XYU+sDT7v5wslWUIClDQ4h1ZvIjMcoYzSyx3UuYcctYwjNat1vPveBMEG+paWHZ9qR65JS/wDCMh1jLTY+0WgqUSlTEJ0D5tA8+wALJfV/jGvoMJNqlmpl4T++tXtJeClTkYcaZYWlNVh14k8CKEEc6QFY7u7TNZAPLnFmujZ9Cd51Eimbe6C4Udg9IyZKAhOMJaoYl/FsofXL6SEzpwR2uAqogKG4Tok5YXLAc6QHaLlSA6FLSTmXxa8DSB7TLXKRixhXIoT8ICJ2m2nmk4VHDxrSnD84rc28isB1e384OXe/aIUpUtBUhg5DuMvPnAZvtAKQbNKLlsq5dIoAi59dG4v8Iln2tpBBIGJgA4fODkqlKr9HljokP5kGDpAlJNJKQf1yi2LCPZ20GXMdQGEvRWR6DjFuEzExAT4jTwjSz2yUP/joJ4lv6YkN5or9in2f0wWmNu2AqwPAA/lHkq1oKqpIWMqukHq1Cf7RiLSkN9mkqNX0D6ANTziP6ZLB/YpoXOVXA4JFcql4iJtBYEkbwGWJ/YIXLtShVSwlL5lVHOT8PGN7ZeyVBkygkjUH8oVzNpSksZYU3E/lGbLrNoqZapRJqHGakqwvR6FmXTrE1232JagP2iFFmKWf90ijwCu2IXnKQH4AfFJiaXbBQYAQKZB/dFkikOJlklTASpTJBcirJ5EZ+cQz7pVMbDaprZgoWj4Jr4wDKtKG/ZCpY5VBoxDZVyiaX9FxOLHJBS7MAOI0EJHWGYZasBUpZ1KwCo0J0ZsuEMl2hRPdCWY1DuNWUGA6EGArDeKHCEykoAdmOXSkCy9qX7IGUGmYnL7wwlqFm9kSNbShKg6UoU2hr1146QGCG/ZJJ1b4tlDVdtlPWzpcFnf8o9lplOWl4XLne1PURRTSgL4S2Ou8WjOxVnUDXeJaILyvRSpmAboKmpnm1Ya2rBIlnCklm9c+2KVboNLu5JI0cj5UgG2WYqPefkWPvrAq9pVvRKQHZq+94JF5qUAWFH58orIMgSfcyVghSR1Bz8CGhfL2QSmalaWIBqEqFRqGenV4fKvQuKCMn3sQHKQW8PdBmfKsO5RSZaUAKSygQeDHKHF1WhkV9R8XIB9ekUSyT8dqBLjdGvjwiwG34ZZSz4lMXOhScQ8QIP0fqo7TbSKtk3FUSkuJaeX3j+I+wU4uOb4IkJlJSlIBKirVRIIq+QYtD+zbFSyCorW1WSG55lvgIHt1gR9GlSyAoBZUSQHJIOfQUAjHrd6z60JKsUxU1MuYSFFOJ3xFsOIasKaaPDG6LuQLQUNQBTlVTRL506uI3sM4C8Jpw0lpYB+CEB69YBk25U21zCHT2hIOtCEgtzbWOsjcF/4mkcZn/cVGQX9Bk/6f/H+iMh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hQSERUUExQWFRUWGR0aGBgYFx4fGhwgGxgcGhYfGB4fGyYeHhwjGhoaIC8gIycpLC0sGh4xNTAqNSYrLCkBCQoKDgwOGg8PGiwkHx8sLCwpLCwsLCwsLCwsLCwsKSwsLCwsLCwsKSwsKSwsLCksLCwsLCwsLCwsLCwsLCwsKf/AABEIAJ0BQQMBIgACEQEDEQH/xAAcAAACAgMBAQAAAAAAAAAAAAAEBQMGAAIHAQj/xABHEAABAgMFBQQGBwYFAwUAAAABAhEAAyEEBRIxQQYiUWFxEzKBkQdCobHB0RQVI1Ji4fAzcoKS0vEWQ1OismOTwiQ0RFTi/8QAFwEBAQEBAAAAAAAAAAAAAAAAAQACA//EAB4RAQEBAQADAQEBAQAAAAAAAAABESECEjFBYVED/9oADAMBAAIRAxEAPwCmuUrSNze4uBkQNdX5VpG1rU004aAgAv03j5N5xFMmF6DFQHCDqS46tSNE2rFMJAzOTUFc/H2RyxD1oKUplBQWFjvDJgcTNydvMGI5K/uk5kAN1BI5Cn5RtOCnxuKjJIFB8jm8Q2aWVPiIAAJMZ6htlnV3ynIAU5kV6UJ5CGolPgSjNyCtLnUkk0Z3rQ6wnsdlxDESzKYP0qQ3L3RYrhsHblKEYicYKW4NvFfKopQ0eLDgafYkE4X3qihd2ZsqikBTpaWJepNOIDM3PXMe+HF+okWFTTz2s5iUhDYQXdlHM1MVu5LaLVax2wAQR3U0AHLzzjXrUsVxXJMtAGGU6QAHOVMjkMsm6RNatmZ0oVQoAJpwd+kdEujBKQEoyGX584aotCVDeYxesWOGCYycCwKqfJ2489NYwhTFSQc2NaDIM+pjpm1Ox0qfvygBMFaFnHExy+ZaCj7JR7qjU1ILMX4/mYMwo5doUzKVRNW4g0LfHpHiLSTMqGLVIowAppqPf4QLjqQosMgeJq4GvNuUeoDKGRHF6U4jhyiAorOIhWdR1183p5wJa7S7nCMv07wDb7csLOIPV1MC4ct404cGidSixBcs/VgX+EaxJEIJqGpUNpxf3xKuYx5KDgkODoW8/bEVmISCpRGQCS9Ca58I8k2hwynLnPWlAx1EGJPhUkCiWDZMaM7kZ+UeS1JGMLJenJ6kacRTziSyKDMFAK0poWfMMcm9lYgQrFjpVNAS71rrQf2gqqaxy1JSWSSxxPmcPBuGZoNY1n2ZCgMLAszPU5M/4no3OMkzsahjKixYMA5B7wHOvSkF2OZKAJmDCyiELQkqUojIEYgnJ3By5QS2j6CmJAod2tQ2R/QY8ILkrT2eFe+KKFHydyeIp7IHROCvVKidScqnup4iuprG8u7lkCYkYky8gC7nMsGzoaUoDnAnk2TvGYlCkoIpSj8R14DpAVtUz0NWIceB+PlBN4Xj2iEyXKFpIcJozZuzNWrdYktIxAJlpSBTeUoYlGrsHcACrt4Ruf1QuuaX2yikvnhpmH5mG1lu4knDi3CtLqAAISHGoBfXgXjZN3qUhOBMtAO8WW6iRnuhDCoyJh3ecntJKQKMKaNkN/qCavxjHl/07gvlnCEmaEhw5DkqDKAr6hY1aldcoZCfiTvImApFCSMxk+8xfV42k2SVJQurqBCSoqYK/dAajsKwKmYuaSEIStiCGdk1zVusOLk+6OF21zvW8mwrmFRlqdPdBQ2HeIz6al8qUiewbOdr37QUqGWFJFMizDDnr0hXeF6TUAoQkSku7J9YmrlqVd8oZovuVZ5XZJKlrUN8pGRo7k5nknICM5vWemMixJlyUy8ZUUEssAh6u2uRLfKFtuulanUDLlgKPrEE0fEcI1qKmleNGyELViYywAnNZPDhoB5vFTvC0qQkgnGymo+EuXAJautc/KLw8L5XT4zR9nt57TEtZTLJAJYihSaimT5dYk+mSVjdXhJVhxKcOBxOVRqRpyiFV5hbJUkEaYUhjwpWoGcLLylolKqogEgqUUgJBLsEh883eOk8Ot50fbECQrIhLulQIKS+hrhIPIg8oFsU3FOSSlISlYYpBSKnddyciNI2kWlAJT2wS6XdaXQacAP1SJLDZcWFR3QSGILJLmjvkrQAF65GO0jcjaVYFTJ84JlKmkFwAohnLE8DnkaRJZdn0buKUqWtCqrYgEhVAXdydWfWsEWU4FqKFqKwogYlKSkvmCARiz9Z+QGcE2y+cS0gOAWBGQcAsQPHLkIPUeovtufsj2K19YdPOMhynCWbuDOuRycuXOQ0YZ8YHSoJVXuqYmjnDwyzaN7XIonuvwTV68dT+cTCQOzBIcsA2vLWOu5ENWGJUhyDqpLA8AfDTkWhzdlzJEqZaJq2QEkoA7yzQhh1asAXTYu2mCV6oDuDQUFRXOpHnBEmbMtlsk2ZNZcsYSnRk0JIypGZCtWx10dsEBNnAGGsya5z7+EcCYcbY7VyrrkGXISBMUM2HiTFiQUyJQQlt0RwD0i3yZ9pVvEh8ukaiK7beapq1TFlyouS/wCsosfo+spXaMbApSPF9CIogVHUPRzZTJkqnTCADVzkEjWG/FHTJM3SC5KtfZHOrT6UrOhbAFSauR8Hzi23FtBLtMvHLU6faCDrGGlml2ksxZoou32zGIpnSQAlT9p1bPry6RbETuNRGl6NNkTEs5wuAM6cIvocTnJACgpIqGYUr4DOr+URlQB8KEcxR31q0bqQpbgu7555anhG1plYBh19ZzvHJmGieh0MARps7q3lYQC4VhKjkzMONC5LCIpxCjUgkvkej0fWIrHM3sOI0chj3uL842mLSThGR9mtSIQjmgHENGBA4UzbPWNbIg1ICgM8smPHifdBVgmJEzFMDgpLgPiJanSvujaZLmllJUUoZwlLsQ1SoCmehOghIiVZxVRO7pRzRizODU9IlmWdRluCElQch2o7kl8+HKMQiYsYZaQUpTiXMCTR3wgsKtkHjJl1zpSULm0qOzfFiYpKSKjE2RyjAaKsKezUQTiDMkjjmTx90CptvZTjhLgEFmICg+8CzZ/GCHwsakNifJ89KU4DlAtskS5gTvMmr1LciCMvdFP6m8q1BZO6AU82pnX2h6aR6JhdJlkknukHU0ApR34R5IwYSwqMzmGZieZyY8YjlWRSMOEkORUHIuzci1ekMxCplmXhXLmkBiAE4UneLMFHOubg9Y2sUpMmY85Ce0S6TMBVqGAHqlRGoqGhRMssxCsJTVRLMpSlFyWPCuemekFTLondmlWFbOTiKgTuuFMTQUJchgMg8NnEYS7yAUDgdjiSpRO7Tepk5Y+JpDj6ejtRjBUhmoxBoWbmDWpy6QrXJlSkoKlClAmZMS6gnMClScm5wULVIWFmWkBOgNWZnGtXCq6Ry9f0Z+o7ys6ly37GZiyJVMoCPXUlqHCXCU5v4wPa5Uy02cySvDJxDAEISlFNVgNiUVA1Ll28HsxImYlCSkk1NQkMwqQrdDDXM84U3fPmJKiCFaFOZS/7pIAAz5aRZzYM5wsnWFNn7KXMtCUqABBUcgDoW0/XGFgmLXMIkpK3U0sA5jVTmlc4b3tdnbKaYlLZ48Wem6QTRmo0S2WQmXLZIT9m2XeYvVSm0IFaA84vHx5tU8WtqnL7i0sHBwmlRkebEP1jeRLIQ80pVV0IfEyuJSAXOVI0s95hKgvAuaQN1y4BOqvWV7qQFJviaFLwSkqWoupZNQ5IyAZNdHjfo1iRdtOMpCSmZqcIDjMhiaUERWm1ssIlhQwviUzudVBjUDLziKdc6562Uk4jo4wjmolgwzhpZtl8KWxsBkcQDnVkuGTwevSNZFiFU3tHKwCKAkApI6uGVxAOUO5d3izmRhBUmYtKyQKElg5fIhIFBCaRs/PDnEgAaUP6PjFmN4FKilVUtroRkRzgpV4y19s27hUqpNTmdXHKC7Ta0hC0FIxtQpZXRyDhfSjxHaZSUkbxUqYMkpcpD0Gfnxy0EGXRd6e1KXdABUzVBFWfq2VIiqOCZxT5xkW/6WrjHka1Yr0yQkLBYjGkg0oAM/FQP6rGk2zCgTiYs1BXi4dxygmWgndSWAehPiXcxqulRLBUMnU7HUp/EfGMayJum2CXNNQCEKTTq9eYcaaGLd6Ltn8Im2tbKWtRSgtkAanq8c1k20zWUAEmoOhFcNGbxEd1umSJNlky2bChL8y28S2pMbzDAe095dnImKJamcfPl4TsSyXeO17b/aWdaUqGIB8/1pHDC+ucMVZiasdSsdydtdyZS1EOAaZjURywx2jZe3JTIlqUoKUUg5MGbQcovJRzq8NhrRLbs0qmPwAB5axffRrs5NsyFGZuqWXKXyZ2y1h+i3JmbwI8Ik7fDV/fGbSamYwzpHI779IVskW2ZgmEJQWTLKRgIYZjMvxeOjqtm65ND5RRL7u2zicufNSghWZOROQ+UUVJ7NenbU7uM4mHHNq0aJplnUEhkguBUaYnbg5+MViVb/tSobqScnoB+tYtCVkoCkkkEMBo7hmbgS4HGG8BesF83wkePIe7wEM7AuUcOJRSACSC5dXqga+3SBLMjDjSScTlI/CQaghtGqBzjY4gkhgxauZDVJHIuHiSBM92oTk5pXmMvfBN3TWKsZUQR3QAz6HiKajPnEcqyYWL4SWwpIfRwTwc/B4LsllQazDVfdCVEUBIz4cg0VSSRYCSmYiYuWwDqSVByGwjdPXdLvyie2TpiyFTHW7BIpiLVDUej5AtWILVa+zmCXMStElwUmUpTUpvNmDqCGoawBetvTMw9mg/dxAlweCFCiebDjBmpuJyio0oARy/DTxOUG3KlcspXMeYkVwuxGY1yrrnCayWeXK0UCS1S7tm1aGuvCG1qnlCCpyQ4ZyGydJ7tOg6QYEy7VixMoEqzGFIAFTmz6s5hVaJEw4iSQAxUTk3q+yJzOxb1ak60rVzXjB1msZXKIEwIIUFdzEkjVBrSmigpNHzDxThEXVMlqSoGYoLIHadm4WpkkJJVkQ2g4PqYDtdhJloQqavACpISsqCiFEPqELqxYBuWsEm5uwmJmifL7TNaJSd3DmNTiXmSxatBEku0LUQZy6KcgzSwzcNhTnkHo+sVuAN2KgHmT+2VhG4EBLgHRKQ5AD6tUvAzgp7pTUsMLgjIU0AI4l84d2+cUSiqWQjiqhI4MS4aFlmsXa70xajyB7xBqVkAsGoMqwdq6Isk9K09kA0ssSCMKqO6isk0oQGADkUiC8BM7RMoKIQkBnSnEzYTvJSHGdWGZg2Ts6qbMKZbpJBUwK6gDMhnYPpAMxOFalFeNSQAGDBmpiUo1oXy84f3SLss6TKQUFKlTHdyssH9Zhu4QKs3LnENpnKfBUhQc7gBVTItoOAPvgCVP3iSibi0WgpYFL97FmNKZtDqyz5c5KUzEzBvJyQlJBAD4KkhB8dQDFYsAzpiSMHZhCQxNCSaZA5JrSrxBZLsxLSBMT3iwSsqKdVUyB5tFjtl4pXKMqzolpUgvNWQAlqgp3nKlHnThCa5LeV41FVEpybImgD6lnivIqmtJDkVLEVPvrq8QJmh3BBPWr5jpEVosAmZzCA9WFc/wBUiaTd8tJAQCSdVAORygSRM/GElRIKSWILAU1bPPWDZyXdRpugeJy+MB2qXQuHD5jXIeykMp0nEAaEJD5mhoB/5ZwCohZCcOJYRiTmA5YA4QWrU0gq6gSFMlt0iub5e+PZOESqM4ALBnfP3xOu+CpJT2aUhKSzDe8S/jWGQxXOxnfcV/LGQ6/xsr7nvjIuElOz6ywSuQ1Afta5VZxqYIm7OzlIZJQ7M4mDMeLEQrSlDZFnzgiXOByB+EXBg4XDaqLwJKwa4FCrZE1qTXP2xcbxvnBKBVnhD1HCusUmzTikcYS7RWpRIcnwjUPwFfO0C+1UoKNdIri1OSYltJrEMdGWQ2umbaJ5EiWsjcISMgAOJZwK+2FMHXHeC5E9ExBYgseBBzB6xJb9k7PbLJaDLnoUJZSVOoulwwBSp28Is1pv5AqpSQOrf3gfaDaOzrkpdTUf8QJ06vFAt9nXPUCEYUjIHvVzf8ox9a3Fzn7S9qQJasQdqfDjFM2kvWapZQXCUkjrBVg2fWC4cHQg18DDezbM4++kl+Jfq8XIO1Qos9zX3NkYcIfDhVhUHFe7+UWJOyEgDekJPh+cSnZ+ziqpbOw76g9MIFC+RYdTxh04S2RapjqQHJDEAZDXR3LtTOPFWdQUSopTqWDq8s8tItFluuTLSUokFOKhImzASOBIU7Rv9VSBlZJfE1VUsxdlVMCxWpFhCzSY7VKQwyL8QS/ERKLrlImFioFnIIUQK1qB4mucWSVdcgH/ANqBzEyYP/PLlB6bNIADyTTI9oSejkGnWBYqNvsSu9jmKSHLKSlhXeNAN1jroInk2CTgQpiPulRJQC1d0EkqBrV346RabX9GWMKkzT/EmnQ4HgMXBYhvHtlksRjY4egYRLFSXK3yFEYlZTVJSQoPRykACnLrBEuwnGopxTEpYqxLSAHpQuOFRXxixWi6bPOBBnKDZfZAmmTnHWA7Vs/JZpVoRX/VkEs4YlOFQY/MxLFdRO3SQyRVg6Tq1X0Oj1g2ReikB3KSkBlJqQwZmYhjkTBqNjXCmtUpyKbiwAc6DCWEbWXZhUsgifIUps3WDp+DWC+Iwu2asKbTaDjXhDKWBhITMY/aJVTukElxqNYNt91ScSxOlChOEgrJUlnSQXDkgigyIObQwlbOr7QKK5ah+GczPxDB9ehMSK2ZnrWrEsBNCCmZL0agBU+g4avCsKbPjQkFMudLRUBKWccAUhdB1cQSmcsyhIUooOLG+EOQXotIJSrWoL8eMWay3BNDtr+NJc64sJb2ROLimJdQkGuZYH3RHFVum9p0h8KzLWpOE4kAkOM5Ywkg65cDpGqbsVgCmUymZmPJiSSx8IsVquWaUkmWtJNcYSaHnTKK2vaYyyZRHaDLDUJHEgs7k1iQsIKXAZjml2Pv9keTpKMKQogJdwH105wFZbxlrSpRfcD4SXNOHN/fGt3SLRalpTLs+IaEiniTBiGyrLLCitLlRYOdW4vnwyjy1WZAQQA2Mupiaxbrt9G004FTlAMcgaji5+ELtrLn+hLQFTAvHRCQN8lz3UgE83D5RXxovVbFlSK0pn5dYlFoEplhOJZLAsBhpQ8TXgY2VNJTiIDZMrvcqZ+YgDEVUK94lsIDtzfR4sLRS04mFdalySfdXhzhkLVKEsSSpQnChGEYVUehzFIT2KxfaguScQGdMwKDQZwRaGTaFKIAFatWrtAGS5+IJUCN0MwDChdIHM6kcIJuadMmCcpbgAJYHMYic9DkY2sl2Aht0KzAYuGS7+LxtYrOpKVhwrElqHg7VfiTCWvZyf8AWT/PHsVX6s/6ZjIz6ueVPIvJdAlA1yCT+cEG9JgqUADoGjeVdksLxJWKkOyS56kpMFzLskqAwrwAahJfliBSxA4UHKN8dAQvzTCOLfFuHOE1+WzGAUgU4RfPpcpMsplJl4lDfmKlHEo0IJ1IDanhwEKylGE48GJQIXgQpKXOooYtkTm01bxpDK+rs7NZKXwaUyhbHRlsmW/CCZctIZqlx7x4RBZ5ClqwpqTzhvZdkpiu+pCR1cwajhK5CjiZywevweCE2+U7BgI8ttyomolIxYBKThGAAFR1Us4SSomBxslLH+bOP7qh/RGOExl2pOim9kESb6KMi8AWW5JaCD9ottFqBHjuiC5V3yg5wjxUfKjQFN9c0d2HEmnviOXfKiWo0DG6ZQJzrqJhf9dY2kXRL/H4rUH8gIl0xTeajqPOPPrCYFCoaBjcqOCm/fV8VR6LmQQ/2o5BZf3kREwm2haClXaJmJOYT3k9RwgoXkwJZKgOb+UIV3TwVN/nHyiE3C1VTJo8U/0wo57dOIqYgniCxiZN6jIh+eUJbPYEg7tom9N32bsSiwA/56vED+mJDlW1Lln98aqtQ6jpC+Zdx0tHsHtyjX6nn59sg9ZZf2KiRvLtKeUbqnJGkJBYbQPXlHwI+cepuy0kv9l/Of6YkschSFZsTzgxEpDOCB1AiuS5E9IJKUEfhWPi0AWu81ILKH+8HzaJauhITmoeDNDjZ6Wha96Zu8AvPyMchtF7rmbqHpp86w32DtivpqBiCjUkZgMGfOpBIy84ZBa7520uXLY1HAn3nQczAljFjcreRiLB93IZAfPMwCLBInS1y5y1LCu+VHNqsAGDNkAIr927M3NaiUSEKxJUxZSxUGrg0NQQaRoLvabjs85NZaCC1QBUO7U0djBsqQiWGSEpA6CAscmWBLlS0qKQAEIA3RpiOSfGvIwPOsKSCqeEt9wDd5PR1n2coknm3vjB7FiAWMzNL8ED11aUpz0is7XXubBZV2iWAq0lgZiwCrNwCW7oBNAwzh5Ns6S61pwkd0BWHD1KSN46nTIc6Rt1YFTpYQVLUjvEE5kZAHvecGnFZ2a2kXbFTTPEubODKxlASop+6cLAgZh8uPFr9Iwu0qSQ/wBxj5gxVNhJJFvKQFkYFpUmlA2hBAzbSrQRMvfCpSTMNFF+OeXGCqHImy3cSEBWmElwejtA9tkp7JZKASwZTlwxBHJqQrkW9AUTiJLg1zDfdrSJLzt7SpiagEghWjEv1jKOpUxLOqSCT3iFqdYNMsgwao0jyXOTiLIozEEnIvCiy32SiinoHpx6GC7BvJnK/C/tiJn2ln/+r/vV/VHkIu3/AOp7TGRagikH1sHnGJrlh83gA2JX4vED5R6myqGqvBIETJpLmpTmk+DtGybUhThIyLEV97GB7NIUf81uqR8onVZ15Y3HEIDf8oi1tFilqGTxV7xuHeODLpFrmWJQ/wAz/YPiuIl3Ss5TVA80P5MRDFYVXHdolVJTi5w5TeBfvJHQPEcq55hO9Op+4x9qj7oyZc6PWXM8k/IxJvaL5AZ5mDU4f0YK+vy2Y8NYUTrlUWwTQH++h3q4YgiIl3DPr9tL8iPnEtp/L2nGqS8Ydpf035Qls1zzcpk3db1Xz0zSzQULnDsJxyyUPiAIMO0YdoT+h+Uay9pK/lHv1EkD9qonWob3QPLuZ6makcAC6vcBEtopW0aSWYFuI/ONfrlP3anh/eM+ogWPaP1aMXcUo/5pf+H5xLr0XwkV7MnxPzgqXeKljdCEjoSffAUnZlDF5i8QyAwN46v5RJN2cUkJVKXNY5uK/wC3LxhXU6L8I3cAOpZDA9WMTK2gSzGQmoofk4PthfMuSaR+0UTwUCB7PlG0i4VnKaBp3Sa8q/CBaYSbzlknFKDFskjxq0EybZKV6h5Zj3GAbJstaFqCUrFdSCB4RYrq9Gk5RBmzkpGuEH4++Hq0JLRKmEJTKUSaUfPqRFmuzYFC0gzAU8Rl7QYsV0XPLsqAnCAdVCr8y8e3le+BCm4RrBa516S7VKskgSZKUg5Uz5l45OhQLqW6vFvh8osG1trVPnzVTCcSWwtkXJd3yOR8xFcRZ1rbClR4MknXRhWGAQmckpLugA7rOUu1HTmSOLk+cSXRbjZ5wmOWZsSS9CakHUsDSNJl2LSHmtJQKAqqdNBqTxI0iCXa0opLQVPmZzK8kDcByqcRiDtV62GUuQmbJtGIqQFJwnE4ahwj/lFPl2tUpe4sSwe+pyFrfvAqAODSoD9IrF17R2hBPZzFHH35ajQ0FU9BQZdDBqZ/ajFxzBzBjPkXXLr2mWoBIlJQkChlnEOtWI6kGDJEy0KUT9kpOaFKmFZfWiUJSmnU1NY5Fcl7TJK8y2gfLpwMWqzbTBRxKWsKydLJLZ7+EAqHj5ZwaYvMycyvtKFqKUQz8EgZdfbAd4qUpJ7Jitt0qBCfNq+EJ7v2os5+6Jnm78CatE9vvcKwlNWUC48QRCqHsUgyVGbOQh2qpIGIDV2FRFOt92yJs8ggYXJSSKB6tiBHth1tHtGmUhdXJDBJPGkUuRtE5CclPRQo0ANf8JSR3QaF37RZ9hXAN/XOhMl2NMKRvF82GZ9/AQwRtOCnDRx1r5GBL5txmoSkJDPietcJyrpFpuCV2KUlLKMpyBkVA+NYKuvDgnjMYQnPjz8YTrs85SlKCSpJLFqgFn8oLs04CRO0Kgn9eUZlET/U0r7qf+4r5xkI+y5p84yImyJRw9wOdXr72jUyFcIVSZs0VE2XXkXhld8q0ziey+0yBCUqo+VGpDiT2eRm7U4/3gpSxrTrA864bwCm7Bb8AlWlaOANI2l7LXio4exUXFQQQPaIcWvVTWagbl+USfSOfmW98ESdiLzAOGQlsmKgPINEFt2UvJAJXILDhveTVi6dQbqFE4SCeBziKZLSsvvvqXB8oAnTp6d1Q8Cz+2IETZgyl0Ggb5wDTmTKCSPtFqYZFQPIUGXGDikEd+vMfKKlMvtSD3D4nMeERy9rATmhL8D+cOVats1BA3Sg+BBjWRZkqOXX9NCBF+hqYqdYxN+gFg7nMfoRZVqzTbIk/iP8MDLkNQoUHOjE+6Ff16gAFyDzJMaf4hSKhZf975mI7FgTZA1HHGPFSkCjh9KxX0X6rMKccf0YOl7QWcDfmFC+GAlvJYiWwdLCQzEVygiRZHNFh/EeVISG90qLImJWODFJrnR/iYlkXsEuz9H84lqw9gpI/aHwMA2690yXKlklsn/OFN47R4Uav1imW68CS6iSYZNFq02n0hz8kMlPPOmRB0MNrg9KU8FlqxOoHPjmz+6OVTp7mphjYrnmUUtpSDrNOF/3U95R5AMeMawPo+ybVCcnDkW1IbwMKL8tWEYipgaACpPQByfARzKTfaUSkiWSsmmJdBTUJdwORPhDO774XNmYUqKlkBOImuYd+XINBqE3TsTabbPMwS8Mt85ihoeAJL/LSOrXTsNIk977Q8ww50BdX8RMGbM3ULPISh3LAqPNtOUNxDiB/VSGKSApBDYCAR7suRijbTehizT1Y5B+jqOYSHQeiX3T0jopMRrmhohXE7Z6G12aVNnrnpIlpUoAJIcDIFzQwmsOzc2b2vZtjlHeS/UU8UmO3bTSzMs6pf3yhHgpaQfY8Uy7JPY31OlepNCjyyExPvMZv1ObzFFJZYYihY+8QOq1fdLR0b0i7PSgntkjeyLHyaOXzZoSWJ8Ys6W/bkEOSx/Tw8ua3lOIldMKqE5EB0noWiuy5yScz0idKsIcZe/keUVga2uVNmqfGovQVy5NhL+YhldWzqUvMtU5gMkgV5avA31lLSSrsyNHQqozzCgR5ERNLuOdaDiQTMCg4CgxHgXBHQxFNZ7+ssk7sorNaqL10Ijxd/KtKyrswlKEnC2XEg6PFwur0XowYppAJAoGbnpG+01x2eRZsMpTkGooRkXLgODyfwis4lauPaLs5K5U1BXLXw0PI6NnAkhWITGYuoDOgdn8ot9hlS5d0gqlby5ZIXQh1Es+oPgesUSwTCkmWwCVLcq6B25hxBiib6DyH80ZDz/D83gvyMeRnDiDZvZOba5wlgICc1LC3YcQGz4Ax3K5bjlWSUJcpISAKnVR4qOpitej8oTJUvCASpiQM2y98Wk2xJo8dJB+iFTgNYpN4emOwyZplqMwsWUpKCQGfxJpkItM+akCr8mEcW9L+zmBaLQhG6rdLCr1IJDdQ8Kdqum/ZFqR2kiamYniDlyIzBg5Knj5g2JvW0WW0JmpOBD74WWxjknM9S0dZkbbWmbvITLSgBwCCSqlBXjGb5TcC435c9mmJJny0ks2Jt4dDnHKzOs0m1GWZYXKJAIWllNqeI8If7T7YJNlSVhKZqwHDGh1w1LRyy1W4qU+9yJJMV/hdmtPoou60YFhC0pzARMUAdeMQL9CF3EktNDvlMLVzYQ89H1r7SwyidExYyY0nLrV6Fwn9jMSRwWC/niPnCG17A2qUXMmpq6d6gzJAJ5R2ydOShJUohKUhySWAAzJgWyLWp5hSwVkk95np0pVuZdoMTg9osOEtMASc2Ukg+RERLkAZgVypn4cI75edySbQGmoCqMFZKHQiojn+0fo+VIBmSCFyx3gsnGPHWM2FQpNmAOIywrgMTfCIlSUqLdmhzoQFfCG8x0lzLlg8aA+0Vic3gph9nlwT8WHvgw4Qm7gkOZSW5D5CMndmUkqlJJahFVdDSvvEPJU9SyQAJfPvHnqGPnCa/1mWhWJU1SsgokYWPJLN5Pzimsq5a7LMO8QmWk5GYoIA8DveyFZlyE1VMVOP3ZacKX5rVVuYEbTbwGKoUOKkEPzooEe6JZciWsgImSyTkJksBXQsXJ6PyjoEQvkoH2CESeYGJf86nPkBElgsyFHHPmAFWRWS5HFzm3XWGdl2TClAqUkDgjEx8FB4F2lujArEkDCEgaextBxIGcWwstC5UslMtaVp4u/9os3o0toXb5aDhNCQTyZ450qmdItXo2pbpalDd4kHDnxZn5RB9QWaZE6pkLbLakBL4gPGNbZbiEPLSVklgwLDnFUlvG90y6Gqvu/PgIUWGYu0TCpVUJ0FAToB8Y8sVzqKu0nFqvhzJ13j8IazbWkfMRmbWZK1mT8SgPVTV+YoAONCYR3jd/aW2TaApIEtKgabyiQQK8ADAO1G1IlpwJNeXlFBt18TC5SpWLi9YbW8dG2gwLlrSpiCCPZHz/bLWBPKfukhjxB/KLEvbFctKxNJJ9UDM0iizZpUoqOZJJ8YYDxNqLuYnRasRAA84TWW0kljFouS6jMG7nx+cVR3srsWm0q3lKHHKvUR1G67gTZwJbAFwZawKO1AQ/eajZKHOEGy1j7NIIIxDOuf5xb0zwsYVBwdP1keYghYhAW9MC0neA04ciDofzipbaTUt9HcdqVg5EApUkgHq5AIeLSqepJqN4AhKvvjNlfiFeufERStqp2O2pUGYYR4uk/PygpMdorD2F39mMkhCfIj+8U67bOmYLO4PfqAKnUARdPSDaP/TgDVR9iVfFordz2oWUSFTBiwlTtm5DA14PBfqizfQ7V/qf7v/zGQd9ey+cZGsg6nsVlFnsZK5WOYApRSniz4Q2ZAYPHLbB6RJ6LTiWoJlKLFDYggaEE7x8/KOpXbtlZpqcUuYlQOoNOcc92xuO7lLVNE4ylKJJQhlOTU4UkO/SkKdMsF/vLCypJSR3kF/ZFH2mve12pZkoAly9CojGsceIHIecKdnNqLLZpZlJkzl1f7RIBPCgoIC2kv6XOPaKC0NQMkU4CqxGPJGNi2NSGUpWM5mjDPSsTX3tBLsiQhCQtZ0fIeUVuzbVkIKUmYpx6xSFDyJ9sJZ14pxE9mpRJclSz8AIpFqW874mWibjVQlIBHSkBMpRGYPD5QdZ5jpBEuWl8iUk+NSXEbTL5mBWAEgEd5khzrhYOI2HZth7yl2eyy0zJqEnr5xYl7UIIPZSp048EyyAf4lMn2xT9gEgWdLpS+qsyYuAtZUaKGHU6nknhzPlxB+EoNuvCdMBNmlIlJdpS5wcn1VLKXy+62dXoIbJFuX69mljgErWfMqSPZGlqvNElOn9+Pziu3xt52aFYe9pEljmSF5TLap+CEoR8FH2wPNu+QVb2Oa/+pMUR/K+H2RxedtRNVMxlWr9IsyvSEZYQsoC05U8nFcnaLU3vASkTloTm+SWeBJFjnTnwpISHqBWmj/KF1tvBM60duAwVQhJq+hbhB0u3qGRU0YtO0ZJuBaR3j4j9CFN83HOmApZwaO9PGC0z1ku6z/Er4GJRaJoriUmv3jF1d/xyu8rkXKWQunPSB03UunEswYuQdWFQOZz0jqV4oVMG/gUeYHyfyaApN2pCDicqrvAqNMuMavlgsx7dd1qMupOJ9Tn1589YK/wy6grFhIyrxzBcsQYjumaJT4WWk88v14wxmWlJ0SPE/KMyymWUq/wwlTiWsgJozgM/MAE9XjyybEETEEqWyVg/tFEZg8SNMoZC3JQlSsKSBzPSGki2JKQRLAcUeh5QlfbvtACAx5RMq01oYon11MT3WI4An5fGNJ19zyDutzEb2DFzn2wE1MU/azaLspZZVTTmYXfWE13KiAQzM3i8V++LtVPmArnEYdAHT/fxg1ZSqdblKLqUT1iJVvbkIY2/ZzGB2a2OuIOG5BLe0mA5exaV7qlrCtaqbwCqgcqxjn6Krt4oE5YIJGkbI2ZURQw7OxRRupUT1FfKke3fLnyZgEwJwijBVfEEDlGvafgnVb+qlylOtm0r8IuWws8FWGmbu8Itr7YApAS2ULLjtykzkqdmh+wvoOWEoRiKQ9MmeDJUwO4z48tIqcu9CuQgpepHmne/XSLDYw6XGuXQ1EHsoNtU4FBByjne01oEq0qJUSlKgQDm6WpzfjFzvu3os9nXMmFgAw4qJyA4kxyW3WtdpmKmKDAklhkNWB8I5+V/xnyt3htee0U61qKyAEgtKRoCaAniawbtDZBJSJTuZepzJIBUT1MS3vZZcmZZJaGQlgsqPUKdXHKF992+XOmrJW+I7oSCS9K1GTjLOL4Y1+tf1ijID+p5n3Jn8v5xkR4JVJBSxWV/ugpHEZQJYpKJa1LUjEfVcMzdT7YsE6xuTvK9nygC03RQstvD8431rAV43/iDlKQU5Ma5dM4qV6ze0GNlKQeBZSeoyIfjlrpD62XYU+sDT7v5wslWUIClDQ4h1ZvIjMcoYzSyx3UuYcctYwjNat1vPveBMEG+paWHZ9qR65JS/wDCMh1jLTY+0WgqUSlTEJ0D5tA8+wALJfV/jGvoMJNqlmpl4T++tXtJeClTkYcaZYWlNVh14k8CKEEc6QFY7u7TNZAPLnFmujZ9Cd51Eimbe6C4Udg9IyZKAhOMJaoYl/FsofXL6SEzpwR2uAqogKG4Tok5YXLAc6QHaLlSA6FLSTmXxa8DSB7TLXKRixhXIoT8ICJ2m2nmk4VHDxrSnD84rc28isB1e384OXe/aIUpUtBUhg5DuMvPnAZvtAKQbNKLlsq5dIoAi59dG4v8Iln2tpBBIGJgA4fODkqlKr9HljokP5kGDpAlJNJKQf1yi2LCPZ20GXMdQGEvRWR6DjFuEzExAT4jTwjSz2yUP/joJ4lv6YkN5or9in2f0wWmNu2AqwPAA/lHkq1oKqpIWMqukHq1Cf7RiLSkN9mkqNX0D6ANTziP6ZLB/YpoXOVXA4JFcql4iJtBYEkbwGWJ/YIXLtShVSwlL5lVHOT8PGN7ZeyVBkygkjUH8oVzNpSksZYU3E/lGbLrNoqZapRJqHGakqwvR6FmXTrE1232JagP2iFFmKWf90ijwCu2IXnKQH4AfFJiaXbBQYAQKZB/dFkikOJlklTASpTJBcirJ5EZ+cQz7pVMbDaprZgoWj4Jr4wDKtKG/ZCpY5VBoxDZVyiaX9FxOLHJBS7MAOI0EJHWGYZasBUpZ1KwCo0J0ZsuEMl2hRPdCWY1DuNWUGA6EGArDeKHCEykoAdmOXSkCy9qX7IGUGmYnL7wwlqFm9kSNbShKg6UoU2hr1146QGCG/ZJJ1b4tlDVdtlPWzpcFnf8o9lplOWl4XLne1PURRTSgL4S2Ou8WjOxVnUDXeJaILyvRSpmAboKmpnm1Ya2rBIlnCklm9c+2KVboNLu5JI0cj5UgG2WYqPefkWPvrAq9pVvRKQHZq+94JF5qUAWFH58orIMgSfcyVghSR1Bz8CGhfL2QSmalaWIBqEqFRqGenV4fKvQuKCMn3sQHKQW8PdBmfKsO5RSZaUAKSygQeDHKHF1WhkV9R8XIB9ekUSyT8dqBLjdGvjwiwG34ZZSz4lMXOhScQ8QIP0fqo7TbSKtk3FUSkuJaeX3j+I+wU4uOb4IkJlJSlIBKirVRIIq+QYtD+zbFSyCorW1WSG55lvgIHt1gR9GlSyAoBZUSQHJIOfQUAjHrd6z60JKsUxU1MuYSFFOJ3xFsOIasKaaPDG6LuQLQUNQBTlVTRL506uI3sM4C8Jpw0lpYB+CEB69YBk25U21zCHT2hIOtCEgtzbWOsjcF/4mkcZn/cVGQX9Bk/6f/H+iMhT/2Q=="/>
          <p:cNvSpPr>
            <a:spLocks noChangeAspect="1" noChangeArrowheads="1"/>
          </p:cNvSpPr>
          <p:nvPr/>
        </p:nvSpPr>
        <p:spPr bwMode="auto">
          <a:xfrm>
            <a:off x="0" y="-715963"/>
            <a:ext cx="30575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i.imgur.com/cocv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76600"/>
            <a:ext cx="4210050" cy="2066925"/>
          </a:xfrm>
          <a:prstGeom prst="rect">
            <a:avLst/>
          </a:prstGeom>
          <a:noFill/>
        </p:spPr>
      </p:pic>
      <p:sp>
        <p:nvSpPr>
          <p:cNvPr id="8202" name="AutoShape 10" descr="data:image/jpeg;base64,/9j/4AAQSkZJRgABAQAAAQABAAD/2wCEAAkGBhQQEBUUEhQWFRUVFRUVFBUWFRYUFBUUFBQVFBUVFxYXHCYeFxwjGRQUHy8gJCcpLCwtFR4xNTAqNSYrLCkBCQoKDgwOGg8PGiwkHyQpLSkpKSwsLCwsLCwsLC4sLC8sLCkpKSwsLCwqKSwqKSksKSwsLCksKSwsKSksLSwpKv/AABEIALoA4AMBIgACEQEDEQH/xAAcAAACAgMBAQAAAAAAAAAAAAAAAQYHAgMFCAT/xABLEAABAwEEBgUIBgcGBgMAAAABAAIDEQQFITEGBxJBUWETInGBkRQjMkJSYrHBcoKDodHwF0NEkpPC0hYzU5SishVjc+Hi8VSEo//EABsBAAEFAQEAAAAAAAAAAAAAAAEAAgQFBgMH/8QAOBEAAQMCBAIGCQQBBQAAAAAAAQACAwQRBRIhMRNBFFFxgdHhFSIyQmGRobHwUpLB8VMGFjOCov/aAAwDAQACEQMRAD8ArKiEICilbdATQiiKVk0BCEgU5CaSaN9UUUSomhBGyEUTohJCySFkkAldGyGg/n4Ka3Rq9rH0lpc5vVLthtKgUJ6zjllkB3p6AaN7R8pkHVafNA+s4YGTsBwHEnku3pDpUIrVBZI6GSaRgk37EbjSn0nVPYMd6oautkkl4FPy1cVWVVVk0avmg1f2WSJjh0gLmNdtB4JO00GuyQRvywUbvnRZ9jNSdqN3oyAUo7cHN9U8MxnQrl2nWBaILdKY5C6FsrgInULOja7ZDW+yKDCmStZ4jttlwPUmjDmnMtri09od8DxXN81VQua6V2Zjvp8FDhqy42KrHEA1p27uZ5LTKab6k5U5nctU8Zie5jqh7HFrhXeMCBu71r6bHHDkMfv3LRtNxcK1EfMLXKMTXisCs3GvNa05SAEApAb0ykhzSsm51e4UWKZSRulZCSdUJILCiE6JLiUU00qJopIQmEIopJoWSARskgIqhHRFOiSaCEiigLsaM3AbZOGZMb1pHcG1yHNxwHjuXMs1mdI9rGAlziGtAzJOACt65LoZYbNskgUBfNIcBUDrOr7IGA5DiSqrEazgR5W+0dB4qLUzcNthutGkl+R3bZdug6oDIY8tp1Oq0chSruVd5VJWPSB7bay1S+ce2Vsrqmm0WuBpyypy7l9em+lbrfaS4VETKtiacKNri4+844nuG5R4FScNoRTxXf7Tt/DxWUmlzuW2Z1XEg1xOJwJxzPBWtqiv7bifZXHGPzkfExuI22jsdj9dVMuno3fLrHaY5hjsOq4e0w4Pb3iq719MKmB0fPcdoQjdlddWNrHunZkbO0YSdV9PbaMD9Zo/0lQ2quS97A22WVzGmoe0OidzptRu78B3lU89lCQRQ1II3g8CFW4RU8SHI7dui1NJJmZbqWFUk6JEK5vdTLJJFMoSQskkmkjdBJNCSF0LLFNNFFzKISomUBNJFAQhMJ10bJUWVEqJoXTrIQhMIIoRRCkmhejXlU208eZjI2+D3ZiP5ngO1cZ5mxML3bBMe8MGYqR6AaNdGzyiQdd480D6rDm/td/t+lhHta2mNT5HCcGms5G94xEXYMC7nhuUs0+0uF32fqHz8gIiHsgZyke7kBkTT2SqGkkLjU4mtSTiTVVeGU7qqU1k23uj+VlayoLnEJFSLQnRV1vtAZiI20dK/g2uQ951KDvO5ca7rufaJWRRt2nvcGtA3k/LiV6C0X0cZYLO2JmLvSkf7chpU9gyHLtKsMVxAUkVm+0dvFRYYs512VLabaO+Q2x8bQRG7rxVx826pArvoatr7vNcAK7daWj3lNj6VorJZ6vHExGnSDu6ru48SqTc1dMNq+lQB53Gh7UZGZXK49VF/wDT2UwOPXgy4mJx6vgajvauVp7c3Q2npGijZut2SA0kHfg7vUN0Lv7yK2Ryn0K7EvON2DvDA9yujSu6PKbK4DFzfOR0xqRUkDjtNqO8KlqR0GuEg9l/35+KsqGbKRdVBRFFuMYWBb4K9zrRb6rWUqLNvcsixEPSWuixotlEiE7MhZYUSos6JURBBQKwonRIIRQCaEBCCcEBZBJMIohCE0k0p1kJhCbUCUl9d1Xa+0Stij9Jxz3NAzceQGKtkmC7LGSTSKJtXH1nuJ+9zzh4bgvh0L0b8li2njz0gBd7jc2sxy4nnSuSrbWVpl5ZN0MR8xETQjKSTIv5gei3lU+ss+8HEqkRM9hu56/zkqGvq+Q7lHNI7+fbbQ+aTN2DWjJjR6LByA++pXMaEA4qf6sNC/KZfKZm+Zid1WkYSSjdjm1uBPEkDeVpJpY6SIuOgaP6ComtL3KU6stDPJYvKJW+elb1Qc44nfBzhnyIG81nRTOOKKLzarqn1Mpkf/StGMDBYJPaCKEAg4EHEEbweRxB7V580yuE2K1yRep6UR4xuxb4eiebSvQgUI1q6PdPZRO0VfZ8TxMTvSHcaO73K0wSr4M+Q7O07+S5zMu24VLhXhqxv/ymxBjjWSCkbuOxTzbvAbP1VR5Um1e395HbWFxpHL5uTgA49V3c6h8VqcUpekU5A3GoUWN+V1139Mrp8ntTg0UY/wA4zscTtN7nAjwXCr+QArS08uczWYvA68JLxx2MpG+Ar9VVUR+fz3KHh0/HhF9xoe5aumfnYFkZD+QkfvWKFaAKTZZbax2kVSTsqCNpKiEUSDUCsU6ICEEEITQEk4IQgJpIoCaEIHROQFM9X+jXSO8okHUYfNgjB0g9bmG/eacCuBo5cTrZOIxg0daR3ssBp4k4Ac1ZmkF9xXZZNoAdUbEEftOpg3jQek48K8QqXEKl1xTxe276BV9bUCMZR3qN609M/J4vJYnedlbWRwOLInDL6Twf3fpClNlb7wt755HSSuLnvcXOcd5Of/pKx2V0r2sjBc5zg1rRiSXGgA71dUVI2jhDB3n4rKSPMhuutoloy+32lsTcG+lI/cyMEVPbjQDiQvQNhsLIImxRN2WMaGtbwA48Scyd5K5Oh2i7bvswjwMjqOmePWf7IO9rakD6x3rurGYxiPSpMjPYH1PWp8EWQXKSSySVEu6FjJGHAhwqCCCDkQRQg8iDTvWSE4GxuEV540suE2K1yQ+qDWMnfG7Fh7aYHmCuOTX8/crk1saPdNZhaGCr4MHU3xOOP7rqHsc5U0V6Vh1V0qna/nse1VsjMrrK+tA798tsLC6hewdFKDv2QAHH6Tf5lX+kl0+S2l8fq12mHix2Lfuw+qvn1XaQeTWwRuNI56RmuQkrWN3jh9ZTzWLdHSQtmaOtEaO/6bj/ACuP+oqky9Criz3X6hW2Hz669irdJNIq+ur9KiCmViU4FBBSTqkjdNKSAiqaagmhCAnJwQFlRYhCbyTlks4YS9wa0FznHZAGZJOAHisAFYer3RrZb5TIOs4ERAj0W5GTtOQ5VO9Q6upbTxl7u7tXKaXhtuu9o9czLBZjtFoNC+eTdgKnH2Wio8eNDTGm+lbrwtJeKiJlWwsO5la7R95xxPcNyletbTLaJsUJ6rSOncN7hiI+xpxPvUHqqtHv2twGAGApkM+1csJo3C9TN7btvgPNZGqmMjkgKq39VehnQsFrmb5x48y0+oxwpt04uBw4N+lhFNWuhvlk3SyjzERG0D+sfmI+ze7lQesFd9fz/wClExzEsg6PGdTv8B1d6NPF7xSohNBWLU9IoqmkjZBCKIQgksJoWvaWvG01wLXA5FrhRw7xUd688aUXGbHapIT6p6h9phxY7vBH3r0UVX+tzR/pbO20tHWh6r+JiccCfouI7n8locCq+DNw3bO+/JcJ23F1UDXUII4jHLJegNGb2beNha9+O20xTD3wA1/ZUEO715+KnuqS/wDorSbO89Sf0eAlbWn7wqPBaLGKbjQZ27t1H8+Pco0D8j18d7Xe6CZ8Ts2OIrxGYd3ih718ZU+1kXTUMtDRwjk+LHf7m+CgRRo5+kQtf8+1a6GTOwFYgoTWNVMGi6lCEIT01YJhCKrkkmhCEboppgJBfVd1gfPK2OMVc40HDiSTuAGJKYXANuUSQNSuvofo55XNV9ehjoZD7XCMHcT9wBUx0+0sF32fZjI6eQbMQGTGjAyU3AZDmORXRaIbrsZLjSOIVcfWkeeHvOOAHZwVEaQ39JbbQ+aTNxwaPRYweixvID8d6pqaM4lUcR3/ABt2+J/PBZqvqsxsO5c57yTUmpOJJzxxxXT0b0fkttobDHgTi525jB6TzyA8TQLnQQFzgGgkkgAAVJJNAAN5xV+aCaJC77PRwHTSUMxwNKYiMHeG1x4k1yorjEq5tHDm947D+e5VsMedy7V1XXHZYWQxCjGCg4k73O4uJqT2r60kLzd7zI4ucbkqzAsF8F8aQwWQA2iVse1XZBDi52zStA0EnMeKiN465bMyvQxSyniaRN+Z+5dnT/Rh1vsoZHs9Ix7Xs2jsg1q14J3VbQ89kKI3fqVdnaLSBxbEwuP7z9n4K/oIcP4Iknd63V/Wq4SOkzWauZeWuC1yf3TY4R7rNt4+tJUeAC41l1g25kwl8oe8jAteduNwzLSzKnZQq07u1X2GEVdE6WmbpXkt/dZstHeFyNMbJdDo9kyxQyNFGGztD3D3XsjGy4dpB57jbU9XQudwoYiQdzlv5ri5slrkrraKaxoLdRjqQzH1HHqvP/Lcf9px7c1LCvMLqNOBrjnSlccDTdx5KyHaW2iyXNA4yudNaHyCJzqF0UEdGnZOZcTkTWlcKUUavwNuYOgNsxtYp0c+lirOtN4RRGkksbCdz5GMPg4grKaFk0Za6jmPaQd4cxwoRUYZb92C80SzF7i5xJJxJJqSTmSTiVMtWGkUkNsjg2iYpnbJZmA6h2HtG41wwzBKbPgBgjMjH+sBfa23UnNnubEKO6R3K6yWmSF2Ow6jT7TM2O720+9c+zzuje17DRzXBzSNzgagq2dbmj3SRMtTB1oupJzjceqT9Fxp2P5KoitDQVIqqdr+49vNRpG5HL0JY7Sy87AHZCaOjvckGdOx4r4KprVZnRvcx2DmuLXDm00K7uqDSDZkfZXHB4MkdfbaOuO9or2tXQ1i3RsTNmaMJBR//UaM+9o8WlUdOOh1bqc7HVv5+bK9w6e/qlQ1YplIq9GquUkAoQnphSQhCYkhZLGqYKScmFaWg2jfk0fSvHnZAM82RmhDeRdgTwwCjWgWjfTydNIPNxuo0HJ8gy7m4E9wX360NMegj8liPnZW1kIzZG7dyc/HsH0lSVj3VMopIf8AseoKqrqoNGUKI6ytM/LJuiidWCImhGUkmRk7Mw3lU71CqJvUs1faHm3z1ePMREGQ5bRzbEDxdQ14AHkr4CKigts1oWb1kcpXqp0N2QLZMMTXydpGQyM3xDewnhWSt1jWM2sWcP5dNUdD0laBm1w9/wBGvLFd+02JkkTontBjc3YLRVo2KU2Rs4toMqZUVI6baDSXe/abV8DjRkm9p3MkpgHUGeTt28DL05hxSZxndY7NHw8fgphvC0WV7kJfnuGJx5BVNoHrNELRBbHExtFI5aFzmAeo8DFzeBzGWVKcvTPWPJbaxRVis+9uT5echG6vqDAb65qM3AZzPkPs/qXQ1Dct1Nb71t2aB7mRMdOW+sHBkVeTqEu7QKcCRiobeet+2SYRdHCN2yzbcPryV+4BcWDQ20Psclr2NmJgDhtYOkG0GlzBvAricuFcVwKLS02GUTPYAcRob66/ZQ3zPO6++8b+tFp/v5pJOTnkjwrRfCV1rr0UtVp/ubPI8e0GEMHa91GjxUqu/U7aXYzSxQtpU4mRwG+uz1R21U19TTwDKXAfDyTAxzlXwKnNzht53eyx7bWWqzue6z7RDWzRvxfFU4BwNCFFr4s0Mczm2d7pY20Akc0NLzvcGgmjSct9KVpVWFqw0Grs2uduGcDCMyMpSD/pHHHcFxr5mRw8RxtbUdvmnRtJdZQibQ62Mfsmyz15RPdWnAtBBHMFWBq71eSWeUWm0jZc0HooqguDnCm2+mRAJAbnjU0yNjn4oWVqcelmjMYaBfcqW2nANyVptdmbLG6N4qx7S144tcKH7vgvO1/3Q6yWiSB+cbiK8R6ru9tD3r0dVVxre0f2mMtTRiykcv0Seo7uNR9YI4DV8KbhHZ3380Z2XF+pVjdtudBKyVho5jmub2g/kd6vi2xsvKwVZlKwSR+68YgdzqtPaV5/KtHVFf20x9lccW+ci+icHt7iQfFXmMwEsbUM3YfoudPJkeoo9lCa5767uS1lSbT26ehtJeB1ZuuOAdhtjxofrKMlSKeUSsDxzC1bHZ2hySKoQVJCcsSmkgLmgmulcN0OtUzY24Vxc7cxgpV330pxcFzmMJIAFSTQAYkk5AK2NGblbYLMXSEBxG3M85NDRXZrwaPEk8lBrargR+r7R0AXComETb81nfl8RXVYqgeiAyGPe59Kiu+mbnH/ALKhrfbnzyOkkdtPeS5xO8n85Ls6baUG32guxETOrC07m19I+86lT3DcuAxlTQb1Kwyi6NHmf7btSf4WSmkMjl91x3PJa52QxCrnmmOQAzc7gAMV6CuK5Y7HAyGL0WjEkUL3HFzzzJphuAA3Lg6vdEPIYNuQeflA2/cZmIhz3u509lS2qzOM4jx38KM+qPqfzZS4Isoud1lVa7TZmyMcyRoexwLXNcKtcDuKzQFnwS03Ckb7ql9NdXMllk27O10kD3BraAukjc40axwAqanAOGeRxzkmhmqtsezNbQHPzbBmxvOQj0j7ow4k5KxQfz+e5P8ANFeSY5UPhEQ0PN3P8+K4CBoN1haLO2RjmPHUc0scPcc3ZPIdXLdgF5vvK73WW0SROqHxPLa5YtODu/A96tXTfWY2z1hshD5snSYOjiPBu57+eTTxNaV3o/o7aLznds1JrtSzPJ2W1xq45knGgGJ+8XGDQy00T5ZjZp11+/euM5DiAFelx3t5XZop8+kY1xG4O9F4H1w5Q3WzeloZCIo43iB487MMQ47oiR6A3mvpYbhjL9H7jZYrO2CMucG1Jc7MuOLjQYNFfVGXPNdBwBBBxBFCCKgg5gg4ELOR1MdPVmRozNBNvzrClFhcyyoG773sQkYZbGS0EF2zO8kge64UNTiRvywV3XNfsFrj27PI1wAFWjqvZyczNvDhwruiOk+qiGer7KRBJ7GPQuPLMxnsqOQVetua22O1MY1ssc5cBHsZvJPqOGDx2EjitJMymxWMFj7Ecj4fyFGbmiOoXoCqWPFfNdrJWwsE7mvlDRtuaA1pdyAwPCtBWlaL6FjHtyOLb3spgN0Ht+a+e3WFs0b4pMWPaWuFMweYyO+vJb6oSY4tIISVI3pZ7HZpnRTWO0AscW1baRRxGAI2ossj3r6rgvG7rPOyVrbbE5hqC50cjcagggMBII3c13NbdzOpHamE9SkbxU0BNSx44ZFpI93iq4lvmdwo6aQgbi9xyy3r0KmLaynDrnUWOp71Ad6jldOllgFssW3G4EMb0zDTNux7VcOrXduCq4U3/cprquvhtoszrNLRxiO00OG0DG7kcDR33FcPS27PJrU9rcGO67KZbLq1aOwgjuCr6E8CR9K7lqOxXtBPmblK5DQ0+0PAp9T3vALVtniVjVXKsliCmku1ovcBtc4bj0betI73dzRzdlyxO5cZHtjaXO2CY5waCSpFq/0c/apBgKiEHjkZPkOdTuC5etTS/aJscRwBrO4b3A1EXYDieeHqqUabaTtu6zBsdBK8bELR6jWim3TKjRgOJpwKo57iSSTU7ycyeKr8OgdVS9Kl290fys1WVJebJVVk6rNDttwtkw6rT5lpHpOGclODchz7FGNC9FXW+0BpBETKOmcNzdzR7zqEDvO5XvBA2NrWsAa1oDWtGQa0UACdjWIcFvBYfWO/wC4U8Vzcrb+f+6dVgmsOVPWaYK5N/wCkTLFG18jJHBztmkbQ4g0LqkEjDDNcL9K1kGbLSPsW/wBalxUFRK3Oxtwml7QbEqZ1VXaydOp2yPskLXwgYSPcNmSQEZM9lh4jF3IYKQN1rWHeZh2w/g9fJemmt0WsME5L9g1btQvBGOIq012TvbkVZ4fSy00ueaEuC5SODhYOUO0L1eSW89I/ajs9fTp1n0zbGMj9LIc8lc923QyzRNihj2GNyaATjxJzc44VJzVB6X302a2zSQPPRFzRHSrBstY1oo3DZyyXKbekwylkHY934q/rMPmrQC6TKP0227ddVGZI2PYL010Z4HwKxXne6L8mE8e3aJWs6Rm2ekfQM2htEgHKlVdv9t7CTha4e9zh8WhZqtweWnLcl3X6gVKZM1y7axcAaZYVpUZVFDThgSMOK5I0tsZ/aoP4rR8VsbpNZTlarOfto/6lXCmnb7jvkV1zNXSqhIOrzG48RuQVHsihIoSKSS+a87A20QyRP9GRpacMq5OHMGh8F55vS73QTPifg9ji13aDn2HPvXo4qsdblw4stTBnSOWnEf3bu8VHcFpMBq+HIYXbO27fNR523F1CtE78Njtccvqg7LxxY7B349ytnTy7BPZRKzExdcH2o3AbXd6Lu5Uerl1aX0LTYuifi6HqOB3xOBDT8W9wVvi0RjLKpm7dD2JtJKWPVeuSX337dhs1ofHuBq3mw4tPhh3LnqwY4PaHDYrUB2YXQG1NBmrZsVniuyxkvNAwbcrhm5/Acceq0dh3lVMx1DUZjEdoxVqvMV7WFzdqm2AH0xdFIKHFvCtDwIOaqMUucgd7F/Wt1KBW5suipnSG+32y0Pmfvwa3cxg9Fg7B4mpXMKmlo1UWwOIb0TxucJQK9zqEL5n6sLeP1TT2Sxf1K6ZV0rWhrXtt2hZksfzC2aOaxn2GERRwREVLnOJkDnOO91HUOAAHADtXYZrok32aPufIPxUedq2t4/ZyeySI/B61u1eW8fsz+7ZPwKjPhoJXFzspJ53810D5W6BSsa6Xb7K3uld82lbWa6Rvsp7pv/BQp2gdvH7LN3MJ+C1u0Ntozsk/8J/4Ln6Pw93IfPzTuNKrAZrqj/8AjSA8pW/0ra3XTCc4Jv32H5KtXaLWsZ2af+E/8FqfcFpGcEo+yf8Agl6KoeQ/9HxS40nP7K0hrishzgm8Ij8Sn+le7znBJ3xQn+ZVO665hnFIO1jvwWs2KT2Hfuu/BEYTS8if3HxQ47vwK3P0k3Wc4Xd9lhP8yDpvczs4m99jj+SqA2dw9U+BWJaj6Jg5Od+4pcd3UFcH9prjdnFF32MD4BBvq4j6kH+WkH+1ip4JpeimcpH/ALvJLj/AK4fK7hdugH2dpb/Kl0VwnfAPrWkfEqn0Iei7bSv+fklxx1BehW6ZWHdaoOHpkYDLMLYNK7Gf2qD+KwfErzvUp1UM/wCnoD7x+ngugqT1L0W3SKzHK0wH7aL+pbG3vAcp4T2Sx/1LzgUJn+3YuTyj0r4L0kLwjOUkZ+0Z+K+a9bLFaoJInubsyNIPWaaH1XDHMEA9y861RVJv+nwxwc2Q3Gu3miai42W+32N0Mj4302mOLXUxFQaZ8F2dBL/8ktjHE0jf5uT6Lt/caHuUfJqhgWjkiEkZY7mFEzWN1cusW6duNs7RUxnZeeLHZHuJ8Cq9KsvRu2G03U0zjOKRjifWbGC0P8APBVkqLDCWtdC73DZaijkL2apLfZba+JwdG9zHDe0kHswXzpqxcAdCplr7rvM06tg/XV7Y4z/KtzdYFrHrsPbEz5BRpZBRzSwn3B8kzgsPJSdusS1f8o/Z/g5ZjWPafZhP2bvk9RVCYaKD9A+SXAj6lL26ybR/hw+Eg/nWxus2b/Bi8ZB/Moa1Cb6Pp/0BLo0fUpu3WjLvgZ3PeFubrTfvgHdK7+lQNNAYdTH3PugaaPqU+GtU74D/ABj82rL9Kg3wP/ij+lV+VimnDKf9P1Pim9Gi6lYg1oRnOB/77D8Qn+kmznOzv/8AzKrsIR9FwcgfmfFNNJD1KxP0gWM52d38OEo/tvYDnZz/AAID81XYTTRh0XWf3FO6DEeSsE6V3Yc7N42WD5FI37dJzs7O+yR/JV+UBLoDL6Od+4ppoIlP/wDiVzn9RGP/AKoHwSNouY/qov8ALyD4BQFATugD/I/9yYcPiU7Mdyn9XEPs7QPgkbDch9WIf5lvzUFKVUehOG0r/n5Iej4lOTdFyn/DH2loHxKx/wCAXKfWZ/Hm+ZUIBTqh0Z404r/n5Jno+NTb+y1znKRv+Zd80N0ZueM7Re1wG42hzgfqtxPYoO5FU/ocn+Z/zTfR8al+k2mLZI+gsw2Y6bLnU2atGTGN9VuHLsCh5KYSKlwQNhZZqnRxtjFgv//Z"/>
          <p:cNvSpPr>
            <a:spLocks noChangeAspect="1" noChangeArrowheads="1"/>
          </p:cNvSpPr>
          <p:nvPr/>
        </p:nvSpPr>
        <p:spPr bwMode="auto">
          <a:xfrm>
            <a:off x="0" y="-846138"/>
            <a:ext cx="21336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www.hatchedit.com/pub/images/stum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2209800" cy="1838870"/>
          </a:xfrm>
          <a:prstGeom prst="rect">
            <a:avLst/>
          </a:prstGeom>
          <a:noFill/>
        </p:spPr>
      </p:pic>
      <p:sp>
        <p:nvSpPr>
          <p:cNvPr id="8206" name="AutoShape 14" descr="data:image/jpeg;base64,/9j/4AAQSkZJRgABAQAAAQABAAD/2wCEAAkGBhQSERUUExQVFRUWGRwZGRcXGCAfHxweICAhHh4fHh8bISYeHhwjHh4bIS8hIycpLS0tGx4xNTEqNiYtLCkBCQoKBQUFDQUFDSkYEhgpKSkpKSkpKSkpKSkpKSkpKSkpKSkpKSkpKSkpKSkpKSkpKSkpKSkpKSkpKSkpKSkpKf/AABEIAOQA3QMBIgACEQEDEQH/xAAcAAACAwEBAQEAAAAAAAAAAAAFBgMEBwACAQj/xABFEAACAgECBAMGBAMGBAQGAwABAgMRBBIhAAUTMQYiQQcUIzJRYUJScYEkM2IVQ3KRobE0U4LBFiWS0QhjZISiwkRUc//EABQBAQAAAAAAAAAAAAAAAAAAAAD/xAAUEQEAAAAAAAAAAAAAAAAAAAAA/9oADAMBAAIRAxEAPwD54ucSY2mKMODJDZimnnOoyKAAwRYImPYFA7HsF3sQeOuaRz4Lqfe2YaaGTMnw21qCRGgDO1WuqULQJ3BNcF/GKsOkZBIrLLEytnyiR6EiWY4MZiqr+eUgHTajdhxW8Z5S+5FAdXmjCKc/rxt51oRxKTJMK/DIBt62BwEHiCYIMQiUKVl0M0sWUVCmKQFZElZkRCPKyqSaJINKeDwhRYgejjNEtaepzV3xlrsdDDdR+Urwu805hUmGyzdBYpgaQ5WSsZ0t5mjmVFjQVQQDVTNuAvDvDCX+KsPJSRuMoNf/AFaQlg+tdT9/XgAfMc5SytPmYrEqHR8hJ8VtL0xEMqOpkhBJpNyvYnbhPXpDmE0gmWtMYDqHQEkG6M2VDkP2HnWQ36rVVoi58oqSOfmEiSAH3iOBJopCNiyxUZIhtQ0jSw0tbXZEc5eYnqO+ci2fiZSyostgCtOKpEATSKEkfm1Me4sgveHeZjrZFTxJGJFKGWR8ZS2jzmPIiklUOQRaOzlwFJPl2vvzxve4RHPGAwcSdKeXmDaQpvqglV6W96EGrYte23nwxy6cvltF1jplQt0ixk0PEu5hzB8eMkD5tLWAUoeXiLxFNI0+IG95YqzsFlgWAABbZ1ixyMkaaszC9NeUNuOAu5GUqKPd5ccyLSp7os8zWxCUI5nEUAJbTZa6JVSCRxaTn5aEA5GJ8tXJzTIsV3BxwqzFx/y2Yn0J9eAPiTmKSwqBN5lkjYKOZZE8gIcbxxyqqowH4pdh9PXhxXxHODpfJEb9iTymf3j/AEYxFvuoKn0HAKObz6aPEYpnuzRr5Uky2SS1NebHGOJNQI+QylfQki7t53i2SPGeRcqItEpK6+Ys+9VpWDppOzmyAJvl7m9PHc1M45bkpq5gsfV0MZpMcx00y2ZH3kjbzeZF2Dfa6n53k5PueQspyL6Lrb8uEkhUoRXvcLGEoRdy6QaJOx4CXnmXmLy+XS/MVRYiw1Nj6VFWP4tT1JI/pQ1vspIvjL+XTTjlk8qT5CVMNSqs+htQWy0iN0Q1keV11HbfcDh4jbGONZ/syOTp9wkomLFdiuIyhDIT2YErZ1Cxwg8r5iByvJhLMCzqwX3hlU7p/chSkh27lgR99PAe8jmMjctWRp5DKJ9AszltGnsHLdHSD+EDV+3HQ85mXl2pZnWT3itQnmDlNHy6f5RTVverVfpXET5QHKBHrbfI1lOvGRekjUYdPWB00NWorxIuaf7G6WuSvedWjXBovTV6P+Iv7/J+/AeM1lblcbF0MnXYt/ElnIIPeA7AA76wd9W/fiDl/MzHgSKr5KuZBp0TFYwNr1IBuxvvf0+nBJ8hjyIJqk0rkXpuDQDR9L941b/TTxWw4L5PMxV6GQArdKErZC7dQkTqavZQV7fU0EsPMstuUSr15jAJlVoypZdxfz6Dp81eXWLvsb4+ZORkjk8PxnGP12AiEbAaiCSepoCt2Pl1k/bY8DcHN04WRGeztGR37g73UqgCvUxvf1XvxbeS+UAfTI23P5e9deh9P5H/AF+nAEuac4z/AOzsKc5c2lGdItKOhTup+MAA5parUSASPQ8V+XcyzJOW5p94nMeuNpF6ZcOSQLabulUuxO9Ab8RTuTyaOy1DIIG7UPKxIozlfW9oR/i+snhvGd+V59KxVemSwL0KPqFkCf8AqRv2rgPPg/IyTjZ0cUrpF0dUoWJpAwFmiyg9IHfzWB9TtxF4P5/lpJKIZZbaGQEBTJ5a9FLDT/iG44Iez92XG5iVVz8Dco04oaX79BWQj7S0ux3AvgB4W6fVfq3p6T7hlWjWxtgQd9qPckcAc8G8wynxeYxrJK0XuzPIuzAUR5vNImk0KtQxrbSePngbmuRWdoklasKXV2ak2v55F0jf5l1MLNDgb4Tx9aZgqM1iu3nCWKIPl1nZv8Pm3249+DMMyDNpFcLiSsbRGKgV5l1sKI28y2w9AeAteBMrIX32SF5lKYcltGFJC7dy7Aqv9SWw9B34++G+f8zdWXHyMwqlWEkJAu/zNtdHtxB4JxmePOqJZAuJIzExI+gCvMNboUI/Muoj8p4p+GstE6mtVa9Naomeu/5XWv8AX/TgNkyMKgDCJ3IlhLLj4xxUsSqFDSZBMkrWQEXWVBpiBXEniiUJhzCSV1LKoYNgNC7HUKEs6gxhbrUyV9j24t855XLkBBkJksgdPNnzRxrsQaSLGItqBJdt1UORvxHzrl5OJb48oWgVlbmJkhXtTxBpbeT/AJYKjzFe3AUuZTTfwjtLk0JdUcgyYsnsj7wRotzGr80osLdbngz1YnQykcklrf3h/Iw+7xlWIf7axv8ATgTNyoGWNwuXqVw7tFy5IJFrfU8mmpmB7Rx3qJ+VhsTf9qhj1BlcokK/38yaJV/xpqFMP1Xt2HAc2QXEc3W5gnk0nLx4QY5KZtjjlHKoL8kmjdTux9RfMYYVdcgZGRq3V8rMM2OGB3WNJY1j6YWidPTKMW3tqq9FU9ykZ8xGy52N8N2B3KrFYvHBrRYkBIc992j5grKpl6vMzRC9XIyY8Yi/wxI6pE5JG/UQA+hJ24BZizcTU7tJiyOrm9c0sTyWB8SHOY65CflIakOjYKN2rTcwSbJxvdsVlHX80/vTvK7mN1Rfe/Mi1fljDMGPfSLtixMYSkNjLJJkWxeVM+NsshdI3NHGeIfKYr0g6TQN8UvFfLsmcRDJGVpWRW/i3gNgHziPFxAGmYJqJs2FDaaJ4D7419790ZZTzERh4tfvQxeio6i7yND55Vs/IO/r24NYvJ8jQOlHltEfk9z5gnQI/pMhEsaH8qk6ewJ4T/EE0JijCTY0rCSLQIc7JmlvqL/LgnLIj9/5hIHDBh4EM2uo+XZDgnWZJZMOYfXrwIhGrvZoA96HAAec4sMIkQrhRP77EC3XkkEVdFmBRgvX0jU0kjEfMw78HOY+Gj7lLWNCkPTLGWPmMvuZFXqEKm/0StN1ueITItiNJ4ABNHo92AhgSQQ5QRIpGBV36nTuQg+ZgK2ritNiadfUxMdJwDbHls3UDfmCJqxWe+zhwt0ftwFnl+Xkty2PTLzI3jjydGLTRTesopSRfctqA+44yrk2ey8uzIupIqtoOgSIEbcfMjIWY7baWWq9eNI5PixjlqyLHjSxCBGk057xoGEYv3jHFozhgbr5/Vd+M88MTj3LPTXICY0OkZCRq1ar1RtvLX0XcfuOApxZV8rdNXacNo6kQ/D30Fesf8Stp+o4sYrj+yZQWWxMCF144b8IPlI95P8A0nT9tjx95a//AJRlC5P50ZoSxhPTvGx6jHtRQV9ex4tYM4HI5l1ygmYHSHx+md07q38STt+Hy7D78BVV0/ski/OJdheL2sfX+L/y8nAyJE9yY79QSj1iHlIH1+Mxsdh5R373bHy6cnkWQmuehKDoCwmL5o92J+OD3+Xbt9+BfKTMeWZgUydIPEXCwBlu9i0pOqM9qAB1djXAe+Rz1yzPXqaQTCdHVRdRDH8DKXkr+hhXrfHvXfJap7GV+aHT8v5f5+r7/LQ+vHnw5CW5fzDZqVYjssxF6j8xjYRLsO8oINbVx5x1B5PIb3GSvlp9rUb3XT/zN/6cBEq/+UkhWv3sAt8PTXSsD/m6ibP5aH14N+EuXq/KM9zHKxXsyxQsi0oPmZwZV/VCK78LaY6/2ez6l1e8Kun8VdMm/l+X/r/6fXgp4ThRsHO1GAFUBHUeNXOzfy9cTuxFdldO473sFvwByxJcXmJYNaQ2pXGEtHTId20MYht8wK/X8PAvwJhJLPKriJh0HIEqyMpIqv5RBBv8R2G+x24v+z/FaSPNVSgPRJ8zhfRu1una/v8AccQ+zJZDmERJI7GKQVG7oew3uNlYj7Wf0PAU/CpXRmWyC8Z6DNECxsbL1UYs32j0v9COPvg1FLZOrR/w0taxF32rT1iAG+hXz96HfiXwPNRy11SKGw5wSiB+wBAa0bSpIosKIseYcWPZkw95mUvImrGmUGOMSEmgaIKPSmjZABH1HAU/CSnp5tVtjNdgH1AsXIlHf0D9/lPoP5PIw10Ce3ZmH1/Kw4K+DY1MWbZ393NDpq1777v8lfUEH6cL+IV31fb0B/3I4D9FZON0pklMMsB3CNlSjJyZGPaPGjaSREJPdye32shey+axoD7ueVtkMwSMRYbDJLt5doZGCxsb3JIUb7HtwayczHwiJW9xwRY1PDKcnJZb3WMMg0qfVqah6eo8eznkL5k0efJkzv0Zsi4ZgxGprCPEZPME6TJsb3HpwALlYzMqbQnLpwuI1PCc9rSXTcbRiZwqBTTAhX2ArY8Eedc7zcb4nMYniUUEnGPj5JutgXHTCsewtAONehwI0d5FRVeStbAAFtIpdR9aGwvj5ncujmCiVFcKyuoYXTKbVh9weAyjkXiCPJl0yxZrZOmwyStHkhbJp0+Crx76lEYZV1EV+JicuPIrNLpmVVARjmBsuQq5veCNz0YSUBLfMSq7UDw6+IvCuPnKgnUkxtqR0Yo6Ht5WUgi/p+n04zHJxE5TNJjlZmiOiSPL1yQFWclWjlyI10v2BUyDSNwSO4AgNGQwRp4Sy7xw5eKcaMqR82IwImQbENu9/QCuPs+CsT6AuIkkqsgix5nkml1KR552XqQwoPMWUdwN/Q+4c+MRxsjY7RySyKyZEvXikfSm8uTpcJPt5RupXy9xxalzhDIoQ42Ndt0uXx9aRgBeuUhEqFO5ULbUACSaIVehLNEjynLmg8jFpcjFSFlBBBaaAdWTeqBAs1dcTZWTG3w8ifBdk2080x1EyV9SGVJB9GQUfQngRnTQNDJIy8lYlSTMsjatVfMMcJq6t7hQ2q/W+Dqc5eJU6mVNAaFR5mIZqsA2ksenUO3diw7EA7ABOVmmMu5aOSGWMKxyojFjSqrAdKJaJhRepYlYMGY7kgWJOY8pYY8iLh8yjXptcb56jGC0bt+sW6VdwALHoOPWVm20khln88EobMnhIQ+aPyrAV/4db87EdnYkmrHReGHaLy4MLR1ak8ykbDHrr6Vbp66NNVwALleVE3L4C8/K1lSBFDNj3mJSgBUjZreT0VwKOxA34z7wdjs2NzGhIags6Yo3ArVuxk8yAfVN/wDLja8Dn0jYnUHMuXuippOTJFplTbf4YdVJ/L8tgrs3rg/h2ZI0zBKUW4GCB4OoS5IACk/ym3J1+levbgJ+VrfKsw77SxdoUI3O1ynzp2NAbHf68W+Szr/YuYpLahIlAY4ZdylaptNp8rUuodvueCnJfASBZQ+h+lpE8s2R0caJzvosAvK4FWQVAJI32J+5XKoxA8UORy3pv3GrJQMwOxEknkYqewLV9b3JChyQK3I8wWNSyA17qWNEx/8A8gCo+x8pPYffgVySaMcvzA/u2smMJ1I2aXfUT02U0gGncsCDYHqLN4uAY8WfEiynMso1SQRo0qOBR1pLjs6laH4lBG4PAzwuijFzg2gvoACPCH9HtlcjVGykLVEfN2NcB3hN09z5gH6V9JSusyA35vk0HQTdHz/b78VuXzf+V5S6k3mhOkzMG/FZWIeVx2tjuNvrxJ4Qz4Ugz1lQs0mORGQyjS31OplvuNhqJ+h49cnxweU5zdOQsJIKdSdCjURTgNVm9iQf1F7hVxGvlk4/LPE385h3VxfS+Vvpr7i67Hg/7Msd5MfmSIJTqx6IjkjUdnrUslalH9O43+o4Dct0nlWV/M1iaHsGKaTqsMQNINgVZF0a4v8Asxhgd8pZ3Cfw7FCYUk8wIr54309+4o/fgPXszh1tmWrlRjOSUiSSvpqEgNLV7rR4pezYA5yg6KKSDzwvMvynukRD9/xDt37cS+zXpHKdZZooVaGQa5QdN7EfLJGQaDUdX2o3x49mODLNzGNIHMchV6cSGMjym6YK9GvqpB+nAVPCPKevPJGY9Z6UhA0SMQwGxqNlIIPq1qPUHtxN7PYi2ZQiWYmKWkZSwvQd6UXY73xN4L5f1c6VGDswjnNCNZSWAPdXUg7+oF/SuKfgWJWzUDFFBV93qvkP5lYX9Nv3HfgLvgAX758Azfwr9jINH9Xwlbt9GpfqRwqKp9OGfwW9LlkSOhGOx8hUXXodUsZI+y6j/SeFhRwG/ZPJ4/dhE0uLGJQE935fGpyZ7/A0pC6Qb83wwALsgXxbzvEmfgZC4PvmJJUHVEuTEylQG0qrtG+kk0fPXpZ4Bcz8UyLi/wAJlYiTydONVw8YiRmdgB1JSSkfqdu/YHhrb2YYCGOOSacZ8yuRkCaQSuyi5GFHTpGobEdiBud+AgyPbJIqqRgsaZeq4njaPSTR6UinTIa3olfvwv5POZ+Y+9DMnlhwnYdKJXgibSN7uQFJADV6ZhdHathRweaE4bTzsTkxB1dh0WcsrFAC0Tw5iFmAF6mG4+tcOHhT2WiSDq8xac5Eo80azFQoBOkExkF3AO5ck+npuAb2c+JThZhwpHmlgmdY8Ykg6aG7FWYyKG9dPkB3Gx40rx1gmbluXGq6maCTSPq2klf3sDjKvHfhccnCTx/EjH/DyuAZMeZVLIC1ASxNRGlwdJArtR0fnXjuHHwEyA6SPMiiFQw+JIwoCwaoN8x7AA/pwC3yPmCtBhlc0JNJjg9LJQDHlQm9IVSIxIhsAqxevnB9CEsDxzQwmeKIyOKg5fEqMaBPUkdmPwk7nygHYea6Kh4Ox0ii6MuSmPQVQZ1abGyO7MR1wiDSxIAjK/i3e74ZuVwRxZEKxZEErNIpaHl8McQobl52VnbpL+UsoY0KPbgKUnOwwKzZ2JC4BDSvitFmD0OlGNdQ706Ai+y9uCYkSGin9o4KsAylYzMjalBOuPTL0pLuxSknezfFds2FRJGM3IxVdnc4rQfHVnYs6xNpLeZixBQN83lbtxZkUl+p7vlwvUY14kqtKBoFJlRsxBkA9Sr7EbjgBYymOdE65E5fpyBJs9BHFIxaIGGOPShQMLtwt3prVRHFvm3JYtLSScnxYXWy800kQgH9Z0eeQfYopP24ni5R1DKxTIjVoSHyM/RIWCsH0DHNr0qBLbR+lb7hJ5byHEzuYyRuMM42HF12OHq0z3vRt2Kqvqqnvte+wE25cmVzWPCiySYhj9WWWHpNbWAVhcB5MdCbOjWAOygCiQ0XL8YiTLjjxsOKKYwQiWGTJnlkTvaM+nWdqFEjfcVfEC8q140OQqrHkcxk6WJj45MUcUYYgvJ0aaShRJN9xf29NymDluXDFLnvLJDkCYpj4hZ+q4Hk6jObLALa7kj0vgLOHjg5WP72sqhsiTMymzY0giNpUelS7aqo0LJ3NjvxNLzTmmdirkvNJHjuXIXHpEVUYruRUjLt82oD/uy+z3w3Gy5EmbiIXfIbo5GZCBLKG3FpJbAgigBVjt2PBJfZngxxtNzFlyGrzSzNojjF7LGgYLEgsAAH04DLTysBllaecTAECQkqaN2LUzu13+S/09AgeVZ5FkmY9SCYO7TSeYLGWUsFZZNQ7aZBRseWjXGmeOfDEPLkgeBF91kcROjMfKWDFHEnUjOg7gh5NI2qt7CeHvZ//aOUrDVBjxRg9WJgWfXqGhGVQgFAk7ORfzMGB4DK+QyRAzdUKfgSBNWqg5FKRoBthvWry3VkbHgjyIp/Z2eG6Wr4JXVCzPs5vRIp0x7dw3zDt24ffHXsmj5XEcqGSaSDSYpVLBXGsFQwZQAyaitoRuD332RPC3VOJniNZGXpKZCs4jAALbtGR8Yd9hVfvwFTlWVEMPLR+nrbpGPVr1WGN6NI0du+utu2/BH2bZGnIl303BIAevJDv5a80QN/4W8p9SKHEPhKV+hnIq5BVoCX6MaOoC2QZdYtUB31KQRv34u+yTKkTmKmNpFJSQExw9U1V/IASRYHAR+y/LMeY1OI7iddRmjiH4dtUyOpuq00P123g9m0BbmMShBISHGlo0kB8h/DK6Ie35h9t+L3snnZOZgxvopJNzA823beOIhvpvdDiv4InVea6phjMNUtjK8sV0e9htO/awaNcBP4EgY80kpWJAm8sfWQjetvdg7qBfYWPQk8VfZjJp5lF5pVJDqDEE12UKgKJfKSbqu5vbfiXwdyxMjmEyNGsg0yFVSWNBswrQ0qFartQB9dtxxV9nMIbmMQIbtJssbSH5G/AhDN+x+/Ae/BcgUZqlwoOLIBqxzNqIIoeX+W30kOymuFiMD14ZfAsgE04LBdWPILZ5UHp6wkH9mtfr6cLAYjtwGx8pOZn43u65EkksUitGobGjx4jHIAWYxkyyLq+UqoBsH6cMfiv2uSYo6cuCIc9Y9StI0bxhSfMVZW1kMV2UVZAvtwneH+ZwxhfeJYESJ41qVstirCjfuzeRiB6t5Vq6NAcH5+T/2tzQZzQsMbSq4wmSQJPpvdmQExLZLDUPNtsdxwFaPwxKcSCZFfIZHiyWUxMS4D9SQRtHI8Nku3l0q5AA3IrjZ8rlEUssMzrbwFjGbYaSy6W2Bo2Ntwa4AR5ePy7pNk3HJkN09VFxZIpWlSNbF0Q0vm3O+xpl5hhdWMprkjuvNG2lhRvY78AqePSuRNhYK6Wd8hJpFqysMVuWI/CGYBATsS1cKXi7w1y9eYSxNBF02xJJpmTUHxzGLRlo9NFb0ULbG7sHjQsHwTjRK+kSGSQhnnaVzMxGwJkvVQGwUeWr23PCJ7S8PKQxJlZBbAkcKzJBql1AXGkojK642e/kC+nYm+ADeEJpBEMwZCtI6JHkHRJkx1pLA5RZ9WrcLcViLs3z7NEPMhOViOXDpZh8HlSOJHP1eTV8NF7n5e27ehHfGMyyJFmmRFNTgJDMB2KQ4cxAOMPKGB3LMCCSL4vYefkSzRGT39kjdZJDkxJiQRqptncrTSsKsKCVuidhwH0c5mRem/McmEDbpzcvvIrsArr8N2PowVr4ux4baYmOHkhhDH54Mn+KUEfLOGZNfm1USWHfYb8UYMxkjMQnzsdG1EQpj+8WGN/wAPkBCCjA2pYmgfStic3LhII3kw5GCxqqNjz/xEaiwFkdZFLg1qBVmolhRrUwBM7nEuJNG0cMnXySuNBJzCUFwzG2OlGIWFaWwACzMvoBYPxDyqfHzsVX5orZGTpxJDEqrJHEza73ZmtmPzmv39GvJ8Ex5K9QRZMTxPHMpyJdck3Ttun52Zoo9VbggkmyNhwgR4EcvLsfLnIZMrPLZsypbRLZAj1nzLHYFm/wAQq/UJ+R4GJhRZGTkvlS/2dmFIIFl+RSbjJ7LUhskigdPbeid8KonOeYTZPu2jFKwmZZHGozx+aJ1CEEeRqs7ML4D82zIvcM7Gh5fFhwdZYpZWn1MHUqVqIAyMzAHSFOk2TdajxP7MeYjFzWiEQSPWIGmnFT1t043jSQhadlXqaT6Ka9A0v2iclknxNUIDTY8iZMaEWHaI6tBH9QsD71x3LfFmBzDHIdoiKAlgnoFD+V0krsfWqNbcNHAvmfhfEyWDz40ErDs0kSsf8yLrgFPm3Mk5llRxY2mbGwmM87L8jSop6MSkbOQ3mYDagB9uLvs2x45eVIy6FOSHeUwqE87khqC7AqAFB7+UcNuLiJEgSNFRF2VVAAH6AbDjBvF/h7mPJpS2FlMmHkTbebaNnOwcMCAPTWO4Auu3AM3tIRcfAh5RjGWRnA10rTSJCh1lyq0d20gdhV8ZB4MjDRZqlYyDjsQXxnmIIuihT+U3/wAxthxDyZJZs2Tqs0smmUu2pHLFVO9yOqsLA3BvsVBNcfPBcbM84RpQxgf+UkjEjawwikQhfqW1L9V+gd4RUEZQOneBq1dYC/t0L3+gk8h9eO9n+YsWdGzlVWnBLTyQj5T/AHkIZ13+g37HbjvBeXIj5HTleMmB/k6nmqtj0lbb/ENP1I4i8D8zbHzopVcxsurzgoKtSO8oKeteb/Q78AR9mmYycwtH6ZZHGoziED1ouyOPTsV324r+Dmkk5pH0mmDPI+8UgWQghiQHYqLI2JNXf7cefDbH3uWUZEcLoHYFun8SzpZVL/BBKkmyQNtuHjw74e5dpN8vlyjXzHmGOa/QRSoB/rwCx4JAPNnX4wBMwpI45nrc7iQOjbDc0fUg8CPBTL7/ABl2RF8/mkD6R5Wq+iyuPpanYkenGsY3hnlcbAnlfNYTv501uBYoi4ZGNUf3viaLlfh6BrrLxnAPmYZcZF7bmtuAyfwTOUyZCHCfBl3946HpdB9LWTWykb/UcAceNTeq/wBiB/vxvuF4Q8OvYhy1QvtS5lE/anO/6EHjovYZyht1ypiPtPEf/wBOAyjw5zNo5IRkRmeOHIDtAXcu1jcCItpNVZ8gvYE1txrniH2uDHZIcTFbHeWQBnyojEqM3clBTudwSe1Ed74ReT4+ZIg6bczdW/8A6uQrqftrJ1R/4HFj14s+JfDh6C44g91Zh1iur3nIkCeVpJ3Q0kK6jQVWJINL6cBqP/hnmc0sQys2LoJIsjJjxlGcqbCEknyE1f6cPA4w3wP4nimyohLzCSDLj6ce0mvGyI1AFBWrS7L3uiGNgXajcgeA+8KPtWxBJynK8wUookBJoXGyuBv6sV0j7kcNkkgUEkgACySaAH1P24QAw53lCix5bjNf0XJmU+nq0Mf+TN9a4BLweaRvAclsUQlpAyTCKeIIDeqsws5DHUANSrFsQRR2YMos8Ot0zZUADB83Jg90X6O5icCVVO+ne6HGkc2z4YIWfIdEiA8xcgLX03732r17cfm7Ik/iZ8vDxoFh1iSOJoWlCIuxNKrxwlyNRVwpXaiBuQ1DHwgyN0sbJkjYvp/s/NAxnBP0My9Kx3UChZq+DR5eHxsWVIMWSolUtDO0OnsFWGRAdUd6gAWHpXGRDxz7zI8h5Yo6jV1sZsiIUdm6nQ3l3s/XevvxtXh3PgnwFXF93nMSKojFqiyILVSrhnjAYCtQLCr3PAfZOV4+EkucYmEkeO2sdRnpFuRlUuassNz6kAngXzTlHL8qXE1DUMhQ8ULSSJE6KOoSI0+G0nmB0tViz6cM6ctqaSd5GKvEqGJj8NdOolgD6nVRJ9Bxj/in214Yy4ngxDOcXWsUhlMaAsNJKoAQVrsTRr0HAffa74xLzScuxYYH6mhnlQhnLqf6KCNHpolzsPoOKuDywRYbW3WkB67PIJdPV1atTvG80Y8wA1Hokjuws8KvJvEyRSTzrhhJNQciJ50CI5s+eOZdABql0m7A2rh+5V4vjyk6ttUdi3PWMf31xiPNhB/5lSKATZ24DU/DPiCPNxYsiIgiRQSAb0tXmU/dTY/bjzz/AMTR4mgOkztISESGF5CSKv5RQ73uRe9XXGHY/jxeTcwC46h8aRVM0cciSAk3TRuoGogUbYIzA0wsai65X/xAYZ8uPHI8hIA6pSKP9WdmNAfpfAG/HXO2XD97iy5sVVBURmBQ0jtsi6Z01K1+oHaz2F8YV4f59mcwzoUyJZsnSWYIUEwsKdxE7Kjf+18WszxRlZnNQMxlk6bSKI1jWaJfKfkjZ1VwdvNq1HY2aA4X/BiKc5A4iZfPYmieRD5T3SLz/uOxonYcBf8ADYrPyNccRKrOenJitKtg9unHZjrem3C19OKPg0IZn6ggI6L110kZb2ogRAsH9QTt34m8OTqOYOwaNE+NRGQ+OlU1aZN3A7Up+bYHvx3s/wAjRl/zOncbAt70Mb6bdRlYb18pG/AR+BpwuQ5LqnwnFtJNHd1tqgBc39D5T68ReCJQubESwWtXmOR7vXkP99R0H9t+3rxb8DzFMqQI0qkxyKDFPHEfSreUhCu247nauIvZ71P7Qh6WvX5q6ZiDVoa6M/w+35vS63rgD/gFVPiJVNOryTAnWJbDI+/UApz6663O/DdyTlGNmx/GhgkmWWVBGVSDJGmQgaWIEGQwWtSuNiTZ3rhS8MvIPEqFy4k95YHX09XZgQen8OyNvLtvtXDz4TnX+OifSiHOmBx8xNULE6fL111BJgdrLPexCkm+ArN4DxHkOiG5E3YRK8cqjb+bis6ll7+fHdb9F4rPyYIjtFlZEK3QdcqTpq3ookP8luwMWUim6Al9eHXJwrKRMpv+7x8xj3/+lzFtw30BLNXog4Tee+JmOQ8UUoR4hpkyMgDrRU2kw/Bas2zQCFWHmGomyQCxnYWbBKeu02REu7r5BKoP4mEqyDR/8waozt5+JVwceU6o8rDRaHky8aOGQfqUiZJL/MpvtfFvGwZp2WGAZYZZC6pLkY+IQxB3ggKM0YsH5DXcH68BvFOJJiTacgPjuw1BXx4JARZ3VkbR3u9KrfcizfAScxx8QnVLBjsT3kxpigP3KRiUD0FdKI7/ACji3zbmEWNhQmDGTGjdg5LSF5cgqTpIoiRIUPm1Wh11pAI4z3K5pJJ8zEiqqzX+vEWLjPI6ois7sQqqosknYAAbkngNHxsqLPuJ5mlNWBNnsoP0CmXFFntsWs8N/s65Q3Q6UfMszFzIlPUxpdDIv9SxyL5oyK8ymvvwF8G+DlhiFxMZivxtJZmUN+Bo426sYGwZXx5VJF2RVE38JQTMDGSjx3paAkMl7H/hx8L1vXip9z34BR/8Z5OV0587JXIgRgZcTWYg6Xv5VCK5HzVbdv1HG4ZHjvl2JjRtHJGUZbhigGpmAF0qJ2+90B61xm+D4J6EcfTB1QtZngd1axd20PXQmiVPUgjNGie9z4HLIVLPCsJYNqLmEs6n1qflzBowf64k+44Dp48jmUi5WUA6gAxxY4GQkKne3SKZMgTWN3jBrt9hYlSOU6GaOZqKhWlEkg+vwssRZif4UnJ3PfiZMhJX8yl2XfcJnqv3rycwT7GhXFiGQSgIJY5D26cWV5j22905irqh+2obdq4ABzTw1GKCjHUXQjyImiY/4Dk9OUHtsuSfqOF73J4MkyQznGyQ1Gshl7ehGSBG4/8AuHUjtfD62EkA0HpwkjswfBb61trxJj9qC8U8nw3jSR6nhBTvqmxfL9z1+WsIgP6mU/twAvx77UsiXlYgeJoMiQhJWHyOnqYnUlSG2DC9gSNwb4yXk3L1nnjjZxGrHzORYQbksRtYAF9+NLl8FwmFwCk7aTbYMseVp/q6MmjIX/pkaqO3GYZuMYnZbsehqrF7GjuLrsdxuOAYs6JVx47K06u0SGvLGPKZZALJmlbZbugPppoBnctkhcqw8y7NX4WqypP5lHcehviblvMOl5W9DrXegHryu1AltAshfqf1BKYrRGGGRvimMl51NgadY0Raq3eU6izC/LX5COAWL4kjF8GubImQTLGqo7GSSVV0qkQ1aVVAO4ojfuxNAWLI9sN4SGdLUNp37FgAxU/cWNQ7jttwFnGQQSLLRZVIsEJ2I8o86umoi20lTQrjz4dmjXLjacqsdnUWi6gFg90DKSLrsRXf0rivk5uorQFLubHzMd2JF/WhtQpRt34fvZD4Dx+YTE5DHRGtmK6MpujRWiI1tL3sk/rwCh4V0nNUHTpYsP72twa2g+L/AJX97F8evB7qubHqYKPMNRkaMDY/jVHK/wDpP7cbnlewDDD9THllhYbhXCSoP1SRfMPsTwn5HsKz8SdZsSWKfQbA1PCx+o8jChvXlkB/TgM98NTBMtza1pkol4gOxrzToyE/TYE+hB4h8IgHMh1CxZ20RvflP4ZyIz/1EfbeuDeB4dzMLKd8qGeCle3CSMDqBFB4zvq3F6q+t8APDU2jKiP9VbgHuCOxjlB7/wDLb9PXgGPkLCPxDBS6R71GK0IlWQPliZkXv2Ukcaz4VhkQ5bGYwNkZeQ/QyYbhcFtIGohTrOn0c7EeU8YxyKbTzuBv/q4zsoHeQemhAO/bQv6Dj9IYEMuUMkOzpoyJI49aeV46XZo2AWRLLLfcgbML4BZ8VTnDxJrT3byNULr18SRqNLGTRhe6IDBFv8Ld+FrwljLGs+K4Vkx5I3aaSKRx7zpJmKzQaWgo6VDlm+Wx3rgtz3mGTDkHHxUEyQRGbMx+r8FVB1KIy41xswXV0wxUA1RFni77O+TFeWHKeWbVPLJkg4pYsOppWmSisjKV3BUgb/c8Ax+Gmld1+IzxAFhrZMiM+g6OQul7F9pQSRdfXiLxHkRjIIMiKQq2Gz5cf6/gA0H9V3+vpwa8Pcu6YdyIy0pDF1h6TuK2Mqn8Ys70P0HEPiXLZCml8lbv+Rj9W+3zWjaft2vf6cB+O+HT2b8oVpHnlVSiUq9WGdo2c+nUgB6bKKIJB79vXhQw8R5ZEjjUs7sFVR3JJoAfcnj9aezrwavLsNIqAlIuUqzEM++4uq2obAdh3q+AWX5VLIiuIZmjIDI+Nkplx/ZlGSFmUf8A+LA/Q8Qwcqzpk6ir7wqMy6MqMo4I+iZAMnrsy5IH+RA1OgB6AcfRwGPZkzxsDKJMSQGtTzSKDf8AXMjoB9kylGwF7cSZrTkBpIzKo3WSSNnrvusilyvp5hlj9Bvxqq8tiEjyCNBJIArvpFsB2DHuQLOx4zCflMuKqvkDl8Ejs4HReTDJ0k6T1oSyEsNJp1HzUeAHT88R11SRTuqXbOI8yAH7vK+uNvsJx9NzXFTG8WwS4xaSOVYhYVgyTwnfy3HlllisUemJA23+fvIzXmZg8MvV0+VsiJZzpHYrPg6MkL/XUi9t+EqTlCTxEQSRMVk80a6pcjc15Y3X4iWVvpv2vUCeAfuSeKYJF/hZ1jo1SZbQXe9DHzFkx/2R2/bi4eaosxRjjdQDURJG2PJpO1nJwzJEQe24G/8AlxkkGK4dn1Phd0DhJFjaQX5XIJ6ZJBFVX1Cizw9+HOfwzRo8ULiTs2nFimdSKs6sR4cpV3FOwN/Vt+AveIGgylUOs5p6DRSQ5gjP51KfxRogWHK7ejduFHxlgYpx2KDGkmU7zwzSRuK7iXFnJcWPVNga7Dbhx5nzKOaJkdkct5dDz6JLO1KvMotakX3jlNGuBeVJ05SI1MUoVdUvu8iOp/AZ4kWbGdNjUkan7Bfm4DII6s6r7Gv19P24vZQkSIRHyoCrldt2dLU7CzSbb3Vn8x488/gKZDgtE5JstEyshJ3JUqAALvy0K7VtxUfJZvmJNV337AAd/oAB+g4DTfZfLhr7olsMmTLSSRnFIscaysqq3rbBSfuw+nDZzbwzjSYWbNRBxsiVFMblVMLyLKU8vl0Msu5ABqhdDjBjkHb0oadhW293Xe7I/TgtheKslIZYUchJNBk3rUsa6VXvVVXYXsN9uAcfFfsteOTMaMIy47CxH5L6ujpKqHVsuprOrej+vEIxp+VzPqSNjjGG6HTJleGRYgncOqOXYkUWKk+lgzge0QZMfMI5TE02Y2MkZQFfMQqbK+4SOrLavmOwo2GHxJ4kxcxs543V1kw4Ui1LVv15owVDDY2wo7GjfAAOVe1AI6o880L9TCgcyglljhDHIZvmALSWD+Iht+xHBXD9sQOuRskeSHKkWKvmkaUrjx/LuFjUN/12SfSTxH4GxRLzOVY6XCx/hxk6kaSRJJGZ9VksC6kb7bfYcKed7KlT3hQZC+OuIAYxq1tOaJKNuKPoG/32DRcLx7LMyRQzo4EuHA0qaSWJHUyZa7BCAIwQKBLfbiKWTHytTy42NOZuZNipriW0iT5zqWmvSkj2TfmHpxjPMPAM6SaEZJGMrQqlhJGZTVhHo6TRogm+3fbivyzw7zDqIII59dl06ZonSdJZSDvRsah23+/AaZzTH5Iq4zR4eQmRkJ1YFxpG13r0xj5yAWNsCBtpPrQPeH86Q5E+PPzHmGE8C6iJMhMhaJUaSwQU4LqK33NbEblPCfgObBx5eY5alsuHHYY8IpjGFQgXoFFzdbA0Cbsk0q+EPDfMJg0q4ZkZpIJDPK+jqBJDK99Ua2Z20AkCqj9duAffEHhhIeVTY+A7SPJOseU4kUzSksOqCzkAyEH5L9arc2icq8G82icLj4s4j7ajKcZiB6sI8jSCfU0d+GeXl3MYsaCOXGhDxZgzJpGzEUStraQ2CPKN13JNaBtwr5/PVzZ5sefLOCJciSWVllEkYAjjSJA0bBZLOq99q4Cr4n8Q8wwiolmdQx+ROYvIw+zBZNQH3r9+F3K8ftIbfHjc+rST5TMfuScgf6Dgj4m9kOTjQtkQSw5mOosyQGyFHdiu+w+qk13NcIfAax7APDgfOM8qSAxxa4bQ6TqOgtqO1gWAPXc/h4/RXGcext40imhBiMqFGcxslEFaFqgUqwKteuNW3UHVWo6PwCt7UJAvKM0nf4LD9zQH+pHFH2dcwkhX+zsojr46KY27CWAjyst9ynyMPSh9eJPa+f8AyidfzmJP/VKg4IeMPDByoleE9PKxyXx5fyv+U/WN/lYHav04Bj4B+LsRTjmUyvCccNKHQaqAU6rQ+VwVLCiO9EcevCPiIZuMsunRICY5Yz3jlTZ1/Y7j7EcF5lBUgiwRRB9ftwH5tzMqLKcTYsEUst65AkM8bi99TxwtIldj1IWVrPb049c+nWROq7lZE2kB6c5IH1kTTOD9BkpY9JF78FOccwkkqCTHkxt6SPO6RRlFaRHKyRNCwFVpk2OwvfiHmHLlx9DZEcskp+RT1BKqk7hWrIxciMDej5qG4vgFF5OimRH05U6w0oxaSMyAnYurh0dQd6sEVYc1fGi8vwSuPjrJBJJCqKokaGLPgBAAYo0LCeJCRdBiBfbhGw8CfIzAuPIg6LgqYpIobsWOnGTCplAvVpCn66TwznMyYp2GRB0n7rLPWOz79hkQtACR9GeT13PAMJmOhkxZ0kIU/Cx8gSH98PO1bV+GORSew4TIVCY4kEQWWazGqYssTir1nHngZgaNkxSVpoiloAm/EPNpmhEc0cjdS1jGQYpoiSLI608cLrYsK6ytvpok8CY8ZFkhRRHojayZJZ8NZHXYqw/lR5SUDrV6P9ROwZ74jUCc0ysdK6mUyeZiLYsJfOHv5h2u624GcFvFhPvk2rq6tW/WkEjg/RpBs/6j0rgTwHcH/BuZ05XPlFxsLMxiI7dis0Wo/wBNm/ymtg+DiGWREFkswGyljv8AQKCTXegL4Y/CbJDPk7mlikVXMzwEbgD5UayQPkcAH1II4Ch4XwY5WlWRWYCMsNLlSCCKNrFLsPpSj+ocS+EYkd5VkkkjXQGGiSJLZWBWxO6KwB3oG/p68T+BYwWyDp1acdyB0oZBe3cTEUPvHbD9L4sezdA08gOmukTbDIIG4HfFIde/dvL+5HAVI/EubldWBNTnJmad0iBt2KkMKTupH4aoVwb5F7QMlpyJg8zvLjSMAtsxx3uiFF/L9B3UcKnhxU97iD6SheiWZFXfay0iOgHY2ykfp3BDwzAy8yWNDvrdQY5B9GFq6ywqfsRIoPp3rgNBn9pkE8uUzKySvlYrRAj8EEsYpvxKxBdqr1Yem7NJzLGil5pPg9C4sWOSN4lTysrTCQCh2Yqt1sdj6g8Y1DhF+ayRyI8rNLKCptmY+b8oyGJ9bHU/U/NxSyMqXEkyII2eNX+G67gsoa9La0R6+vlW/UenAfq/O8TpE2QrKax8dcliKsqerYA+o6X131Di3zWFpceRY5eizxkLKBeixs1Ejt378YLB7UNbZCZpHUmwnxS8WhkLF3MZtCRoVJKLAk99uNK594hx15dHlZMsjYk+OsLxwWbd6NhlI00A6ncfT7EM/HsZlcSnHysLOJDgszHWrPXmJUuNQANajsWY8KXiF5MbKeHMxBBDIzkR6VJRZOmC0RBCFlES0Rtd334Z29ksGVGcjk2aJdO/RkOl1+xYUVP01KP14zjxDmZJfpZTyl4SVKSyMxU3RHmJo7DtsaHAXPFPKUxJF91yhPBOmtGU02kkgpKo7MOxB7/Qdgu8dfHcBu3gzni43MTLmSsSYhGzytoZNZDgSLMVlKqAq69UyjWpDANXG1RuGAIIIO4I9Rx+dMxjHGsTRhZDc7w6DGdZNRq2JkDosutlGqDukbbcNnh72x42FiwxTAMq1HF0FOvprsJJYn/l6hpYAOxIbsK4DQvHfIWzeX5GOhp3S09POpDr/wDkoHGU+KvHS5RwpXycjHgWNxkrjPUsU42+Itg6dQFEg3vVXxsnKOfwZUMc0Uiskotdxf3FfmHqO44H855fy3qq2UmH1m+UzCMOf01eY8AnexedlfNjyJg+SzpKV9GQoAsykGnEg0ksN7q+/DZ498Tx4mLIDOIZpI36R8pa1FkqrlVJUEGiR6DckA5BzTIhw8qaLGlesVy+LkpG7jHYk9TFlIB1Qmz21VfrbcG8LLHNsUS8z5pipAGLvjRrGrLpYgDWxLgED0FkGuATMbxO+hx73HHq3aWIGNjffqwq0avd71HKdzvxF1ysTtHDjywxSESzN09GranhVRDkJ3ugTvdVvx+gPC+DhS4kUkGLHHDIupVaJQa9CRv377k9+F7x37KMaeCSXEhWDLQdSNohp1MosKQNvN2urBo/WwzblMqxzLD1vfDmOXDgKXLEAgTY2aNJ1bU6spb854b8SQxERgSQsbuKNjDqvbbFztWO49D0pT9uFPIzXzOXN15skmM2JMzG1KJkHmRJY2qMH5SsqlTf1uikPNBJhxFIpQZUU9OCdciJmOs6XxsgMI9XSlA0qaK9z6hU8UPGtwlIowLMtJJhM+kK5hcLqx5JJFOpTsAUB+zL3PZ3XGdi7jqx2FTpdKWIsArSHHdLmS1BDxMbomrFX08klY+ShbWqRU7Yzs+nq48zxygxsq20FBQKoWAbKh4q56JWMaBSutpGcxRK5dh5l1REq0YbUVqgdRNDYAF7juO47gD3ghA2ZGpRZNWoU0Uko+Um9ELLISK/Cdu/pwQ8NzCPKzBq0eSVQRJPD+LsOmrt9tEu3oTfC1y2bRKjUpphs3b6b7j/AHHDF4X665eR0BIzBJS3QlKkKGFkNE+6j7awdtj3AReCAC0wbpbx0BIcYWb2oZQon/AVb78T+zuGRp3McDTsqXpQyBgNQ3BhkRxvXbV+nEPgjmRiM/mdQ0VEqYwO/wCLqxutb+hU/fjz4GCnIZXAIKHvjpPuCOyyMtbXup1fbvQD+SZDRZkbDUpSUdq1A36a0bcfdD+nEy8wK8xMp0OesxPVVGU2xvUraEPc99A/w+lXlEgOXEW00ZVJ1atPzevT8+n/AA7/AE34sM4HMbBQKMiwQ7qgGvuHPxFWvxHzAb9+As4sl8z1BEa5SQiJ5N72VIJDtvsEf9DxQ8SAjLmsFTrOxDiv2lJkH/USeCHMwjczNFCjTLv7wJFo1fxpEKkd/O6kD1BrgVzyMLkyhaoOwGlkYUD6NGFQj7qAD9OAL+OZi2SrnqW0am5WZie/q8UTEVXdT+p4cvCHMFx0lBIyMSYgT4ulCaZTpeMpI6LKCDURKs1eUWPKse0Lknu5x/hzpqQ/zo4lsCvlMLFWG/c0dx9eGPwlAVyp0m6uowQ7z6o5ACN1Uy9SIoSaCTERyeUbXsAGLlDR3LjtkKFlkSGW2UyKrHYUAySV3QFje+gAXws87yGeZmd3kY1buSWbYUSW3uqH7bbca9zDlmjqlT02KhHV7VSa8qSLKGEbH8Mc3Uib+6kQ1Qzwr7IMXmPL4p48to521K4YBl1g3pAOlr0lSaJ73wGS8dxp3MP/AIe+Yp/LaCUf0uVP+TgD/XgFL7IOaqaOG/7Mh/2bgLniPxVGAypvqAYRFxkQBdOmNQ0h6iFRJM+m6Vig07WESSUsbJJ2A3N7AUP8gAOPPHcB7SZhVEijYo9j9R9D234dPD/OpJBJOxaSYEGVtKsXj2BL6takLeos8Djb5he6RwQ5JzPoybpE6v5WEqBhR9R2ZSO+pSD9+A1DwR4iysfLeHAWOZJtcjY8nTiVpFIDCBondNWmj6L3pQAOHTL5iJn1N4dlecC1aSOHTf3kO3f963rjOYsePIVSpCzSKUEkivMerH8rQyx1MP7wkqZlBCA+lSx84nTHV+YvzDKiq/gZa9KtvLLpHURhdEOQb4DaPAPiFsqBurJA88TlJRBehD3CWdmIGxKkjbueGY8Yr4Y9oMULLIGixsVUKw8uxis0szt+Jyo8r2BWog/X7/Od+17NnQ+7Rx4kbK9SyHqOCpVWDBARAQWBuVaqje/AC+ZZnS5tmTQhkMeQ2kpPGpT4Y94YRTqYpNQ81Wp2q/oocs5nFrllDRay0si2748gKukiNcdoSw1qEUirO4IThhPhCH3v+IDySyuVZMibSH1RdRZY8lAYy7OCAjd9S2F3rxgQASY9oDIfdiAYgrMCkiEe7mo8lAR86MrU35iaAFzfns2TFImP1TCFSMrO0TP01kYwhBQkOgsULKWP1IB0hMZSDxpJCpGXAA0Sk6RqCoVlymVVYD3jEO3lQjzXbEegvmfJNbvHG8uX0oUspGZDGbt4VaNSnlJ/mXp02B9OASeO4YeYcqCxe8aF6Tto1gFVDevRDSB5dPqxFA9/Q8TweG41q3iaUjUItbyEg7i1xo2Ck9qMgIvfgF7DwJJW0xI8jd6RSx/yAJ49zKY3K6WVgKYMNwfXb0/34Pcp5mA4YpKY6+OqsYoqHlUt0FLaVLb9y1+l7xeLOU1pyI4nSJwq7xyKoatghlJZ1KjVZP1+3ADOUc8nxS7QSPGXUo2k1an0P247knNvd5dehH2IIeNHG/8ATICt/txRkezuSew3P0FcdXrwFjlcgWaNmrSHUmywFAi7KecD7rv9N+CL5yLzHqo3kE4cNG8goartXkUyj/EylvWjwErhy8JeyfP5giyxRqkLXUsraQaNGgLY73uBW3fgBfOeZdTmBlDs1yIQ7Mrttp3LFVVjt3KgfX148eJuWyjPmiMb9QyGk0Jq33HlhtL0kGk2+nGsY3sY5fy9Fm5plhhZGm9CE96FfEY1vQrgtB4wiiYx8n5cl7r1pE6QLABioUgSyPo8wS1YgEgGuAzzmHs55llxwtHy5IQiBTpVIXc0LLK8pZj9GoXvsOC3g/JGPl5a5UbYDCKKNhEgYA7/ADJJr6kb92VbvuNrIvc553zCYh8rL0QA+ZMYmFWUnSCJN20N21NehxokWO9XAdPD6SLohUiMtpDyqA8hZUOjQx0pOVo6ZWCylVaLQxvgGbPzEaB1jeKQGORYjA+pSuksUiLajHYFnDn1Ka+GwK7BPZLpjyIWe3K4U0uMjg0Zeowfp/VtKkWN6/Tin0caJzIyIJIQdFajp0g2rKdMxQEGpP50DAB9ShWPwTZmJ0zHJJDDDqCohSSSDqE6JDrGiSOQEDqQkI1gWGNMDxy7xVMeWcvk6zNNnZqJPJdaQXIZF9EpUVAFA9fU3wzeGeeSS8z5pHJIQkLQLHG1UoKMSR2+Y7/sOMc5nzDJjxAj+6y47P1q6egNJe8iNGyNV+Xy6ShtZFTa783imaeRsluWmZpaUy4ks6A9PYCRELFXAI2ejRU9jwGS8dx3HcB3Hcdx3AMnJ+c5GiRhbRoUaQlSysQR01dSDG5LAfOpJo7jhqw+bKxUqxTQwDSoxAVH+YNDZlVRqFrFI0djdPTiH2TezH+0xLJM0kcCeVWQ0TLsRVgghQST/iHBHxF7OM3AR1K++RPvqxyyyroJZZHQAhiC3zEOQNgy9+AHFiIxMIkKFnjabHVKMinySUGUxt5D5wIjTXZ3BtwcxjlBYOGGslm1Mr9OcFXD5QAk0LI7M3WiKeUec3uP5nnShVkME/VmPUEytudFaHjlSRjJp0gtG+tlIYiQWSIpOXs7Kr480xdC0MyBIJJHkkqNz5nWYBm02Nx1O9BTwBqPMIVGOm3TXIvTRYpDC/xWMdmDKBDSfyGjc6GtTe8edlRx9JX0qgk6bCTW8JKZCsqmJ/j4yiJ5G07ChQslqhwOT5klpKYZA5ndXMgVTpGiSZ9SNE0IbyayqszEFXoXxe5p4HyVfS80SSxlJgsbGRoRGgXqvkyV0YjpDaWJ+UaVOmuAUeZZzAAs5UISyBW1B4pHk1COXTqG7uCHsMQxPbSfXIuYwlHhdUNMWjM8srKoYigkOOAHl3N2a+tVxpPhv2fh1hklkWNTpjjmyQryy9yBBFMojhRiWZdSvIfmpbPAPxV4aclujJpyUDKII55cnJdfVZBB8OFCK2Cgel8AnGbpTV5wHsWemku/zKFBYY0ZLMbC3VjcWOJWyZMeEqomfHksxCPXHCzm9WptKyThQKG49fQb1NUkuuF+jiIjBWiWMhywJ8ukBpna7+dqB7kce5strZJ10tQFsAHCLWgBpAxgjRaoL5idt/QB+K5XfpoLAIVgWYg9yiG17b2wqhsb7mcJVmxm1CBZJQVBYTTZMpDBtShToQWNNkLdEb78VDzObHgMe8KOBvHGytOL8xMrqH0DsVFC68vc8UocwdUydE6QPPECyoLNBSVOoITViwSb3F7AKysR4nKSKyOpoqwIIP3B3HEY4a/EXKepAuRErOFsM8cBjgC3ShGkPUkYMSCSO1fl4VQB63fAcyUaPccbz7NfE2TBh47a1nxyBFo8qmJwSBHq2qRgVZdZ0Saq1I1dTBim9A3vV+n+vBzkXi2fDk8hWRCpjeJxqjkQ3aMPVbsjfazXc2Gvc0wJMqZM73porMkSvNCkkER6hXpOjU2OxQKrM4OosQShIBCZaZh6sUPusjxTe7qFkMbVpLiIRTsrsqSW0TatSFW6drQ4q+HfatErtqXphlorIdaSr26UpAJJA2SYqWA8smsebg9iNh5AkMOn3S1dJpPM2PI4popUJ1HFBRLa/hkqytsHQBs2asLs+XHkxyg6zLPHpZjd64SwMSTpspQHpTKtGjQ4+R85WU6cZFltWBOlukYwwDaYyDLNjbljj6S8JVij6a4YuaczmIhx530e75EbGSWpFQEOqCfVp6sBcron2J7NokWzZ5tgY/WLz4MUEkaF2aFnikVh/fJLFXVx6IDMF1x92XfYF3C5THSyGRuqArHJaQl12AQvILHQNVHlRjSvySqRqBpZudWqJI9bISpAARIpH1D5iSkDswpoLeCewV03XBf/AMKRNG4iyM6F4n1vGOnN0lmTzyKQRLLjyepjPm7lbU1I3IZ4ykaS4MnVjLQLEWiGlm8yxNIrwzRuSC2Ox02wIC3fAKbcpfFPXj+NGXK9ioSS/lA/mYuQoCroa7oAGVT0+I0x45fiQtLESKcQgKbH54+tCEIOr5C0bb6RGQyAtmwZsAEnuc0A06JQiDITSPKUABZWiHfpTk6KIR17Bdlw+XvXUylik0rrEyySqTVXGYl1KNt0kVWXtbCqBC47juO4DuJMeBndUUFmYhVA7kk0B+54j41n2DeBGnyffpRUUBPTv8clf7Jd3+bT9DwG0cg5fByvAhidkiSNVVnY0pkagSSfzOe5+o4Bc3zJZZlSeII/93GzBdRF+fEylAIlqrjkCk/ZbJv+LeZShLCt0QSGkVFyIWXsVnjFTBdjZjvT6kixwvYecmLjTSMhbBUDq45cSRqDRWTDlehJEboxWCp+WiNLBNlyQxY3V64WWSUxPHKvR6zmz05gnliyNIoZCad9LbqQDkeV45pXjKSwyK0lEbPHLuFl7CndSYplAAag/wA3BzmXNVyUaXUZlekKvtqWz04ci2IVwCRDlqxsght7rNucaepayNJYu3vUPQK9/iUCjVjYVwD9D4+xyyt0tSAxqIG9Y8eNejFtY0vku0jXfyDv240nknOMU8ukMiHIUCPInkAI62TIwkWIL8zsT0wFO2kxCiDQ/NoXawd/p9OHbwv4j6McMUTqCGbIkeRSVjcBkDkfjMKBWRfxPL60o4DR+ZymSVWneWaYXHL06HxnH/BYn5O56swtgq0XFkC5HyyGIGCQyzyKNT4WC4hx4AfSR1Kdtzqme23OniPCy4pIYmiWTEjx4JHkyZDciQSNepRvWTk6S+o2VXcWXHExwlKwxyY1RsdWLypaBev77MY6u16iGsA1etzXAI3jXwtBLKW5WY+omwixDNM0lncu6qY0YC781G6vbdbTJilRSoWCeFj0oIccaUIK288szWbPbUWCkel0dgyIpZWMCztkNGD1o4ZfdsPGH5HeJeq5HbRqJoEkIOE/n3hKEsM2JI8oQANKsUHRxCiDssjPcsnbcF9RABHpwATLwokiWbMLQazqTy9bMn0tXUZpDohSxt9RY8/cpuNSDqN8pZgGZVct220taAgG9RvvtdcF/E3PEyWWWUmRrALsVErRi6AWMdGOv6tTbittuOWJXjsg041jFxhWlAdmnlYN+o1aj6nTtYReFpMd5NGQ/RjHmVjD15G7ARKD5Bdk3p/7cDfEvJzjZDLolRD5oxMml9BPl1L6H0+/fseK+QSshkTyDUShVidJFGg/clbAv9D63wwZ2XDPhikgiItqjSSSdmG2qWV2pUY+l/fTwC1hsNVHT5vLbDZb7t6URx6h7qWFqNttj6n039e/6cVQOLUUpUNdeZaFi+5FkH0NAi/1+vAfIEJZQQSDsK7nf02Pr9jxEGFeoNd/qb/0FcWY8P4gGqkYkq7bWqk7+pHb/Pj7DI0aK6FQW1L3tuws1WwIbT96bgLeP4ryl6Q6zOIDcYkAcKBXlGsHybDyfLsNthThyb2qsiCLJxy0GzwmFyr47A6dUDPqIX00E13HynTxnpQ6SPLVgnte42371vuB+/HiIHcg/LR3/Udv3PAaj4c8ZwNO5DrCF0sh8sT6tw7Qk3HGSoS8dmMLHUBpscMXMcqKXF6qkMglWb4RKwzlXDtp31YWYV1WorVZrWSNOHyuSTqIJBO/1JP1Hf14962iFB2BceYKdipAIuu/fseA/QkE1awshjaU6Gka4uozdo8kx/ycre0yUGmS1+awpWfFSzyTgZGL760aBAJBpljosfiBGCNqBAEqeVwm1EMAhQ+0PNj06pknCDRUiB9Ue4MblgGeM99LE1sRR4uS+09pFVJ8WGZI76QkLMYwatVZrYpsKDEkdrIoAEfjuPvE+DhPNIkUalnkYKqj1JNAf58AZ8D+DpOZZaQR7L80j1siDuf19APUkcfqDGgGJEmLgpE3QUaoC+l9LXTA0RqJs+YUxvccUfBHhFOUYOkIZJa1ymNbZ2+ijawvZR+/cnjxkc2MztCWWQPv7rkq2PKN7+G9APRFih+r+vACeXK0MrSmKXyNqm6cXSnSzZaRIiYMqNqNtGNX0BPZW8bZ2mUuo6aKDMhhYSJpfZp41oLLBJss8JAINOLBYsx+K+ayRRtoklMsadWJeoBkwXWrXGbTJhABtjqojdu8iY1zrxdIy6GRBfxEaPZQ7WHeMdlSVbEkXbUCaFaeA9eIuYxtiRp01QVqiQbPCXIdkN7yYzhjIhNspNXsdSgzWbO549SzE0LNKKAJ7Dv/ALkn9+PAHAMfh/kTSx61EvcglIJXF/TVGQLr024pc15b0JfMpCMT5SNLAevlLswq9tR/24JjkqiJk85C+YyLBJ2HcnqSJGAO3a+4vgdPlRlelG5EYrzvGqs29mxGrE71Vue3+QP2H7QMdZJZclZHhyJEl6MQQ28bK0SEkgdOKMRqVHdnb8vD14c8Q6urkyOrIU/jMgXvIy1HiYuk3UeruLLMw9WJH53chXuNiwWiCy1vt6Wdr+/Gicv5zjmNSrSLjwKdlPnjiWlZwL0jKyZZCNd2iXRqiA0HHzoXhkEixQY2KNMWK99Dq/hXIdQetPe5hQOFPzFn7U86d30y5DElQD1cuFtILHSq4WF5S7E0BJINVEd7oXOU8uGUFlVo8WGAHyggPhwaQyBbtUnmU65Jb1ItKN7PHpjCFV4kOLDKfhaIhJnZhAvUpk1Mi7kh282+omMVwGae0PlJhkEvTZQ3maPIkhDtIw/mnHhI0KQBYIrtfcgooZ9DAXpJDOBdGjQY0Kq2ofc/fje4Y44xJjm4yQepiYMSzShWB1e95MwZdW4sllr6kUeMc8VYgxch4oZY3iYhtCTdVVAJ0o7ABWK/Tcb+p4CHKjjZY4+qNKKGaQkkKWAYoiA9wTR7kkEkqAa9+FuYRxyLqhjla/IsrhYS29NKGNEJZIFgH1+4WSSyTQ3N0NgN72rsOPuM/wARSa+Yd6A7/wBQK/5iuAa/G+GZbyElfKKUk88cATHU7BEjIAsCiLIF+WuFFJKB+p2/b1/7f68N+flJJiks2ohKUz5gcg96ihhHl3/5lr+m3CcvfgLWCAzLrPlU2RpJ2u27VtX3HHEoZCWJ0HckAA7j0HbvxCslHax6bbWPX/P6cWopY1KuwEhFAxsCFqiN2DXsdPav24CGBSSvy9vLdUd/W9qu9249SQhjH50AYAd/lo6SWobXRb1NEcV0W7/Tj1LKXNsSTsLJJv07n6ChwHuKKrJ9L2IP6bbHtd8eYo2dgook0BZr/U7Diwsh1CRtNaa8pUb0VBIIO502dt++1g8dFiqGHVfyUpOgqzURYoXVgVYJFdu/AQSKXbZd23pf/Ydu3Ffi1JHp09ro/Kd9xYv09fT6EbcV2G/14D5xpfsA5WkvNNbXcMTOn01EhN/2Y/vXHcdwG8c7l15EOOy2jqz2GZWDLQBVkYEfMeAfPslsfJgxmrJikBeslQ5QqdirUDf3Ysfvx847gBHirDXI53Dhy2VeHrRzL5JoGthUUiUdO104fcnjCfFz/wAXMpq0dk1UAWo/MwUBdR9SAL7ncknuO4ANx7iG/H3juAYY+XrDkoUO4VXGoK25Cnsykev04Gc15o00jFwtsbJ3NfYWTpH2Fcdx3AWxzj3Z6iih1VWt06jD0sCQsgP3CivTgT1yp2AraxvTVvuL347juA2Tw3nPPlYODI14+VF77kLQuWUs8h1mt0tEGkV5VA4bfE6tAwkR3E2bmDEebbXFDbDRCa0xjy3dE2STZoj5x3AUOXYkcn9oo0aGDlzEQ4xsxO2ksZJlJ1TSE+rsR61e/Ayd1HJ15vJHHPk0BEkqgwwgtVRRLpUV3s6jYG547juAR/axypYpceQFjJkQCWVzXmZt+ygKoAOkBQBQHc2SigeX9x/347juAuLzeQRGMFQrCjUaBiPoXC6yP1PFDjuO4D6TxNKKVavzLZ37+Yj/ALcdx3AeJTvsK2H+33/z/fjzItHjuO4CWwY22A8yj/Rv9+/HgSkCtqsHcD0v171v27H9hx3HcB6iyiLqqNWPQ0b/AN+ImO/HcdwH/9k="/>
          <p:cNvSpPr>
            <a:spLocks noChangeAspect="1" noChangeArrowheads="1"/>
          </p:cNvSpPr>
          <p:nvPr/>
        </p:nvSpPr>
        <p:spPr bwMode="auto">
          <a:xfrm>
            <a:off x="0" y="-1036638"/>
            <a:ext cx="210502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8" name="Picture 16" descr="http://antaryamin.files.wordpress.com/2010/03/gropinginthedark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990600"/>
            <a:ext cx="1774824" cy="1834452"/>
          </a:xfrm>
          <a:prstGeom prst="rect">
            <a:avLst/>
          </a:prstGeom>
          <a:noFill/>
        </p:spPr>
      </p:pic>
      <p:pic>
        <p:nvPicPr>
          <p:cNvPr id="7170" name="Picture 2" descr="http://t0.gstatic.com/images?q=tbn:ANd9GcROT2lw4kQcqo6vFLQBJsP2hM0a9x-qYLHwNDgQ3MGX6RB-g4PT:www.soursprite.com/comics/2009-10-09-fum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"/>
            <a:ext cx="2952750" cy="155257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2971800" y="5791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trudg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walk slowly and with difficulty as if through snow, water, or mud</a:t>
            </a:r>
            <a:endParaRPr lang="en-US" dirty="0"/>
          </a:p>
        </p:txBody>
      </p:sp>
      <p:sp>
        <p:nvSpPr>
          <p:cNvPr id="7170" name="AutoShape 2" descr="data:image/jpeg;base64,/9j/4AAQSkZJRgABAQAAAQABAAD/2wCEAAkGBhQSEBQUExMUFRQUGBUYFxUYGBcaFxUXFhQVFxoUFxYYHSYeFxojHBYUHy8gIycpLCwsFyAxNTAqNSYrLCkBCQoKDgwOGg8PGiwkHCQsLCwsLCwsLCwsLCksLCwsLCwsLCwsLCwsLCksLCwsLCksLCwsLCwpLCwsLCwpKSwsKf/AABEIAMEBBQMBIgACEQEDEQH/xAAcAAABBQEBAQAAAAAAAAAAAAABAAIDBAUGBwj/xABBEAABAwIEAwYEBAMHAwUBAAABAAIRAyEEEjFBBVFhBiJxgZHwE6GxwTJS0eEHQvEUI2JygpKyU6LCFSQzQ5MW/8QAGQEAAwEBAQAAAAAAAAAAAAAAAAECAwQF/8QAIBEBAQACAgMBAQEBAAAAAAAAAAECERIxAyFBUWEiE//aAAwDAQACEQMRAD8A9FlGU1EK2Z8oPbIIO6ATkGwsdgiO64FzdQ4a7W6rIqUBOWTbQkd7wv4a/NdlVZIj2ViYrACSH05GzgJ8+mqyyxaY5KHxnMBc1xJEhzYAIF5vuRexExOtlJVoFwztDyDctFwTu4QO46wIPODso3YVodI+IHCRMA2trmkep9JTqeIewEn8J3t4Xa2SDfUArP3FaaPC8Y2pTc1wuMwIIjNmme6dDe4OkgaymOxGf4RMy14aZ1JJdT8pzA+iza9Ytd8VotDQTIOfZpt5jN1BkxAs402zMP4vh1Gkx/K9ocDuLCnad0TL4NLmFpkPqAEZWvGTpnDXkepP+4pvDXhuarcuqOeQTH4c5APSQG+QHJRNqgNrPmMski3420293oc1vXonU5LG0qTcxa1rXv2BAgtbYide8ZAOgJsLJn9psXmaxgOZ2ZpIv3SGnKD1MzHIeCiNHvZnd4gmBENGkkBu+oE6QpOOUHU/gtMXeSABY6TJ1LiTcmVo4Pgxa0SCSB+bf3081nZbdLmpFZrTJNmkjWNOjZ8en0Whh8DLQCC0aCNdOStYSgGdD/p363PqrrBCqYFcmNi8BkaHE2adSOcAg9Ikx0hWMBw8vZmcfxEuj/MZBJ+w0WjiqWZjgR+IEEdCFV4dxDMxml2t00mB+6rUmSd2xZw3D2s0A+/qrSEpStZNM7dilKhxGLYy73tb/mIH1UVHilJ9m1aZPIOb9JQFqUCUiVl8e4uKFB1QkW25yY+6NjTne13ar4Rc0HvAabHlHIheY8QxRquzO1MX97a+qt8Y4lnq1Kh/mMxyk6LMcDlzE67fuufu7bfNIyRpJ96pjBF/P5oZpOlkHm3imRjnyU5r9FGGFHKglplvfNH4dygwiArNFm8KbVyGupRayCrYnEnMklqi2PoZFNTgV1ucQnBNlEFAOCJCaCnSkbOxvDifwkj5hZI4U6Zhw6i0dbwunSIU3CVUyrk8Zwl2XM2c0wQYggiCC0C87nntIVH45bLHyPxi+oMB7hG8hgPmV2NekDqB9hyXOdpeH1GCnWZByvY2o3QOZPdOtiJLbfnWWfj+xeOfwa8OfUpSIfUbm1mAymXERziPNbDaeQNDBLYsAIFuhjb3yZw/DTUqVQ3UhrSYu1jQwkeJDlPXok2AczTQkegafcp4zfsrfjF4hVPxqOYxlJdBtoI38hotzD13befryA1WBj6BOLosMkEEydQcwHK2x8l01GgBH2+SWMu6eV9RNSZud1Kkgt2Qlc9SLaeIe2dy5oJ2fEgeBDvVdCsHi9Ef2qg7m2oPTJf5qPJ1teHbbY+0rgOJfxFfUGWkx1DUOzx8QEEgttIbp4+G/a4rGto0XPcQAxrna/laXQOtl8+YnjLv5W2tfWba9Es8sprirDHG75OoxGPkkklxOpMknzKzqnaOm0gT6aea5rE8Rc5tzr9FTyz7KMbn9LKY/Hq3BO1zqbXNa4OYQSBrlfs4ctII8Dzmj2h7WOxFAU4ObMSekfWZ06eC4jh2IOcNMwdgSPK11smkRLokNgyQddhe5+awluOXG1tZMseUilVgnwMI1XEtbaw9yfkk65+U+OpUVUSbWC0ZF6BR1Kg6lPqiBqosoQQySJ5e/fggx10SQRy6pAphOWeo/VPbXOWOZ81FSeB4/NODhN9FOlBS3MIKw0tAEBJIPYaHFHjU5vH9dVepcYafxAt+Y+S53+0A/wAzbbj9Gi5UjcW2w7zjGsCNOZKc5zqi3G/HV06ocJBBHRPlcfSxpBlocLgczfnEegV5vEqvM+l5/XotOf6jj+OjlOBXP0cbVEEukcjH21VlnFnuOVtOTsAb+iP+mI4VsSjKpvrFjA6o9sGbNaZkCSLnZQDjA6HlqDHMi8I/6SDhWmqnF6GfD1WjXI6PFozD5gJUMfnAIaSDy+twLbKeqCWkFpuDbu8uU9VXKUuNitwPFfEoNcBE3jx70/NXniQsHsfWnC0wGkwALdPGFtPqxraOZb9ZU4WcTyl25t1YO4l8PlTYZ8cxv6NXTMpwuYoYln9urVR3srabBoL5ZMT4rcp8WB/ldoDaDY6KMc8d1WWOWovyjKrU8ax2jh52/qpmvB0IK2llZWWHErnuPVIq0H/yhzmuPIFoM/8Aatyu6AuW7QYjK0zcGDHOHCW+YJUeS+l4dj2zxDf/AE6s52ogNO4Je2fHu5pC8RxmO7toNwZI5rt+1HaNz8G2i4QQ7M4n+YQQ20dXfJcCcIXuMCAIkk/QbpTHd3VXPU1ElCiHEE6AZnAa8o6fotjBYyiQ5pw4OUF2jTIHU3VRtT4b2yZa9mbpM/oFYo1zmloYAZ28db8lOfbTxSaZ76zA4ubTLWkGGl2aDIuDFtua1uDYs12lpcGhoJEyTOmwuIO9x1VLF1/iS2BZkD/Nrbx7ql7NNN3C2QEkbEQczSOdhfmAq7m2Vur6S/Bdc2sdRob6hRNZy1Vum6xOv9VHA6yfus9qU6tPZQkXVqozvWUVRkaXVxNRBhKkLbapzaJ8/qpKNK0lK0SImUTupKdOSPUqNxMx71VunSsZ/pZKmLxCSkftbQAfJFJTv28OaDd5dGwtPzMKangmvILWkt8Yb4WE/NNLpkltja259kbbrUwVVoBzOAgQBBidwANtVMyt7qrJPhtLCAODPhXifHadeiu0WsIgy13LcRqLCyc1rW06jmPkv/KCcuthy81h18YJALiSPevPqqS1atUATlHSXE6QINvkqreNOZ3QymJse7r4k3jSyz6OJNQkzbMAWzo2JMk6K9Q4QC+SWgO0bmkx5AlBpjUq1RAA7hMwMt7QZneSrzcMGN7+RgHm421yn8RjSbCya+oWNhoa1vgSfFQYd1MvD3PJ5Zgbnew08krNUSrLMZcZHOAg2IJmHEXyER4SVX4jjHihUe6AWtce6G2AE33J9eisB8Xa4GOQLYHk0/MqDE4aWGQMpBnlBkGxgenNOzU7TvfxU7FPD6FNr3kWsBEuMxAk5QZB11VvimLpi2V8g/zEFwABEQBDbxsdFhdm4dRLAO9Re5jjYZgHGDboFv40OrMY1tBzi2wdmlx/wuECRe3LZZfytP6x+GkfHquj8T41jSm1uw3jZbNCtTFNsCXVCGiQD0JAPOefJc/2dwb67XFotmObNY3JI8ZBGnIrpWdnCWgPeG5b5RJMef4RbkqwxvssrDsa5jABSbdzZcbTqRptf7KsX1T+Jru60CbWFgJiZiVs0OAsgfij/F3Xbefrf72cNRbnIYBl/mM2zaRl525ha3x7rOeTUYXxKmcH4biyTLfwtAuN4PmsbtDOekNAXgXJOgJ1K7jF5Gi5lx2/ZeZ/xA4xAyMMXM+EEW63d4XWmXinHaJ5LtwnGcXmqEW7sgeAcYKxackuaNwPrH3U1er3lFRflcSemmyaUlfiPxGMBbDmWkaEdesyp2vDWE/LmdlRLDy5n1JKDi4gAggDofJTlNrxy0dnOWSbkkz4N/YK/wANx8kk6luV06mRBKyahMwbW+8+qeKhaJTS6dtQAeUfv8k0tBlw5T4nT9VSwOJDrE6281afTgECL+7eqxs1Wsu4rkpoklSU2aDy+f8AVTOpECyNnpXdTPgkW6AlSVKRIJ3i0KKgwkS5GwVMX8N1Za6ZUIIabDQRPPT9En1oHWEux0eK8fi5BJVjbW8ykq0W3qeDowRnJzaw2bW0cRv4ac1NUwznENp787H0uVaLgJD3ZSRLQPrpJQwdc5+4TI5X8ug/VZ7+L/qNnAqhsXOnk23qmHhDKZGeCLXmSLaRmC16nCqrpIp1QdRcwdOcczz+yZX7JV6mWSGndxJOw153Vcfwt/qgMbSa6KdMGJMv3/xFrYHqSrtOLTUaXbWI9M2votLBdjst31MxnZo26umNdldqdmKeUxnLiIzFx8YtECQNNlUwpXKM2pgWZe+SRNmzbTmLnZRU8O2crKbnAanLJG2Vt7XN5Wzg8CKbWiBOr7DvO8SJAG2m3nNhn99x+HkAAE2JdJJJBBNr7gFXqo2z2cKdUgFpYIuHEzBNs0W2JygjyVur2eY8APJIaIsA3y6eV1ezsmdxN4Qc4H8IAMRJBmCZge7J8YXKuQ4RQp4fieIpsY3I7I4CJiaQ/mPUHzJXTcSx72UargAMjHOF/wArC7yuCuL4/UNDi1F4gMe2lm//AEqMPyOqucb4o44PEhxBkFgIJJJeS38ogXsL6JT1sX2o/wAPqhfQc+HRTMQ2bw0EDk4knnaOq7uk0PiLGJyy2fAiLgHcct1zPYnEU6PD2Ai7y95uGm7oG/5WtWt//UNL4AE35nlyHinNT0V9reKeKbTUqZS4CJEmBMxfrK5qj24puqOAfAmBMAWGojmVF2gw1bFGPiNYzeZ9QBp67KjgOz+Hw9yBUfP4nX9AZA/daSZItizxDitSrLaVN7gRZwEAE75jbl6Ly3tJinGs9rnSWEtmZuNb73keS9TxvFMomY2tsdvJeH8VY34jyBEucROt3FLLvsTpXxDocOtk6jXsQNXank3SPNU6hOifQ16qTXabB3pOwi+8jTyn1Tnt7sh5JMy38sZYPnJ9FE10ovdr5e/ogIcQ08ydNUK1WWgTOw00lHE6X129wtFnBGHCOrNJzNeQB+ZoaCdeVvVBocNEW8ls0amZt9RvzXNB4jxUjCQIBN+pU5TcGN41qYjHtYDEEnQfeVnVeLvJHeiNh++qhqAzZWOH8Kc6HEjKD5mEamPte7k3n1f7sEiDaRylVW/hHgp8W6GxuY+ZQdTygBYtarVrMnr/AETXv7rfn6p2JEssOU+h/RLDDQRMmw3J0hXpntWxTiI8z9EV2OF4Rh2tH9oj4h1BI7vQR4pLSYVPJ7e3A0WmRTpzzyNn11VkPABjQdFWdSGbQ87kn62HopWOcToQB5kpkkBPROg9PfmgnJg3KenohTaYgunrCRrIfFJ0gICKo0g/f2VHUB3iPfVTOM7rPx+MbTaXOcAAAbkaeCZI6PEMoyuJBacpsPIzydqD1WbxjtC2iJLgZkiI00HidVw3GuPV6uZlMPe2fxflaJtItE3vy8Vi/wDqzmVe+S4NDeR10F9LrO5KkbnFOJHE1G1CIySAZt+LMPQkq9w6o2sPhuLiCZgRqN91j08Q/EODWyT8m3J02EQuv4TwsUW6NzHUjUpePx3LL+DPKYxJR4QxrQ2Xxynx5Cd1MMrBDBHgPcqR9YAKq94JjNr+1/ouvjMenNu3tTx1asT3GOPXl6qvh+GVScz3ATtcmfDRbDXeJSc6UuE3u1XO9RzWNwJzHvGxOt5tP0XnPHsFkxDwQRLiR4aiPJesYvB3zXMbDpv+y5Xtpw0VaJqNIzsBNojLPeaeWhPkeayuOq03uPN8TTBBgi3jeTHmq4+Y9wnOnNebW6jmFE5skwkci41039fFSVLz5KnRrxr76FTjEtM33n0j9EEfXZK6DhDwabWgDK0uIP8AmDRB/wBv1WBQqh8zYRrpK2+zTHmm6BNKmXd62rgI66e9VOU3NKw9Vm43hThUcWtJbqIGgJ0tomUOHvcYynzELp2Nkm/RJ1O4M8/tb6rOZ3TS4TbIPCBTaXuMwJjb9+Sdw5hLGmIF5/3FaHEi00Klv5T6iD9lT4fUy0m+Ez6n9Uruw5qUcS2T4bx1FlFi618v25q3VEnwv+q0OGdmXVSHOszXW5HMfvy0TxlpZXTIoUzEATGvQaT6kDzXSYfgzGAGndxEh0SG7T08Oi28Nw5lNpAYIEECJmBbqTM+qsYPh2US5znOkuM8yNwLW0A2jddGPj/WNzR4LhIa3vDMSBc3Nuf6CwSWkkt+MZcq9BY4k6W+f1hSNChNbw9VFWx4bqfO36rmbrkKvVqA7+/VZ7uLgiIP0VZ3FbbBXMKi5xqGuBp8gSqlXif5beULA4nxl1odbU+AMfX7rLfxjMJaDaJI2tf2OqepO07t6bHF+0Zpi58NL9J9Vy+JxbsVq5zaYFydSZmATb1WXxnjBLe8Q4kzOgEDYfbaFmP7QvcCDyGlgRIv0P7rLLJpji6jAUKUFoeQATI3NyL8vRaeG7O4aZ+E1x3zku+RsPILiuBUnVKoaCYNyRBNubTvNvd/QsHhsrQJmOfsK/FN+9J8l162t0abWiGta0cmgAfJPJTEi7kulzoqtH+iBYBdPeCQoshS0ez/AIgTHOlCANSmmryQYVBbn0G6zcfwn4rHsPdDxBNpA8/otSZSYJS1s96eSfxMy/2x0Bo7jJI5m9+sEeS5WmB73Wv2uxfxMTXcNDVdHg0lo+TQsGSubL3a6vHlw1Rru2CaAlvZOaUFbu7Pb0Wzw6o4UnAOIaXAmJgkAbDdZQauj4Rwqo6kHNpuc15dBaJuDBFtNN0Xr0UWWGZPVNw1YuJB2n35j6LZwnZfEOAmmW9XED5a/JamF7Dwcz335N09Tr6BZzx5X4u+ST65DiI/uXeBU/CuBVajRDSGiBLhaLCw1Ma2XSdpeBU6WCqENGY5Wgm5lz2t+5XTDAjKWzzH1ErXHw/rLLyTuMHh/ZZlN2ZxzkaTp6f1Woymbd2Dz2/X0V74ISyBbzCTplc7VUUiIO+/gVJClhAhUnaJJPhFMNWvxF3O3vYaqsa7jcfP+qe2l0hUMXXLakSYGUkASYzET97qOh2TMXUL39x0NEg87e7KLEceaG5icszAPRMxHGYabATE7gtyySD4a+yuX43VdVByHM5pcZ2IjX0WeWWummOO+1al2hc/EQQS0mCAbchyWrj8S4UiDbUZW2gdD4xY2WXwDA934p593xMS/wApHmjiqpcb7fv+uqw5WRrx2o1qZOptb5LT4FwEVswDmtaANQSYOoiegvKfh+EOq6Q0AmS7TS9tZXV8C4Kyiy3ec67nRE8hHRPxYXK7vQzymM9LXD8A2mwNbfwAA9ArwCQKS7ZNOS3ZJTZKEjZBAdFG5yGHBi/S/P8AXZCo7qgzSEciEogIBQo8XWyU3O/K1zv9oJ+ynAWN2uxeTBVyNchaPF8MH/JHRvJOL8PLKOHeda7HPI8KjwD4EZSsao1ejfxA4Jlw2HcB/wDCG0neGUAf9zT/ALl55UC5rNV0S7is6yka31V/gnBH4qsKbBYd57tmsEZnHysBuSFFFpAgHToOUpaMwL1P+GIJwjsxkfEcA3kMrZ9Z06Ly4L1X+HuHjAgixc97vKQ0f8Srw7Rl06yfkmh6brBSEC63ZMLthelSZ+fE4dvkXk/+K33OXPdp3TWwLYmcQ13+wT/5T5LdU/QcU0oFNDvVMhlAoSkUGCKCSA0vjdAsvHYias6NLS0XsbWt5nXor1eq1okmFzXaXiTWgC06j9em6zzuorGbrJ4ziiRlBnkelxHoAhwfDMbL6mhJEGwI++txpz1UOCexxcXCTt0Phvsi+u+o4flAgnaIt5/quWZe9ujXp0Fat8QANi4LRsNRpA0hZjcL+IBmZwsXHQTZp1tF/RZLMe5hIBtFtOceq6Psy5z6Zc9upmd3WiSNQtMdZ1N/zDOE1Hu/kefAWBJkmTbkF0+HpuAvAVhqd8RdGOHGMMs+RolLMj8REPVoAVFH8Uk9NpVgX1ChyJGY+YUDnX18eg5q09qj+EPfikZrN1I1ABEBMjpWB2tGZuHpf9XEUgf8rCXu/wCIW8sHHuD+J4Zn/SpVqpHV8U2/dFEM7eYlrOH1i7Vwa1oO7i8H5AE+S8ZqGdNCvS/4r03fCokO7mZwLf8AFlkO9A8efUrzEn1WXk7bYdO7/hrhXAYlwEj4URzcZLfo5cnXw+RsEjaLr0L+FbP/AGtWRrVI8QKbLfM+q5jt7haVPEkUxAEAgCwOUEi56/bZKz/MEvuubzL1vsDUD8BTtBaXtN985dPSzgvIS9e68La1lCmG5Yytu0NDSYEuAba5kp4dln0tMaBYBElNzphetWbJ4qZxmDbyOIf6UYn/ALlrB949+/1WJias8RojdtCq7S3fc0T0/CVrPdup2rSUuTHXQDvfNGU0mZueo+Y5onRCoPUfPomUnehuOnT3zRs0qSDffv3okmTleI8YfVORpGWb9L891m4ypMSdB+/3VJuKiRc29hQ1cVmJHIxPNcFu3XJpfpPABv8A0sp8PiHkENAg/iJ0APP9FU4fgX1BlAMusDFhcTPSAumodg3DWuB4NJ25lwRhhlbuDLKTtyVWJPjE6nloPKF2nZzDFoL3ON9GkGAB97q1g+xVJly+o4zOuW/SBI9Vs0cGxgADQI03+ZXRh4rLusc/JLNQxtYnSSpWydlKCE9vNb6YbRupwm6bwpa7bDyUdUTFzY+5SOE6pvPqo/7VOhB38tFI4CFGY6W+SV2r0FU2kmB71RFU21hCDrp4fuk5xThHAohyb6++SaU/Y9CXdCsfh7Q/H4qpbuNoUQf9JqO/5M9FrPqaDmsHsxVLqdWqRBrV6r/KQ0egbHklobUP4nYZzsMxwuKbzm6Bzcod6wP9S8oGsc7eB2PvZe78S4c2swsqSab4BEkbg6jTQLLp9kcLRmKLHAwTmGciNwXTA5qMsLavHPUUf4cVXtwWVwgFziw6EgxJ63B9hcd2vBNWq4mf7106bHVejVcNkZ3GgBhNgNpm0eP1XlfaFxFVzYsDrYGDcCNlGc1IvG72ygvZ+zVM08HQabEU2yORd3o+a8o7PUC7EU+4XwZywSDBGo5L13Blx1aQOohPAs13MlKQanZVqzZFO+Pefy4emPDNWef/ABWo4SsrAVB/bMSemHYOsMe42/1rYSNEKenROi6dlRDU9Fs2EzJefc/0UpShGhtEWTuQknabT7/p6FJMnllNnekbkCD1O3oU2jJidz0tuJ+iJacvX6RHop6VspI1gzpIGsrz3Y7fsphG06Ic78TzPg3Yffz6LoWVpXJcIbULGsHda2AX6mLWbNjbfaSuoo20C7fHfXpy5z2s50AUAE5oWjM4hNpC1ynMdzQNS9kj2RQcJEIEoSmQVGSIOh1CIEJISlqDdLPFkiUyptEewg10oNI1/vqgg1nP37siQmSrj8TkpVKh/wDrY53+1pP2VXguCNPD0WHUU2Zv8xaCfmSh2ldOHcyYNUspDxqPa36StJoiwFkvp/AAtqm/CJ6qdrVI1qZKAwREgxlgR+nX+nJYmN7CUK1b4tQPJIALQ6A6LCYvpyIXVOcoXnr6qbIrdUOH8Go4cRSptZOsC58SbnzVuE4XSypkaAlCdCUICMUhsInXqiKV/snkJAI0NmwlCchKYAhNNvBOTSgGObO6KIpoo0NvNsPh8xJvvPyFvVdNQ7PsgHKIAaGg3AHhpN91zjcNVAs0m+3pbcyF1XAqdXIPim+w3iBr+y4/Hjvt051qYWkRECAPeivsUDFKAuqTTmt2lzIkJU3DzTHPkqtloZSQQKAdKUoJIAIhqKOVAMc1FEBENskYSgQiQkEBUxfDW1DTLif7t4eANMzQQJ6XVkABSOVbFTkOoNojxBQFhpslmTaYmOnzslVIQBhQVwpBU9jZB7gUU4rirl96+Cs032nnf1UToi/r70VSi8tkGcoJg7AaifIhLodtJplJzU2m4Qm/EuqISEQE5psiQnokZKaVJklN+GjQMhODE8iEJT0ChJDMkgOUw/4x73W+zQe9kklh42ufawxTs0SSWkZgUgkklidOSCCSaRaiEkkyJH9/qkkgAi1JJBo/5R5fROoaf6nf8ikkkdPco3aen1SSRRCGyadUkkAMLqoKn43+f0CSSDiwVUofjPif+LEkkhBwmnvmpCkkmPqwnBJJUkCgkkqIKmiBSSUhEUEkkG//2Q=="/>
          <p:cNvSpPr>
            <a:spLocks noChangeAspect="1" noChangeArrowheads="1"/>
          </p:cNvSpPr>
          <p:nvPr/>
        </p:nvSpPr>
        <p:spPr bwMode="auto">
          <a:xfrm>
            <a:off x="0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www.powerhousemuseum.com/walkingthewall/files/2007/03/img_4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355761" cy="2476500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TfFefDK4mWlAfILDizQDrp0RsnbGrCMysfo8skeSFtRMV3oW60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895475" cy="2419351"/>
          </a:xfrm>
          <a:prstGeom prst="rect">
            <a:avLst/>
          </a:prstGeom>
          <a:noFill/>
        </p:spPr>
      </p:pic>
      <p:pic>
        <p:nvPicPr>
          <p:cNvPr id="7176" name="Picture 8" descr="http://t0.gstatic.com/images?q=tbn:ANd9GcR7xg2C00CfB-j73_PFFFVqVliFH19kIDBu1nRSUtWa2JZ94v2f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399" y="2895600"/>
            <a:ext cx="213359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non</a:t>
            </a:r>
            <a:r>
              <a:rPr lang="en-US" dirty="0" smtClean="0">
                <a:solidFill>
                  <a:srgbClr val="00B050"/>
                </a:solidFill>
              </a:rPr>
              <a:t>sense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that doesn’t make sense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48959" r="29722" b="22916"/>
          <a:stretch>
            <a:fillRect/>
          </a:stretch>
        </p:blipFill>
        <p:spPr bwMode="auto">
          <a:xfrm>
            <a:off x="457200" y="30480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3.gstatic.com/images?q=tbn:ANd9GcRQFLZAfZOuH4YyYrzLdluIacOE8MYfR2h9CIIK7IMZaQdT4v0c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593865" cy="272415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ri1HIQDojeKojwVXvEFNq6kco6GrR6L7r8h3dg-5FazbEjs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1000"/>
            <a:ext cx="18383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nerv</a:t>
            </a:r>
            <a:r>
              <a:rPr lang="en-US" dirty="0" smtClean="0">
                <a:solidFill>
                  <a:srgbClr val="FFFF00"/>
                </a:solidFill>
              </a:rPr>
              <a:t>ous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worried</a:t>
            </a:r>
          </a:p>
          <a:p>
            <a:pPr algn="r">
              <a:buNone/>
            </a:pPr>
            <a:r>
              <a:rPr lang="en-US" dirty="0" smtClean="0"/>
              <a:t>                               What makes you more </a:t>
            </a:r>
            <a:r>
              <a:rPr lang="en-US" i="1" dirty="0" smtClean="0">
                <a:solidFill>
                  <a:srgbClr val="FF0000"/>
                </a:solidFill>
              </a:rPr>
              <a:t>nervous</a:t>
            </a:r>
            <a:r>
              <a:rPr lang="en-US" dirty="0" smtClean="0"/>
              <a:t> taking a test or going to a dentist?</a:t>
            </a:r>
            <a:endParaRPr lang="en-US" dirty="0"/>
          </a:p>
        </p:txBody>
      </p:sp>
      <p:pic>
        <p:nvPicPr>
          <p:cNvPr id="6146" name="Picture 2" descr="http://t0.gstatic.com/images?q=tbn:ANd9GcQuSFFC8Hkb644xsnt8z_LrSPD7S59G6ZhW7hCTUHZchqMbSm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1828800" cy="2304289"/>
          </a:xfrm>
          <a:prstGeom prst="rect">
            <a:avLst/>
          </a:prstGeom>
          <a:noFill/>
        </p:spPr>
      </p:pic>
      <p:pic>
        <p:nvPicPr>
          <p:cNvPr id="6148" name="Picture 4" descr="http://deltadentalwablog.com/wp-content/uploads/2013/02/dental-f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56000"/>
            <a:ext cx="3609975" cy="2406651"/>
          </a:xfrm>
          <a:prstGeom prst="rect">
            <a:avLst/>
          </a:prstGeom>
          <a:noFill/>
        </p:spPr>
      </p:pic>
      <p:sp>
        <p:nvSpPr>
          <p:cNvPr id="6150" name="AutoShape 6" descr="data:image/jpeg;base64,/9j/4AAQSkZJRgABAQAAAQABAAD/2wCEAAkGBxQSEhUUEhQUFhQVFhcWGBYXGB0XGRscFxwXHBgYHRoYHCggGBolHBgcITEhJikrLi4uFx8zODQsNygtLisBCgoKDg0OGxAQGywmICQsLCwsLCwsLCwsLCwsLCwsLCwsLCwsLCwsLCwsLCwsLCwsLCwsLCwsLCwsLCw3LDcsLP/AABEIAOkA2AMBIgACEQEDEQH/xAAcAAEAAgMBAQEAAAAAAAAAAAAABQYDBAcBAgj/xABFEAACAQMBBAUHCQUHBQEAAAABAgMABBESBQYhMRNBUWGBByIycZGhsRQWI0JSYpLB0UNTcpOyFTNUgqLC4TRjc4PwZP/EABoBAQADAQEBAAAAAAAAAAAAAAACAwQBBQb/xAAqEQACAgEEAQMEAgMBAAAAAAAAAQIRAwQSITFBEyJRBTJhkVKBobHBQv/aAAwDAQACEQMRAD8A7hSlKAUpSgFKUoBSlKAUpSgFKUoBSlKAUpSgFKUoBWltTacduuqVsZ4Ac2Y9iqOJNe7W2gsEbSN1cgObE8Ao7ya56kc15OzFiMcHkHKMfuourV2tXVHccbpWbu0d7JpG0RgpnkkY6SY9hY+jH4+2ojaMMoXpLiNFUkANPI0pz3qoIHhWbfq//syzU2uEdpVAJGS3MtqJ9LIHvrFutvr8vikR4WVwj5ZQTH6J6/qn11btSdFbm+10azvGI0kafZwjkzoJUhW0nBwc8cEVs2dowXpIY1Kn9paS58dIxn1cajNmwJ/YcRNv08gEqxro1EFncZ5cABxqX8llmsFuYiX6Vj0kisjoFzgaQWUA8uo022c3uiW2VvRKhwx6dB6QI0Tp614avVgHh11ctn7QjmQPGwZT7Qewg8Qe41Xtp7JSbifNcejIvBh+o7jUDbTzWs3EYk5kDgkyDmR2OP8A7hUZY6OwyKR0qla2zrxZo1kQ5Vhn9QewjlSqy02aUpQClKUApSlAKUpQClKUApSlAKUpmgFKUzQChpmvieUKpY8lBJ9Q40BRN7LxprgRRn0CI07OkYZd/Ui+/NTNhZrFGqJyUeJPWT2knj41W92zqlMrnGiPWxPINMSzerAHvrPtPe9IVEiwzSRFlXpVACZY4GNRBYZ6wKvhSRmy23SJPbWwYLsILhNaoSwUkgZPbg8aquyYRs7aLW4GLa8GuIfVV14MniByq9q3DNV/fjZBuLYmPhNCemiPXqTjjxxipteStPwyegiVRpUBQOQAwPYKyVFbs7XW7to5l+sMMOxhwYHs41K5rq/BF8OhWjtjZ4mjxycecjfZYcjW0koI1Agr2g8PbXzFdI3oup9RB+FGOUQ+5u0ysvRtwWXVw+zLGcOviAT4UqN2v9Dcu44aWiuB7Sr+740rM1TNsXaOmUpSokhSlKAUpSgFKUoBShr5ZsczQHpNQm3N6be14SPlzyjQF3P+UcvWa+d8dqNDZTyQsNaoSCCDjiAW8Ac+Fcxs7dVGoZZn85nPFmJ45LHiayavVehG6s3aPRvUS7pIs11v7cvnoLdIx1NMxY/gT9ajJtvX7+ldBO6KNR/VqNalK8if1DNJ8Oj3IfTNPHtWYbu4nxl7u6OOxse5VrHYbQmc/RXlyD9+RF90uM1tV8SwK3pKG9YBqMNXJfc3+zuTQQa9iS/osWz9p7WiKkxfKoyRn+7D47QyPg47MVc9tk/JZiOfRP8A0muTQ2xjOqCSSFu2NiB+E+afZU1Z74XMalLhFuIyCpZMJLgjBJX0W8MV6mn12KSpv9nj6j6fmi7S/Rl2Rs6O5juYZM6HEQOk4OAgIwfXmorYO6Ja61N8oFrbt5iTSFukZeTaeQQdVbu4+1EeUoG854Uyp4MGjyDkHuIq7rXsQpqzwsrlCTQAr00oRVhSc32JultCG8mdJlhhdnYYw6nUcgdGTwPfVgvoNoxo5We3kAVjhoih4A9atjPhVooRmo7UScmzivkse9aTRGC1o2RNrzowQclT9r1VL7d2PHYzGZFtnl4dDbKjsfXwPE95rp8ECoNKKFUdQGB7BXwtnGHMgRdbYy2BqOOA41zYTeS3ZQLy7nmjd7qEQyG1fzAc8CfNOOo91Klb8dPcOo+vJHbjv0ks/wAW9le1VKrL49HTKUpVZYKUpQClKUArxjXtRu8Fo8sDpHKYWYYMgAJUfWxnkcddAV3effURMYbVRLMPSbP0cf8AERzb7tUi6Ek51XM8kp+zqKIPUinHtzUeNmIzERPL8nQkKxbDSkHi5wOAJzy51JwwKgwowP8A7214et1Ut22L/R9FoNFDapSj+zWOyoSMaBg8OBI+HOtuGIKoVeAUAAeqvqledLJKSpuz1Y44x6VCva8pUCYpSlAKUpQGC4s1cg8Q49F1Olge5hxqW2XvTJAQl3l4+QnA4j/yKOr7wrQrwjtrXptdkwPh2vgwav6fi1EeVT+TosMyuoZSGVhkEHIINZCa5vsraTWLZXLWzHz4+ej76Ds7R7K6FFOrIHUgoRkMDwI7a+p02phmhuifH6vRz089sv6Zl1V7XLdv7auLvMwjc7OQsNMcixvJoOCWyc6cjkMV0DYF+Li3jkVHQMvBXGGGOA9frq+zM40iSqO27tHoY/N4yP5qL2sev1AcTXm0tsxw+afOkPoxrxY/oO81BWlrLdzHiOkxhmHFIUP1F7XP/wBgYFRlKiePG3ySG5eztUvSHikOpQ325W/vH8OI9bHspVy2dZrDGsaDCqMD9T39tKzNms2aUpQClKUApSlAeGq55QL4w2MpU4d8RKewyHTnwBJ8KslUjypN9FbDqNyufBXIqvK2oNosxR3ZIr8lOt4gihQMBQAPCslaWzr3pWkx6KPoHhz9/wAK3a+VmpKT3H2eNpx4FKUqJMV7XlaG0doiMSAEB1jLgHrA+PKpQg5OkRnNQVs+7XaKsxQ+a4JGk/EdvhW5Wxa7qyy6muFiKlUK6SSdXHLDIBU4IqPm2dNEfo26QDmknBvBuvxrXLSX9v6PPh9QV1Lr5M6uCSAeI591e1AxRSLLNMI5FI0Fkbky4wdOOBIIzU1bzq6hlOQwyDVWfA8dM04NTHLaXaMlfMqZGMkd4r6pWddmlmja3h1Mki4ZRkHqYdvd31s2O25LJhGNBgkJx0hIVG+zkZwpr4u4ScMh0yIco3PB7COtTyI662dpbP8AlFmbm1TinGS3HExSR4bK9q8jjs5V6uhb3b8f9o8b6ilt2ZevD/4fVrdQxnMcFkpznPSE8TxJC6eFSI2jcTcFkYjlpt4jn1dI/mj3V0DZ1tG0aOYkDMqsfNHMgZ6q3wo7K97ez5tQRRdjbnyHjJiFT6QDa5W/ik4geBNXKxsUhQJGoVR1D4ntPfWzSoPkmKUpQClKUApSlAKUpQCqr5RtlyT2n0K6pYnWVF+1jII9hq1V4RXGrVHU2naOI21gLea4h5FJFz62RCT7Saz3E6oupjgfHuA6zU55QtnGC4W6A+imAjlP2WH92x7iPNz6q0N1LQTXjs4ytuqaAeWt8nVjtA5V4Wo0zedp9dn0Wn1iWlT8rg1IoLlhqW1l08+JVTj+EnPtrFHc5bQyskg5o40t7DzHeKve1tuwW/CVipxqwFJ4dpwMCtG9toNowakYEjikg9JG+I7xSemhXCoqx6/JfPJWa+LO0jkvIBLGsisJFwwzjhqB9q++sVrI3nJKNMsZ0uB29RHcRxre2HCWvYscRGrs3dqGkeOTWbBFxy0zdq5xlp7L5prUvdnrJ3N2/r21u1rbQv4oV1SyJGO1iAPfzrYrs8Vvggxsp9Wk8OfHqqtbR2e1u7PGpKk+fGOr76fmOurSIpbhCY71TGfrRoucdzA9leba6C0tgzlsLgKScsSx5ZPPJqxxv2y5O48jg90StQyhwGU5B5Gvulpu9dTFp7aHRHzKyHR0p7UXGVPecZrEk2SVIKupwyNwZT3j8+VYNRpJ4ua4Pa02thm4vkyeutnYW0jaXSSfs5isUo6hkgJJ4E49R7qg7e5dGlEnFEYedjiivnQW+7kEZ6sceqpCaMMpU8iMGuY92nyKXyMqhqccoef9M7Khr7qseT3aRns01nMkRaJ888oeBPrXBqz19NF2rPk3FxdPwKUpXTgpSlAKV8s4HM4rEbhBzZfxCgM9KxW9yjjKMrDllSD4cKy0ApSlAKUrxmxxoDT2usRhcXGjoiCH1+jjvzVB2PstbK5ykvS210oET5zpZM4Qt15BOD3VVt+99nvh0KxhLdZGbVqyz9HkDIxgDPHr6qxeTq/Gv5LcY6G65DOAkgGVZT9UnHtAqWTSuWNtlkJOJ03atiJ4njJK6hjI5jByPeKqsaXNveW5eOJVlYwySRtwk80srFMeaw0nj31NpfvC/Qg/KVBx0kfFlGOAfAwT3g9fKpkgHGQOHu/5rx3cHtZrXv5RV9v7BkmukeIhA0ZEjEZGVI09fPBPsqW2JsZLZThi7vxZ25nHIcOQ7qkZpAqljyUEnwGTWrsi+FxCkq4w+Tw7iR+VVvqyy302Zb27WKN5H9FFLH1Ctfdfd4SAXV4oeeQalRvOWJTyRVPAHHM9prW3t/6SXsABPqBBb3Zqf2zt1bZYm6OSRZXVMxrlUU489iOCoBxya16SK5Zm1D8FYv1FrtCRYIJHE0KyFIlGAykrq4kAZHwrV2FbC6uQ1yWW6ifWttICESPiCVHJ24g6uqpbdzbMc168uSflIMcGASpjt86mLDgMuWIHZit/eKcG7s448GYSGQ45rEEcOT2KSV8cVrWOKluKN7qiyAVC7e3Zgu8GRcSD0ZU81x49Y7jwqbFe1NxUlTIpuLtFC2PuRJDda3ljlgMTxMrLhnDYwG+qcY51XtubHawlCElrdziJyc6T+6Y/A113Fam1dmx3ETxSrqRwQR+Y7CO2qMumhOGw04dXkx5N9lG8mEmLm8j6iIpPEgqf6a6LVR3H3UeyedpZBIzlVUgYOhM6c/e4mrdVmGDhBRfgqzzU8jkvIpSlWFQpSlAcO2dG17JbyXDyt0iSyuNbBSysAEABwFAPKrOu79sP2MfiM1D7Lj6OWNeXR3N1DjubLD4VajVkTzc0pbuxuUgivLmJQFR44pAo4AEFlY47/N9lXiqNsJtO0U+/byD8LRn86vNQfZtwu4JilKZrhaeZqs797zw2du+twJXRljQcWJIwOA6u+tDfrflbP6GHD3LDgPqp95/yHXXGNpzPK+uVy8sjDUx7uOB1KO4VdiwufPgko2fE/mxHuQ/Culbv7iwIsckzGVsKwB81BwBHAc/GubXpGhh908PCpGxvJJZrYTSPIhlhQqzYXSWUacLgcqu1uLJNJQdKuS5Pb2dkt7qLPRxsmVHoKRw8ByrzaF+kKhm5kgADmc/pzrzaOzYreWExRpGpDodIxxPEevlWvtTZHTOrayukFSAAcqSrEAn0SdIGR1Zr5/JjUZ0y6ErjaMe9fS9AyxIX1gq2n0gCDwGe3lnqrNu9YG3to4jgFQcgcgSSSB3DNSTMPVUZvAX6IaFdgWXWI8ayn1guSBk8ufWaguaj4J/k3/NdeplYesEdfrqF+bhwI2uJzbjlb5GjH2S2NRTuzW5u/atFbxow0kD0eenJJC57hw8K2L6+SIapDpTrbqHrPUO+ubpRbUWcaT5aKxtjYlzHMrbPJiUqdaq4RdXDBClWA4c8DsrNsWO+tSziCCaR8a5HmYyN3ZK4A7hgVZYLhHGUZWB6wQfhXzdXSRqWd1QDrYgVbHUZUqIPFB8khu9t1boMCjRSxkB4nxqXPI5HBlPaKmKp26oae5kugpWDo1ij1DSZMEsXwfq8gD66uIr0ISbSsxyVMUpSpnBSlKAUpSgFKUoDle0YhHezqefyqKVfVKmk+8GpwVE78po2gWz6UMD/AMuYg+41LVZE87Ur3GK0bTfWp7RKn4lB/wBlXwVQJjpltn+zOg/ECuP9Qq/Z4VCXZp0z9h6TVC8oG/ItswWxDXBHnNzEY7T2t2Cq95Wd4JTP8mhmKoiAuEbB1MTgMRxAA4476oGoIuSc9ZJOST1kk8zWnBp93ul0alEyKOJJJZmOWZjkk9pJ51juLcPg5Ix2d9ZI3yAeWa8d8EDtNek1GuOi2kad9GqJwHMgE9eD31YIdhTpFY3OMpPNGAqqcoQ4057QQKrm0H1NpzwX4mu9bp3ckmyYpAFEgi80AZHm8AcduBWDUzafHRCRJ74Rk2rsvpRYkHX6BBPuzWrZ3KyIrIwIZQwx2EAj418bTkMkWiGbJmhdYmLcGfjnJ7e7uNc52NMbV1MUDq1uNF6Pu5Hn/fORqGOrNeTqMO/kswSpPkn4zDeSzm5m09G/RRQa9HHgDIwyMkk8PVUhspWtbk2pl6SNk6SFy2WHUyE9eOfqqTksIZfOMcb5GQ2kHI9dRV/u7GmiS2iVZY5FcY4ZGfOXPVlSazerCUdjRZsalussRqKvr+2kV4HmiOtWQrrXPnAjlmsN/l1Pyplii/dqxLP3Fhg/5VrNsbdOKVhLNbokajEUJQA8frv393VXMWDcSyZKRi3P2fayo0UtvD08DaHIUDUPqScPtLjxzVmh3ctVOoW8WodZQE++mzN34beRpIlKlgFIzwwOQAqVr0VGjE2eBcV7SlSOClKUApSlAKUpQClKUBzvyk2xNxAwGTJBPCAOthpdB7jX3Z3augbl1HV5pBA4gg1ueVu01bOkkGRJARIjA4KnOGxjtUkVUvJBsOG8hme7RpZEkwOlZmGCAR5pODz66lF0Z8uDe7s3NtbYh8yNJFaYzRaEU5YkOp6qtPlA3o+RQYTBnlysa9h63PcK5/vbsX5NtiGaCNI4YugdwuFCqX0sQB3VCbx7ZN7dSTnOnOiIdiDl+Ln7KtxY/UnRdhw7VRG6SWLMSzscsx4lieJJrUuygYKcAcyfyrdrwivUcFtpGmuDELpDyZfbWGe4AYnPoLnxPL4Vd92LBDaq3RqdRdslc9Z7qg9z9jrdXkUTLlGd3kHLzUz2d5ArBHWOe6NdHWmkQscaKBqIyeJJPMmu7+S/H9mW+DkaTx8TXNdpbvR263SrED8nnDasajoBWRRk9Wk4ruNsq6RoACkZAAwMHjyFZ56hZeK6Kp+GaI2Qik6V80nVp+yx+uv2SevFQG+ewCw6ePVkAC4jXh00Q5qfvDqPrFXKvlqpnG00QOabO20tqVgKySRuNVs0alyyc9HrXv6sVKpLez8IbfoVP7S4IHiI1JJ8SKh9qWrfKmtrUjCOs6SjlbNnz0Pbq6l7zUtb70S2srQ3SvOCplSWNQPMHphlzzXuzwNefgxpe3J2v8r5NMpz28EvsbdRI3Es7G4nH7R+S9yIOCD31YsVgsbtJkWSNgyOAysORBrFtXakVtGZZmCIOs+4AdZ7q9BJJcGd23ybtKpnzkvJvOt7ZEi5gzuVdh/CoOnPfS13xmmXVBaE6SVk1yBPPU4ZU4HVgjmcVH1IfJLZL4LnSqzLvnAI0KapJZBlYFGZMjgQw5Jg8CT2VjTeOdChuIY0idlQlZCzIXOFLDSARk44dtd9SN1Zzay1UoKVMiKUpQClKUApSlAQW/MGvZ90vbA59gz+VV7ycTfTTj7cNtJ7VKn+mrptWLXDIv2o3X2qRXO/JtJi4izzeyUH1xv/AM0B9eVCMCViRwezlz36GU/nVK2Zu2kia2MqBzlIw/or9UZIJJxVz8qqdLc2cQPpLKZB/wBvMeR4kYrVC4GKhKbj9rL8MU+yvvuxCoyZZQO0uP0qLv8AZsaj6J7hz1DCsD/pBPrq3TwasHAz2njjvA7a+44AOQ58z1mo+vkXllziS25C42bBjP8Adk8fHhVR3Hnayl+UhDMskellDAPGdWWwCOI7ufCpfYe2JrOFYGtzKqZCvGw4jJPFWwc1hkurBmLPYzqxOThSMnrOEas0HKEn+TkkmuSRTeK1mu7hHbo0uIkBEo0ZYZVgNXAnBFTmyduTW8axSxLKI1CiSKRfOC4AJVyMHxqmz3myVGXtZBxxlonPE9XGs9rtDZTg6bZ2A/8AzyMPgalvkpNxTItRSpsvEG/lkTpkl6J/sScD4YyD4Vgn2pLd8ItUNuechGJXH3AfQU/aIz2YqvWu2bJD9DaS5HZbFT7wKkrXeuBjiTXCTy6ZSgPqPLwzTJlyVxGiEY477slrezWNNEQCDjjAzxPWc8zVS3omu4VWVo1kMDiRZIgQccmV0JJ4qeYOOXCrat4jDzHQ9mGH5VA3u07ozC2jS3V3jZw7OWUBSAcrp58e2suOMnL5NE3FIx7M3mitZlERaS2nQylI0ZzG5wRgKOAbPonka2Tlz8tvyE08YojxWIHkfvSn/gVEbrzSWsj2XRPI6qJQSyqvY+lmOCurljkDx5VJJvEyAJdW0iydekLIhweBBVjWmay7dtFMHjvdZ9nbszSr0NrM8Ok5YgR5bhpxrI4Yz1V5urPh545EaJ2leVUfmUbGSCOBGew9Yr4l33t14Msy/wCT9Ki7zenpZoZII10x6/OllSLiwwBhm1aes+FUxxTfG0seSK5s3di7RitzOXSRddxKekWJmVuP21U5wcjFSUchv3SOJJBAHV5ZXQoDoIYIurBJJAycYxmtDZG0Eto1X+1YebOylUZSzks2DzxknrrJeb7NxW3nSd+pYrdiM9hctoHtrZHSq9zM0tRxR0YV7XOt39uXinpL0yseOIo1jVAO0nVknHhW7tLylQQAdJDOM8MAKx9isTV9FO9PyXilQO628yXwcpHJHo05EgAJDDIPDqqeoSFKUoBSlKA+ZBwxXId2dsQW95H0kgAjS6jbgTg9J5o4DsFdW2krGJwnplGC+sg499cv3d2nAkEaNJGkijS6swV9Y4NnPHOc11Iqy5HBcIw7xbZje+abzxEYkRHZGVQQWLjJHDq9lYhtmD96ntqxHaUOP72PH8Y/WtZ9q2nXLb9/nKajLEmchrZJVtIkbWgP7WP8Qr7XaER5SR/iH61uNtix63g9gPwFYW2ts8/uj/68/wC2ovD+Sxa6T/8AJ8i5Q/XX2ivsODyIPjmo6fbWys4YRE9gj4/CtG2jVZxMbd4klYxwebpUgDJbB45Pq5YqMsVK7LsWpc3VUbe8oQxKJMaDNEGycDGsZ49XDNbiQ2KAKl0yAcgtwQPZqxWeWMMMMAR2EZrT2PbRhbuYonBmUcBgCNB+ea7hl4OarDvp2bH0P1doOP8A2q39QNY3RW4f2lkHqboW+K1GbJtVXoVKrkwsx4DmSD+dXjcHZUJFzqjjIMoIBUHGUXPVU1kTdGeWkpXuKY2wIGOflcOe0LGp9qEVtW+xYhyuYiT16UY+0nNdV/sS3/cRfgX9K+H3dtTzt4T/AOtf0qdpeCLxSarcctfd+Jjk3K5Axkac4PVzrz5q255zA/5Yz/UDXUDuxZ/4WD+Wv6V5817P/Cwfy1/Sm5HPRl/I5tHuxbD9qPZEPglZTsG3/f48UH+2ui/Niz/wsH8tf0p82bP/AA0H8tf0paOeg/5HNG2Jbddyfxp+QrLHsu0Ax8oYjs+UED2Aiujjdu0/w0H8tf0r7+b9r/h4f5a/pS0PQf8AI5yuybI/WDeudj/vqE2j0Nj0rKqEakkTBBJw2CmTk8jUV5Vdit/aMgt4SV0xjEa8ASOwDhnFYN9diotls6eGPT0kJV9I4lhg5PaedHIRwV2zr/kz2WI7VZi5d7hVckngF46EA7FHCrhVP8k05fZdvkEFNaEHgRpZgPdj21cKiaEqFKUodFKUoDU2perBE8rnCopY+HV6zXCr3dGe+2jG0zIPlJMjhecaKASPZhc9prqu/smpIYP3sylv4I/PbwOAPGtfc2HXc3Mv2NEC92BqfHtHsp4BznyuWUMJgtLSBQI1MjlFy3HguTjsBNXvyTbsx29ijsimSf6RiQDgH0RxHAY+NQ20HMou5B6VxOYEP3dQhT8z411K1hCIqLyVQo9QGKA+Vs4/sJ+EfpX2sCjkoHqAFZKUBxzylbmpNtCMoRH0sLucDm0RAPqOGFeSbV+WSW7Zz8mtlVu6V+Dj1gL76tvlKl6H5PcYz0bSJw5npF80eLKtVLY9p0cfHGtyXfH2mOT7OVQyOkW4o3KzeNRy5XZch65Fc/zGx8DW3dvpRj2KT7jS/i0WEUfb0Ce0rUcXknm7RH23G4wBgRQqp/z8fgKv/k+TzJz2zfBEFUKXzLpeyVCp9acR7ifZV+8nhzDKf++4/DpH5VyHdjL9pbKUpVxnFKUoBSlKAUpSgKHtEY2hc98cB/r/AErQeMLYWjD9ldlPB2dMf6hW/tkY2lL963hPsaUVHz/9Bej91dLIO4fRN+td8Asm5EuDcx/Zm1j1SIh+INWiqfurJi7lH7yFG/AzA/1CrhXAKUpQClKUBSN4Jdd9jqggH4pWJP8ApQVsbpv0dhLMfrtPN4ZIX3KKr20LokX0w5s7qh/gUIv+rNWHeArbbJaMEDEKRjj1tpX4mu0CA2PBn5BGebSK7d5VS5P4sGumrXN9i3sTX8CiRCscMrEgjAPmKvuzV+/tKIftE9tcBt0NaR2tD+8X218nbEH7xff+lAU7ygTmW4hhHoRqZnHaxOIh4YY+yomvd8rTozPd21yjlyGaKRScYwPNYYIAHHFVe92rewnEscKg8VcBmU+w9/XVM4u7NGOSSomdsn6FwObYUf5iF/Otre+YRpDnOBMvADJwoJ4Ad4qqW13JPNAHnVszIdEYAHDjxzknlU/v/KQIAOZkP9Jx8a7F+xsT+9Iru0t4i8kZSB9Mbk5+sxIIwB2cfdW5sjfK7ti5GI1d9XRvGXUcAPSBz1VqWi5Zj9k6F8ACx9ZNbdYnqGnSRrWnUuy7bG8pqtj5TEFU/tYm1oO9hjK++ug29wsihkIZWGQQcgjtBr88XyrFh1wCWAK9TAnHLt76vnk2210McqNqMIfMfDrPpgfdzx8TWrDlc+zLnwqHKOoUqC+dEXY3sH61586I/sv7q0GYnqVAHemP7Le6vDvSn2G91AWClV751J9hvaKfOpP3be0UBCbyNp2mg+3an/Q4/U1HSj6DasfbbiUfgYfFK+tu7RE20LZgpH0My8fWhrFtG7EUsuQSJrOWPh2qc/Bq74BIbDnxd2jfvI5I/amse9DXQBXKLO+XFjoIabpIiqKckjSQ54cgFJrqwrgPaUpQClKUBzmLcy8MawO8HR6wzSKW1katTebjGT66mrrc/WCrOrKeYYZBq2UroKVBuUYxiMRKPujH5V9ndebtQ+P/ABVypSwUv5tz9i+2vk7uz/ZX8Qq7GvFoCiXm7E7xupUYZSvpDrGO2oSLZ9262qG2lDxsFkY6QmNJVjkniOAPKuqmvleugOV7e2aLWa2klVIwZGJfhgYQ4yRy4nrrW23Y/L7i3hhkGQHkyhUkaQMc+HXXQN9P+jl/hb4Vy3yGf9U//jb/AG0rg6mS8Xk1uF5SyYyT9Tr8KzL5N5j6Ukp/zovwFdUavBVKjG+ie+fyc2tPJ70fEQqx7XfWfealV3bnHAKoA+8Ku1eCrYlbb8lM+bk/Yv4hXvzbm+7+KrlSugpo3am+77a+xuzN2p7f+KuNeGhxlQ+a8v2k9p/SvobrS/aT3/pVtr0UsHPds7tzxPDNGnTFC4KIQGw4HEasA8QK+tnbFnuLiKSa36KGMPkSMpZtQxp0qTw6+Jq/PXorh0jdmbAtrckwQRxk8yqgH21J0pQClKUApSlAf//Z"/>
          <p:cNvSpPr>
            <a:spLocks noChangeAspect="1" noChangeArrowheads="1"/>
          </p:cNvSpPr>
          <p:nvPr/>
        </p:nvSpPr>
        <p:spPr bwMode="auto">
          <a:xfrm>
            <a:off x="0" y="-1058863"/>
            <a:ext cx="20574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collegeadmissions.testmasters.com/wp-content/uploads/2013/03/Nervous-test-taker-27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26574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lumped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8" name="AutoShape 2" descr="data:image/jpeg;base64,/9j/4AAQSkZJRgABAQAAAQABAAD/2wCEAAkGBxQTEhIUExQUExUUFxgUGBgYFhoYHBgXFBQXFhYUFRgcHCkgGR0lHBQVITEhJSkrMC4vGB8zODMsNygtLiwBCgoKDg0OGxAQGzQkHyQsMiwuLCwsLS0sNCwsMTcsLywsNywsLDQsLCwsLC42LCwsLCwsLCwsLiwsLCwsLCwsLP/AABEIALABHwMBIgACEQEDEQH/xAAcAAEAAgIDAQAAAAAAAAAAAAAABgcEBQIDCAH/xABNEAABAwIDAwkEBQYLCAMAAAABAAIDBBEFEiEGMUEHEyIyUWFxgZFCobHBFFJicuEjgqKy0fAVMzVDU3SSk7PS8QgWJGNzg8LDNHW0/8QAGQEBAAMBAQAAAAAAAAAAAAAAAAIDBAEF/8QAMxEAAgECBAMFBgYDAAAAAAAAAAECAxEEEiExQVFxEyMyYfAFFEKBwdEiM3KRseFSYqH/2gAMAwEAAhEDEQA/ALsREQBERAEREAREQBERAEREAREQBERAEREAREQBERAEREAREQBERAEREAREQBERAEREAREQBERAEREAREQBERAEWlxzaeGmOQl0kp3RsGZ3n2KKY1tlMWOs36O21usHSOvpfTRqrlVhHdlkaM5bImG0mPxUUBmluW3DQG2JcTc2FyBuBO/cFHhynUlgebqNeGRn+f8Ae6ge0+N/T4443nIyNxc4A7xYNaxnYLDU7zc2stA2qaTbSwCtouNTYTpuG5ccHKTQO6z5I/vxO+LcwUkw7Eop2Z4ZGSt3XY4Osew23HuKoqHBBLFnuQTq0Ds4E+KjtLW1FJOXxPdFI3i06OHY4bnD7JuFX21OUnGL2Jyw84xUnxPUKKvtiOUyKpyxVRbBPoAd0ch3dEnqOv7JOulidwsFTKWrBERDgXx7gASTYAXJ7AN5X1RjlMxHmMNqnDrPaIRrbWZwjJHg1zj5LjdlclGOZpGpw3lRgmdpE8M7S4XtrY5TYbrHrcVt/wDfyj9p5b4gfJxVB0U2QeK4TVJJseKwe8zPafs+jbiehKbbigebNqo79+ZvvIAW5p6+J4uySN47WvafgV5OlcpZhcRNPDTtAfLVSgi+uVoORgb9XM4uJI4AKz3mSWqKF7PjJ2Tt6+R6NBRYWC4YymgjhZuY0C/1j7Tj3k3KzVrXmeW7X0CIi6cCIiAIiIAiIgCIiAIiIAiIgCIiALQbZ4sYILMNpJCGMtv1c0Ot32dvW/UI5WsJfLSCaN2R9K4y37WW6YHo135pUZ3yuxKNsyuRPFsSipoy0SAyO67hq5x7L9g3AblFpGPka6R144xrmedT3NHE+CxsOqYSM7i6eoO5pFmR+XE959Fr8WrOkTK4yO7L6DuC89Qadj0s6sKvEnZSRfIBYHw4rU10c9LNzdQx8TiAcrt+V+5wO4jTeO9bXZmgnr6gQRC7iNbdSJlwHPf3C404kgcVPeXHZXJQUcwc6V9KG00khtd8bhZrn+DwLa/zh3rZRi4mOvNSsQrZfHTEeZeegeofH2Vk7QNDiHhRrCmiSL7TDp5blNsIZHNACBrax7iNCFTiIKlJVEasNN1IumyLFgKsbk85RTAW01a8mE9FkzjcxcA2Q8Y/tezx06sArITG8tPD4LqIutUZJq6Ms4Wdmeqwb6jUHVFSfJbts6nkZSVD7wPOWJzj/FOJ6LL/ANGd32Tbhe12KRQ1YKsOXuty0tNHfrzF5HaI4yPjIPcrPVKf7Qk/5SlZ9WKV39tzR/61Cp4S7DLvEaXANiKitg56nfARfKWvc5rgbAi4yEagg7/guFfyd4nGP/j5wOMb2O9Bmze5WfLB/BtVSzDSnqWR0k/YyVjA2GU9gIBaTuHmpRtBjcNHA+ed2RjfVx4MaOLjb9wFRGhDjwNc8bVumtU/Vjy9PSSMkDJGPjfxa9pY4X4lrgD/AKKzOSXDuerXTEXbTRjL3OcDGz9ESHxAWm2+mq53U1VVgxCbnDT039FE3J05PtvL2m1tzdbaNFhcjdFlo5JOMspA+7GA0fpZ1Wod8ly1NM6tsLKfF6ff/lyeoiLceIEREAREQBERAEREAREQBERAEREAREQBfHNBBB1B0I7e4r6iAqva3kkMkplw+ZtPzhvJE+/N6+1HlBLfu7uyw0URwbkhxCaQipMdNG02L8wlc4dsbWn3uI8F6CRcyolmdrGl2Z2WpqFgbDGM9rOlIHOP49JwA0vrlFgOxZePYRFV08tPMCY5RldY2IsQ4OaeBBAI7ws9F0ieS8cwt2HVFRG1xkY2R8YJFiQ1xAJHapVszs3WU9N9OcI3UkrRKcr7uYHaZy23D2tdLdxWXy44OY6lzx1KhvOD7zQGyN9zXfnqY8hNY2fDJKZ4D2wvezKdQ6Kcc5YjvLpR5KDWdOMi2MnBqUSv9qqS4Ejf9QVoI3KwMawf6PztK4lwiPQJ3uid0oyTxIHRJ7WlQqKiJzAcCqMLdN03wNmItJKquJjPaCLFXryUbSmqpeakN5qazHEnV8ZvzUh4k2aWk8S0niqNcyxspDycYx9GxGAk2ZMfo79eEpAYfKQM960mSSuj0OqO5Zm85itNHvBigZb788l/cQrxVE8qFYxmOQOkOVkRpS89jRIHOPkCSoVNiWG0k35Mtvbd1MKKo+luDISwhxOpBv0Mo4uzWIHaFBuT+kfiMomxB5e+hEbIqZzS3IXMa5tTK09Z7uBPFt+y22wXDpMUnZX1jCymjOaipXceyrnHFx3tbwHq7J2zYaOphxOMEsaBBVtFzmhcRllsPaYbeOg3BdktcxGnK8XDnt1/v7EO5aqjNW08f1IM/wDeSuH/AKgrD5O6fJhtIPrM5z+9c6T/AMlVPK1VB+Iuc0hzRBEAQbgghzwR5PV1bPQZKWmZ9WGJvpG0KmnrWkzZiHlwlOPPX1+5noiLSeaEREAREQBERAEREAREQBERAEREAREQBERAEREARcZZA1pc4hrQLkk2AHaSoNtBtk512U5yN4yHRx+7fqjv3+CrqVY01dltKjKq7ROzlXpIailMRe0TtcHxDeb7nBwGoaWk6nS4CoN01ZRPdBSyTxuktmMTnNL8t8o6Othmdx9oqzYwXXOuupcd5PbrqfErkIWtN7C/asTxjzXseivZ6y2vqQjB6ioZJmqnyPc8BjjJIZHAC5bq69hcnS/ErNqmmOQ29r9x+/esvaqlzsL29ZvZxCwcOqPpEBB/jIjld4jcfMarqq3tWW63HZZb0Xx1RwpYQ6S7t418wd6x8XhDSC3om1wRoQQdCO/ctrHK2wIAb8u0LS41VC54ho/FaFJyncyyjljY9JbPV/0ilppzvlijkNu17ASPUlUTyn4a6qx4wMdldIaeME3IBdGCHG2tgrX2b2iw+mpKaA19GTFExhP0iLUhozHrdt1Wj6yOfacSRSMljdPBlexwe05aZt8rgSDYgjyKukU0tW+jNi6g2norFkraxg3gOZLu/wCo1sh8l1x8sMrb0+K4e5okaWPyh0ZLXaEc1Lv0P1grsWPiFBFOwsmjZKw+y9ocPQhdKr6nl+utmkax7pWN6EbnWvzYFo2mxtcNsNNNNF6lhZZrR2AD0C847Q4dHFiM0ELckbahrGtuTYHJcAnXeSvSRWegtZHo493hT6HxERaTzQiIgCIiAIiIAiIgCIiAIuuaoazrOAWDPjLB1el7vNAbJFpBjp+oPX8F3xY2w9Zrh70BtEWNFiEbtzx56fFZIQBfC4do1X1dNVTNkbZ3kew9oQHcuFRMGNc925rS4+DRc/BaQ89C4C+ZvC50PdruKzqkCpgmjacpex8evslzSBf1RnUVri+MvqHAyO3noxg9Ftu75rAA1udbblG6Ktd9JcH6ENLQO8EXHu9yy8afKBma7I3Thew4kga+i8ecZZtXqz3qU45PwrRG3lqrbyAsKbEmDe660nKFgU+HMp3STsm+kZ7ZA6wDMhvc775xwG5Qieokc/LmI3D1Vqwj4sqeNT8KJ/WY42xA46LR7HzH6eWAHLI05u7ILhx9LfnLAGHN6JLHZhbVr8wJHEsf8nLbUmMP+mRSuZzdm804hoFw7c42JtYgHwBVijCMWou90Vy7Wck5Ras+RvtosFOroyb/AFTuPd3FV3idU4ksILS02cDob9hCsarx+7bOGUh5heSLhr9cpkH9G8W171GccpzKx5MWaRmhBdaSE3Ful/Pxa6X1FxqlCco6SI4imp6w3IeslmIysMZjc6N0fVcwlrhrvBGoOp1C5jD3939pchhru0ep/YtPaQ5mb3eq/hZN9n+WTEYLCbJVsH9IMr7d0jfi4FWVgHLNQT2bNzlI82HTGZlz/wAxu4d7gFQTcKd9YL7/AAZ2u934p28OZ33Kr/j/AATrFZWy4w9zHB7X1jLOBBDhzrAC0jQjvXooryrsfHlrKJl7g1MHvmYvVS5R+J+ZPHbQjxSPiIivMAREQBERAEREAREQBERAa3EcLznM02d2Hcf2LUyYdKPYJ8NVKEQGnw/CtDzg37hxHfddVVgrhqw5h2HQ/it6iAiU1M5nWaR+/auMUzm9VxHgVI6+vawWPSJ4ftUbldckgBvcEBsafGnjrAOHoVtaXEGP3Gx7DofxUXRATF7AQQRcHgVq56BzDniJ03tPZ2DtWDR4q9mh6Te/f5FZkmONsbMdu7QgKOlgtUxu4ufc+e/4rc4u0c24LT1j7Twj7bQtjjUtmFeTVu2j3MPZZjScotdzuHYOHdaN1RD+bE6JrP0MihJaOfHl8FYe1NK04BTSEAuFa/KeLWlsgcPAmIegWim2ArnRwVkcPPQzMZJ+SOZzQQNHM0dff1QQtyTa+RhzRjK3+33MFsh4L5Pcg9p/0XOWmLXEG4I3tIsR4g6hcJr5e+6wLfQ92zynGGteJXukAkbIwMe2+UOaAALb7OFgQe1HVZLGNdrkFgdL24AniBwvuXQSVxyHiFc3fczxhk2Ozn/BfRP3BdYI7lzjjLiA0FxO4AXJ8BxUbIneR9NSVwuStjHs/Vu6tNUnwgkPwasuHYzEHbqOo82Fv61lJQfBEJVEvEzH2RiviFD/AFmH3StK9Sry/shG5uKUsbwWvjqmMe072uZKGuafAgheoFqoKydzysc05JoIiK8whERAEREAREQBERAEREAREQBCiICOYlh7mEu6zTx7PFYUbCTYbypgRdR/FMOLCXNHR+H4IDqfhUgF7DwB1WEtnhuJltmvN29vZ+CzMQw0SdJlgfcUBoEXOaFzTZwIXBAVNir/APiacdr2+4X+S79oJtAFi4qb19I3vc70jcVs6aDna2nYdQHZz4Rgv182gea8xq7ij2YSyxm/Wx2colCYsLpouLJGZvvc3IXH+0SrH5OsUaMOoWO6NqeIA8D0Bv7FD+U4f8I3/qD/AA5FuNi4nGgo7An8hHw+wFvi/wATXKx5tSPdxlzuT+soIZhaWKOUfbY13pcKiducPjZixhYxrIzLTtyNFhZ7Y8wAG6+Y7u1W7RvmZua4jsI0/BVJthJnxsGxGaopbg8NIQVXXS06mnASactfhZbMewOHNOlJF55nfFxWZDsrRM6tJTD/ALLD7yFuSviuyx5GN1aj3k/3MeGhiZ1I42/dY0fAKjMdj5vaxjzYAz0wH/chZGPer7VEcqjhBj1NKdBakm/uqgtP6gXXocjq9fP+C+EQr4ukDzTT/wAvSf8A2jv/ANq9LrzZWR5Mdn4ZcQD/AO1O1/zXpMqqHikaq67um/I+IiK0yhERAEREAREQBERAEREAREQBERAEIuiIDQYphuTpN1bxHYu7BK32HHw/Yty4X0Ki9fCGPOU947kBJ3MB0IB8VHsfoBHG+Ru4Dd2E6C3mQtjQ4kCzp6Ed29aPafFI3NyEGRzjZkbSdXcNAdT3ncqatVRVuJdSpOT8incmbE3HhFC4373EN+Z9FOOSyjElbUykXEUQYL9sr9/pEfVYVJslJTGV8mV8kxBIa7qtbujBdv1J1/YtvycVJgmqmyNtzpa8a3sG3BB4e2N196y0mnVS5I3VfyG+buZnLS0Chj0A/Lt/wpVIuT7+TMP/AKtD/hhRzlrIOHxkajn2/wCFKpDyduvheH/1aIejAPktkfG/kZKn5MOr+hIlQe2zc2PEbr1NKPVsAV9qh9sP5fH9apPhAo1tl1LcB4p/pf0Lo/Kxb/yrP0h+1ZdPUteOib93EeIXcVjz0jXa9V31hofxVxhO9Uv/ALReHaUlQBwkhcfSRg90itl00sfWHON+sND5haXbTA2YpRPga8Mfma9jnNJyvaeI7C0ubcbs3HcuPYlB2ept9mcSFTSU04/nYmPP3i0Zh5OuPJbJRDktwWqoqIU1VkvG9/Nlj8wLHHNroLdIu8iFLyukTzlt6DFjNcbWs+KX1iifced16Ma64B7dfVUZyxU4biTXixbNTtBsfajc9rgfIx+qszZnaiA0VK6SUB3NMDhYk5mtyu3DtBVEH3kl0NtZXw1OXK6JQijk22lMN3OP8G2+JCw5du2+zC4+LgPgCrzES9Cq+rNtJXizY2s83H9i0dRiL39YhAW2ZW/WHqFyBVMXXNkzhuc4eBIQFyFdMtZG3rSMb4uA+aqCSVzus4nxJK4WQFryY9TDfPH5Ov8ABdX+8tNwkzfdY8/Bqq1cg4jcSEBcyIiAIiIAiIgCIiAxa+V7RdgB7e5RqV5JJO9S9Yc2Fxu1tbwQEWs4kZppQwcAASOzW17epXP6VBB0mObmOhuHZz3ai6kLcHj7yu+PD4xuaqJ4eLd1oXRryWj1IBXVM0z7shmcOFon29bWWTgWztQ+dskjDCxodcuIu67SA0NBvvIOttysBcJZQ0XcbBRhhoxd7k54qUllsRbHtnGyxc3ODLDmDyGuLSCAQDcdzit7gcUMcMcUAyxxNDGtuSWgbgSSSfEqMY9t7HHI2KMSOJ32jv8AErk7FnaPgpqku4jKAD77LTYz3drEsmro26OkYD2Zhf0VGbXVAOOZhcj6XSnQG5s2HcN6tXDtoZ5dBRljvtytb8iqn2tkecZu8MZJ9Kpja+ZrTlhy3Olxuv5qivsupuwG8/0v6F5GtcerDKfHI34uv7k56Y7omD70nyaw/FauWuI/jK6Fvcxjfm53wXWZ4nfz9XN9wOA/QYPirzAbd3Pby+Fg+653vLgo7j+IwQDO+tDH/wDL5oX8QQ6673UcR3UVRL3yOt+u/wCSjNfTSyVAbHQ00YB9tzT+q1AZ1HtfAW3kdUyj60bn6+LW5VwlmiqOlHBWSD7xA87hxUihoq0NDQ+mhA+own4hY9RstPIbvrZGHtjbk+B1QFccouCSCBk4pXQthfZznPLjkls3UE/WycF17By85DJFnp4+bOa8gAcRJfRpsSbEHd9YKd1OykNnMqagztcCDmla0kHf+4Wpw7YejgqGyx1EkkQuDEYnSXaR1ecYRuNiDY7tbqqUHnUl8zXTqx7GVOXVdTAq6ZrN0rJPu5vmAsVTiXE6CHdTknvi/wA5WNPjUcotHQl/gLfqtKtMhEEW/OATynoU3NDvdb9Y/JZMGw856z42+Zd8kBF0U5g2Eb7czj91oHxJWfDsdTN3h7/Fx+VkBW6K14cCpm7oY/MX+K5zYRE7e3TsGg9AgKlWZR4bLL1G38SB8VZkOBwN3Rt89VnRxBujQB4BAckREAREQBERAEREAXGWUNF3EAd65LpqqRkgs8XQGI/HIR7RPgCuo7Qw/a9FhV1Ba4ZT3HbmK0UrSCQRbuQExocWZKbNzX7ws55sCexQmkrZGdFhAv3D4re1FRJHCTI7M5263BAa2KKSadzmPDLccoKypcFq3HWscB3Nt8LLUU9c9l8htfuXJ+JSnfI71QGTPsMJDeWpncfsuLfmV3Q7EUDSHSRtleCDmkdc3G4nWxOi1Lqh53ucfMrrJS1zqk1sSt01LD1WM/MYCfVY79qG+zE8+Ja35kqOIhw3b9pZDuZG3xc53uAC1NA2Z9RmdO1gJ9mID3ucV1IgJn/BpPWmmd4ODf1QEGDQ8WF/33Of+sSo9h+Mvj0PSb2H5KS0OJMlGhsew70BrcZeyFto2MY48WtA+S68A515zGR2UcDrdYm0ZvKpBhLLRNQGQYGnUtbfwC7ALbkRAEREAREQBERAEREB/9k="/>
          <p:cNvSpPr>
            <a:spLocks noChangeAspect="1" noChangeArrowheads="1"/>
          </p:cNvSpPr>
          <p:nvPr/>
        </p:nvSpPr>
        <p:spPr bwMode="auto">
          <a:xfrm>
            <a:off x="0" y="-800100"/>
            <a:ext cx="2733675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TEhIUExQUExUUFxgUGBgYFhoYHBgXFBQXFhYUFRgcHCkgGR0lHBQVITEhJSkrMC4vGB8zODMsNygtLiwBCgoKDg0OGxAQGzQkHyQsMiwuLCwsLS0sNCwsMTcsLywsNywsLDQsLCwsLC42LCwsLCwsLCwsLiwsLCwsLCwsLP/AABEIALABHwMBIgACEQEDEQH/xAAcAAEAAgIDAQAAAAAAAAAAAAAABgcEBQIDCAH/xABNEAABAwIDAwkEBQYLCAMAAAABAAIDBBEFEiEGMUEHEyIyUWFxgZFCobHBFFJicuEjgqKy0fAVMzVDU3SSk7PS8QgWJGNzg8LDNHW0/8QAGQEBAAMBAQAAAAAAAAAAAAAAAAIDBAEF/8QAMxEAAgECBAMFBgYDAAAAAAAAAAECAxEEEiExQVFxEyMyYfAFFEKBwdEiM3KRseFSYqH/2gAMAwEAAhEDEQA/ALsREQBERAEREAREQBERAEREAREQBERAEREAREQBERAEREAREQBERAEREAREQBERAEREAREQBERAEREAREQBERAEWlxzaeGmOQl0kp3RsGZ3n2KKY1tlMWOs36O21usHSOvpfTRqrlVhHdlkaM5bImG0mPxUUBmluW3DQG2JcTc2FyBuBO/cFHhynUlgebqNeGRn+f8Ae6ge0+N/T4443nIyNxc4A7xYNaxnYLDU7zc2stA2qaTbSwCtouNTYTpuG5ccHKTQO6z5I/vxO+LcwUkw7Eop2Z4ZGSt3XY4Osew23HuKoqHBBLFnuQTq0Ds4E+KjtLW1FJOXxPdFI3i06OHY4bnD7JuFX21OUnGL2Jyw84xUnxPUKKvtiOUyKpyxVRbBPoAd0ch3dEnqOv7JOulidwsFTKWrBERDgXx7gASTYAXJ7AN5X1RjlMxHmMNqnDrPaIRrbWZwjJHg1zj5LjdlclGOZpGpw3lRgmdpE8M7S4XtrY5TYbrHrcVt/wDfyj9p5b4gfJxVB0U2QeK4TVJJseKwe8zPafs+jbiehKbbigebNqo79+ZvvIAW5p6+J4uySN47WvafgV5OlcpZhcRNPDTtAfLVSgi+uVoORgb9XM4uJI4AKz3mSWqKF7PjJ2Tt6+R6NBRYWC4YymgjhZuY0C/1j7Tj3k3KzVrXmeW7X0CIi6cCIiAIiIAiIgCIiAIiIAiIgCIiALQbZ4sYILMNpJCGMtv1c0Ot32dvW/UI5WsJfLSCaN2R9K4y37WW6YHo135pUZ3yuxKNsyuRPFsSipoy0SAyO67hq5x7L9g3AblFpGPka6R144xrmedT3NHE+CxsOqYSM7i6eoO5pFmR+XE959Fr8WrOkTK4yO7L6DuC89Qadj0s6sKvEnZSRfIBYHw4rU10c9LNzdQx8TiAcrt+V+5wO4jTeO9bXZmgnr6gQRC7iNbdSJlwHPf3C404kgcVPeXHZXJQUcwc6V9KG00khtd8bhZrn+DwLa/zh3rZRi4mOvNSsQrZfHTEeZeegeofH2Vk7QNDiHhRrCmiSL7TDp5blNsIZHNACBrax7iNCFTiIKlJVEasNN1IumyLFgKsbk85RTAW01a8mE9FkzjcxcA2Q8Y/tezx06sArITG8tPD4LqIutUZJq6Ms4Wdmeqwb6jUHVFSfJbts6nkZSVD7wPOWJzj/FOJ6LL/ANGd32Tbhe12KRQ1YKsOXuty0tNHfrzF5HaI4yPjIPcrPVKf7Qk/5SlZ9WKV39tzR/61Cp4S7DLvEaXANiKitg56nfARfKWvc5rgbAi4yEagg7/guFfyd4nGP/j5wOMb2O9Bmze5WfLB/BtVSzDSnqWR0k/YyVjA2GU9gIBaTuHmpRtBjcNHA+ed2RjfVx4MaOLjb9wFRGhDjwNc8bVumtU/Vjy9PSSMkDJGPjfxa9pY4X4lrgD/AKKzOSXDuerXTEXbTRjL3OcDGz9ESHxAWm2+mq53U1VVgxCbnDT039FE3J05PtvL2m1tzdbaNFhcjdFlo5JOMspA+7GA0fpZ1Wod8ly1NM6tsLKfF6ff/lyeoiLceIEREAREQBERAEREAREQBERAEREAREQBfHNBBB1B0I7e4r6iAqva3kkMkplw+ZtPzhvJE+/N6+1HlBLfu7uyw0URwbkhxCaQipMdNG02L8wlc4dsbWn3uI8F6CRcyolmdrGl2Z2WpqFgbDGM9rOlIHOP49JwA0vrlFgOxZePYRFV08tPMCY5RldY2IsQ4OaeBBAI7ws9F0ieS8cwt2HVFRG1xkY2R8YJFiQ1xAJHapVszs3WU9N9OcI3UkrRKcr7uYHaZy23D2tdLdxWXy44OY6lzx1KhvOD7zQGyN9zXfnqY8hNY2fDJKZ4D2wvezKdQ6Kcc5YjvLpR5KDWdOMi2MnBqUSv9qqS4Ejf9QVoI3KwMawf6PztK4lwiPQJ3uid0oyTxIHRJ7WlQqKiJzAcCqMLdN03wNmItJKquJjPaCLFXryUbSmqpeakN5qazHEnV8ZvzUh4k2aWk8S0niqNcyxspDycYx9GxGAk2ZMfo79eEpAYfKQM960mSSuj0OqO5Zm85itNHvBigZb788l/cQrxVE8qFYxmOQOkOVkRpS89jRIHOPkCSoVNiWG0k35Mtvbd1MKKo+luDISwhxOpBv0Mo4uzWIHaFBuT+kfiMomxB5e+hEbIqZzS3IXMa5tTK09Z7uBPFt+y22wXDpMUnZX1jCymjOaipXceyrnHFx3tbwHq7J2zYaOphxOMEsaBBVtFzmhcRllsPaYbeOg3BdktcxGnK8XDnt1/v7EO5aqjNW08f1IM/wDeSuH/AKgrD5O6fJhtIPrM5z+9c6T/AMlVPK1VB+Iuc0hzRBEAQbgghzwR5PV1bPQZKWmZ9WGJvpG0KmnrWkzZiHlwlOPPX1+5noiLSeaEREAREQBERAEREAREQBERAEREAREQBERAEREARcZZA1pc4hrQLkk2AHaSoNtBtk512U5yN4yHRx+7fqjv3+CrqVY01dltKjKq7ROzlXpIailMRe0TtcHxDeb7nBwGoaWk6nS4CoN01ZRPdBSyTxuktmMTnNL8t8o6Othmdx9oqzYwXXOuupcd5PbrqfErkIWtN7C/asTxjzXseivZ6y2vqQjB6ioZJmqnyPc8BjjJIZHAC5bq69hcnS/ErNqmmOQ29r9x+/esvaqlzsL29ZvZxCwcOqPpEBB/jIjld4jcfMarqq3tWW63HZZb0Xx1RwpYQ6S7t418wd6x8XhDSC3om1wRoQQdCO/ctrHK2wIAb8u0LS41VC54ho/FaFJyncyyjljY9JbPV/0ilppzvlijkNu17ASPUlUTyn4a6qx4wMdldIaeME3IBdGCHG2tgrX2b2iw+mpKaA19GTFExhP0iLUhozHrdt1Wj6yOfacSRSMljdPBlexwe05aZt8rgSDYgjyKukU0tW+jNi6g2norFkraxg3gOZLu/wCo1sh8l1x8sMrb0+K4e5okaWPyh0ZLXaEc1Lv0P1grsWPiFBFOwsmjZKw+y9ocPQhdKr6nl+utmkax7pWN6EbnWvzYFo2mxtcNsNNNNF6lhZZrR2AD0C847Q4dHFiM0ELckbahrGtuTYHJcAnXeSvSRWegtZHo493hT6HxERaTzQiIgCIiAIiIAiIgCIiAIuuaoazrOAWDPjLB1el7vNAbJFpBjp+oPX8F3xY2w9Zrh70BtEWNFiEbtzx56fFZIQBfC4do1X1dNVTNkbZ3kew9oQHcuFRMGNc925rS4+DRc/BaQ89C4C+ZvC50PdruKzqkCpgmjacpex8evslzSBf1RnUVri+MvqHAyO3noxg9Ftu75rAA1udbblG6Ktd9JcH6ENLQO8EXHu9yy8afKBma7I3Thew4kga+i8ecZZtXqz3qU45PwrRG3lqrbyAsKbEmDe660nKFgU+HMp3STsm+kZ7ZA6wDMhvc775xwG5Qieokc/LmI3D1Vqwj4sqeNT8KJ/WY42xA46LR7HzH6eWAHLI05u7ILhx9LfnLAGHN6JLHZhbVr8wJHEsf8nLbUmMP+mRSuZzdm804hoFw7c42JtYgHwBVijCMWou90Vy7Wck5Ras+RvtosFOroyb/AFTuPd3FV3idU4ksILS02cDob9hCsarx+7bOGUh5heSLhr9cpkH9G8W171GccpzKx5MWaRmhBdaSE3Ful/Pxa6X1FxqlCco6SI4imp6w3IeslmIysMZjc6N0fVcwlrhrvBGoOp1C5jD3939pchhru0ep/YtPaQ5mb3eq/hZN9n+WTEYLCbJVsH9IMr7d0jfi4FWVgHLNQT2bNzlI82HTGZlz/wAxu4d7gFQTcKd9YL7/AAZ2u934p28OZ33Kr/j/AATrFZWy4w9zHB7X1jLOBBDhzrAC0jQjvXooryrsfHlrKJl7g1MHvmYvVS5R+J+ZPHbQjxSPiIivMAREQBERAEREAREQBERAa3EcLznM02d2Hcf2LUyYdKPYJ8NVKEQGnw/CtDzg37hxHfddVVgrhqw5h2HQ/it6iAiU1M5nWaR+/auMUzm9VxHgVI6+vawWPSJ4ftUbldckgBvcEBsafGnjrAOHoVtaXEGP3Gx7DofxUXRATF7AQQRcHgVq56BzDniJ03tPZ2DtWDR4q9mh6Te/f5FZkmONsbMdu7QgKOlgtUxu4ufc+e/4rc4u0c24LT1j7Twj7bQtjjUtmFeTVu2j3MPZZjScotdzuHYOHdaN1RD+bE6JrP0MihJaOfHl8FYe1NK04BTSEAuFa/KeLWlsgcPAmIegWim2ArnRwVkcPPQzMZJ+SOZzQQNHM0dff1QQtyTa+RhzRjK3+33MFsh4L5Pcg9p/0XOWmLXEG4I3tIsR4g6hcJr5e+6wLfQ92zynGGteJXukAkbIwMe2+UOaAALb7OFgQe1HVZLGNdrkFgdL24AniBwvuXQSVxyHiFc3fczxhk2Ozn/BfRP3BdYI7lzjjLiA0FxO4AXJ8BxUbIneR9NSVwuStjHs/Vu6tNUnwgkPwasuHYzEHbqOo82Fv61lJQfBEJVEvEzH2RiviFD/AFmH3StK9Sry/shG5uKUsbwWvjqmMe072uZKGuafAgheoFqoKydzysc05JoIiK8whERAEREAREQBERAEREAREQBCiICOYlh7mEu6zTx7PFYUbCTYbypgRdR/FMOLCXNHR+H4IDqfhUgF7DwB1WEtnhuJltmvN29vZ+CzMQw0SdJlgfcUBoEXOaFzTZwIXBAVNir/APiacdr2+4X+S79oJtAFi4qb19I3vc70jcVs6aDna2nYdQHZz4Rgv182gea8xq7ij2YSyxm/Wx2colCYsLpouLJGZvvc3IXH+0SrH5OsUaMOoWO6NqeIA8D0Bv7FD+U4f8I3/qD/AA5FuNi4nGgo7An8hHw+wFvi/wATXKx5tSPdxlzuT+soIZhaWKOUfbY13pcKiducPjZixhYxrIzLTtyNFhZ7Y8wAG6+Y7u1W7RvmZua4jsI0/BVJthJnxsGxGaopbg8NIQVXXS06mnASactfhZbMewOHNOlJF55nfFxWZDsrRM6tJTD/ALLD7yFuSviuyx5GN1aj3k/3MeGhiZ1I42/dY0fAKjMdj5vaxjzYAz0wH/chZGPer7VEcqjhBj1NKdBakm/uqgtP6gXXocjq9fP+C+EQr4ukDzTT/wAvSf8A2jv/ANq9LrzZWR5Mdn4ZcQD/AO1O1/zXpMqqHikaq67um/I+IiK0yhERAEREAREQBERAEREAREQBERAEIuiIDQYphuTpN1bxHYu7BK32HHw/Yty4X0Ki9fCGPOU947kBJ3MB0IB8VHsfoBHG+Ru4Dd2E6C3mQtjQ4kCzp6Ed29aPafFI3NyEGRzjZkbSdXcNAdT3ncqatVRVuJdSpOT8incmbE3HhFC4373EN+Z9FOOSyjElbUykXEUQYL9sr9/pEfVYVJslJTGV8mV8kxBIa7qtbujBdv1J1/YtvycVJgmqmyNtzpa8a3sG3BB4e2N196y0mnVS5I3VfyG+buZnLS0Chj0A/Lt/wpVIuT7+TMP/AKtD/hhRzlrIOHxkajn2/wCFKpDyduvheH/1aIejAPktkfG/kZKn5MOr+hIlQe2zc2PEbr1NKPVsAV9qh9sP5fH9apPhAo1tl1LcB4p/pf0Lo/Kxb/yrP0h+1ZdPUteOib93EeIXcVjz0jXa9V31hofxVxhO9Uv/ALReHaUlQBwkhcfSRg90itl00sfWHON+sND5haXbTA2YpRPga8Mfma9jnNJyvaeI7C0ubcbs3HcuPYlB2ept9mcSFTSU04/nYmPP3i0Zh5OuPJbJRDktwWqoqIU1VkvG9/Nlj8wLHHNroLdIu8iFLyukTzlt6DFjNcbWs+KX1iifced16Ma64B7dfVUZyxU4biTXixbNTtBsfajc9rgfIx+qszZnaiA0VK6SUB3NMDhYk5mtyu3DtBVEH3kl0NtZXw1OXK6JQijk22lMN3OP8G2+JCw5du2+zC4+LgPgCrzES9Cq+rNtJXizY2s83H9i0dRiL39YhAW2ZW/WHqFyBVMXXNkzhuc4eBIQFyFdMtZG3rSMb4uA+aqCSVzus4nxJK4WQFryY9TDfPH5Ov8ABdX+8tNwkzfdY8/Bqq1cg4jcSEBcyIiAIiIAiIgCIiAxa+V7RdgB7e5RqV5JJO9S9Yc2Fxu1tbwQEWs4kZppQwcAASOzW17epXP6VBB0mObmOhuHZz3ai6kLcHj7yu+PD4xuaqJ4eLd1oXRryWj1IBXVM0z7shmcOFon29bWWTgWztQ+dskjDCxodcuIu67SA0NBvvIOttysBcJZQ0XcbBRhhoxd7k54qUllsRbHtnGyxc3ODLDmDyGuLSCAQDcdzit7gcUMcMcUAyxxNDGtuSWgbgSSSfEqMY9t7HHI2KMSOJ32jv8AErk7FnaPgpqku4jKAD77LTYz3drEsmro26OkYD2Zhf0VGbXVAOOZhcj6XSnQG5s2HcN6tXDtoZ5dBRljvtytb8iqn2tkecZu8MZJ9Kpja+ZrTlhy3Olxuv5qivsupuwG8/0v6F5GtcerDKfHI34uv7k56Y7omD70nyaw/FauWuI/jK6Fvcxjfm53wXWZ4nfz9XN9wOA/QYPirzAbd3Pby+Fg+653vLgo7j+IwQDO+tDH/wDL5oX8QQ6673UcR3UVRL3yOt+u/wCSjNfTSyVAbHQ00YB9tzT+q1AZ1HtfAW3kdUyj60bn6+LW5VwlmiqOlHBWSD7xA87hxUihoq0NDQ+mhA+own4hY9RstPIbvrZGHtjbk+B1QFccouCSCBk4pXQthfZznPLjkls3UE/WycF17By85DJFnp4+bOa8gAcRJfRpsSbEHd9YKd1OykNnMqagztcCDmla0kHf+4Wpw7YejgqGyx1EkkQuDEYnSXaR1ecYRuNiDY7tbqqUHnUl8zXTqx7GVOXVdTAq6ZrN0rJPu5vmAsVTiXE6CHdTknvi/wA5WNPjUcotHQl/gLfqtKtMhEEW/OATynoU3NDvdb9Y/JZMGw856z42+Zd8kBF0U5g2Eb7czj91oHxJWfDsdTN3h7/Fx+VkBW6K14cCpm7oY/MX+K5zYRE7e3TsGg9AgKlWZR4bLL1G38SB8VZkOBwN3Rt89VnRxBujQB4BAckREAREQBERAEREAXGWUNF3EAd65LpqqRkgs8XQGI/HIR7RPgCuo7Qw/a9FhV1Ba4ZT3HbmK0UrSCQRbuQExocWZKbNzX7ws55sCexQmkrZGdFhAv3D4re1FRJHCTI7M5263BAa2KKSadzmPDLccoKypcFq3HWscB3Nt8LLUU9c9l8htfuXJ+JSnfI71QGTPsMJDeWpncfsuLfmV3Q7EUDSHSRtleCDmkdc3G4nWxOi1Lqh53ucfMrrJS1zqk1sSt01LD1WM/MYCfVY79qG+zE8+Ja35kqOIhw3b9pZDuZG3xc53uAC1NA2Z9RmdO1gJ9mID3ucV1IgJn/BpPWmmd4ODf1QEGDQ8WF/33Of+sSo9h+Mvj0PSb2H5KS0OJMlGhsew70BrcZeyFto2MY48WtA+S68A515zGR2UcDrdYm0ZvKpBhLLRNQGQYGnUtbfwC7ALbkRAEREAREQBERAEREB/9k="/>
          <p:cNvSpPr>
            <a:spLocks noChangeAspect="1" noChangeArrowheads="1"/>
          </p:cNvSpPr>
          <p:nvPr/>
        </p:nvSpPr>
        <p:spPr bwMode="auto">
          <a:xfrm>
            <a:off x="0" y="-800100"/>
            <a:ext cx="2733675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TEhIUExQUExUUFxgUGBgYFhoYHBgXFBQXFhYUFRgcHCkgGR0lHBQVITEhJSkrMC4vGB8zODMsNygtLiwBCgoKDg0OGxAQGzQkHyQsMiwuLCwsLS0sNCwsMTcsLywsNywsLDQsLCwsLC42LCwsLCwsLCwsLiwsLCwsLCwsLP/AABEIALABHwMBIgACEQEDEQH/xAAcAAEAAgIDAQAAAAAAAAAAAAAABgcEBQIDCAH/xABNEAABAwIDAwkEBQYLCAMAAAABAAIDBBEFEiEGMUEHEyIyUWFxgZFCobHBFFJicuEjgqKy0fAVMzVDU3SSk7PS8QgWJGNzg8LDNHW0/8QAGQEBAAMBAQAAAAAAAAAAAAAAAAIDBAEF/8QAMxEAAgECBAMFBgYDAAAAAAAAAAECAxEEEiExQVFxEyMyYfAFFEKBwdEiM3KRseFSYqH/2gAMAwEAAhEDEQA/ALsREQBERAEREAREQBERAEREAREQBERAEREAREQBERAEREAREQBERAEREAREQBERAEREAREQBERAEREAREQBERAEWlxzaeGmOQl0kp3RsGZ3n2KKY1tlMWOs36O21usHSOvpfTRqrlVhHdlkaM5bImG0mPxUUBmluW3DQG2JcTc2FyBuBO/cFHhynUlgebqNeGRn+f8Ae6ge0+N/T4443nIyNxc4A7xYNaxnYLDU7zc2stA2qaTbSwCtouNTYTpuG5ccHKTQO6z5I/vxO+LcwUkw7Eop2Z4ZGSt3XY4Osew23HuKoqHBBLFnuQTq0Ds4E+KjtLW1FJOXxPdFI3i06OHY4bnD7JuFX21OUnGL2Jyw84xUnxPUKKvtiOUyKpyxVRbBPoAd0ch3dEnqOv7JOulidwsFTKWrBERDgXx7gASTYAXJ7AN5X1RjlMxHmMNqnDrPaIRrbWZwjJHg1zj5LjdlclGOZpGpw3lRgmdpE8M7S4XtrY5TYbrHrcVt/wDfyj9p5b4gfJxVB0U2QeK4TVJJseKwe8zPafs+jbiehKbbigebNqo79+ZvvIAW5p6+J4uySN47WvafgV5OlcpZhcRNPDTtAfLVSgi+uVoORgb9XM4uJI4AKz3mSWqKF7PjJ2Tt6+R6NBRYWC4YymgjhZuY0C/1j7Tj3k3KzVrXmeW7X0CIi6cCIiAIiIAiIgCIiAIiIAiIgCIiALQbZ4sYILMNpJCGMtv1c0Ot32dvW/UI5WsJfLSCaN2R9K4y37WW6YHo135pUZ3yuxKNsyuRPFsSipoy0SAyO67hq5x7L9g3AblFpGPka6R144xrmedT3NHE+CxsOqYSM7i6eoO5pFmR+XE959Fr8WrOkTK4yO7L6DuC89Qadj0s6sKvEnZSRfIBYHw4rU10c9LNzdQx8TiAcrt+V+5wO4jTeO9bXZmgnr6gQRC7iNbdSJlwHPf3C404kgcVPeXHZXJQUcwc6V9KG00khtd8bhZrn+DwLa/zh3rZRi4mOvNSsQrZfHTEeZeegeofH2Vk7QNDiHhRrCmiSL7TDp5blNsIZHNACBrax7iNCFTiIKlJVEasNN1IumyLFgKsbk85RTAW01a8mE9FkzjcxcA2Q8Y/tezx06sArITG8tPD4LqIutUZJq6Ms4Wdmeqwb6jUHVFSfJbts6nkZSVD7wPOWJzj/FOJ6LL/ANGd32Tbhe12KRQ1YKsOXuty0tNHfrzF5HaI4yPjIPcrPVKf7Qk/5SlZ9WKV39tzR/61Cp4S7DLvEaXANiKitg56nfARfKWvc5rgbAi4yEagg7/guFfyd4nGP/j5wOMb2O9Bmze5WfLB/BtVSzDSnqWR0k/YyVjA2GU9gIBaTuHmpRtBjcNHA+ed2RjfVx4MaOLjb9wFRGhDjwNc8bVumtU/Vjy9PSSMkDJGPjfxa9pY4X4lrgD/AKKzOSXDuerXTEXbTRjL3OcDGz9ESHxAWm2+mq53U1VVgxCbnDT039FE3J05PtvL2m1tzdbaNFhcjdFlo5JOMspA+7GA0fpZ1Wod8ly1NM6tsLKfF6ff/lyeoiLceIEREAREQBERAEREAREQBERAEREAREQBfHNBBB1B0I7e4r6iAqva3kkMkplw+ZtPzhvJE+/N6+1HlBLfu7uyw0URwbkhxCaQipMdNG02L8wlc4dsbWn3uI8F6CRcyolmdrGl2Z2WpqFgbDGM9rOlIHOP49JwA0vrlFgOxZePYRFV08tPMCY5RldY2IsQ4OaeBBAI7ws9F0ieS8cwt2HVFRG1xkY2R8YJFiQ1xAJHapVszs3WU9N9OcI3UkrRKcr7uYHaZy23D2tdLdxWXy44OY6lzx1KhvOD7zQGyN9zXfnqY8hNY2fDJKZ4D2wvezKdQ6Kcc5YjvLpR5KDWdOMi2MnBqUSv9qqS4Ejf9QVoI3KwMawf6PztK4lwiPQJ3uid0oyTxIHRJ7WlQqKiJzAcCqMLdN03wNmItJKquJjPaCLFXryUbSmqpeakN5qazHEnV8ZvzUh4k2aWk8S0niqNcyxspDycYx9GxGAk2ZMfo79eEpAYfKQM960mSSuj0OqO5Zm85itNHvBigZb788l/cQrxVE8qFYxmOQOkOVkRpS89jRIHOPkCSoVNiWG0k35Mtvbd1MKKo+luDISwhxOpBv0Mo4uzWIHaFBuT+kfiMomxB5e+hEbIqZzS3IXMa5tTK09Z7uBPFt+y22wXDpMUnZX1jCymjOaipXceyrnHFx3tbwHq7J2zYaOphxOMEsaBBVtFzmhcRllsPaYbeOg3BdktcxGnK8XDnt1/v7EO5aqjNW08f1IM/wDeSuH/AKgrD5O6fJhtIPrM5z+9c6T/AMlVPK1VB+Iuc0hzRBEAQbgghzwR5PV1bPQZKWmZ9WGJvpG0KmnrWkzZiHlwlOPPX1+5noiLSeaEREAREQBERAEREAREQBERAEREAREQBERAEREARcZZA1pc4hrQLkk2AHaSoNtBtk512U5yN4yHRx+7fqjv3+CrqVY01dltKjKq7ROzlXpIailMRe0TtcHxDeb7nBwGoaWk6nS4CoN01ZRPdBSyTxuktmMTnNL8t8o6Othmdx9oqzYwXXOuupcd5PbrqfErkIWtN7C/asTxjzXseivZ6y2vqQjB6ioZJmqnyPc8BjjJIZHAC5bq69hcnS/ErNqmmOQ29r9x+/esvaqlzsL29ZvZxCwcOqPpEBB/jIjld4jcfMarqq3tWW63HZZb0Xx1RwpYQ6S7t418wd6x8XhDSC3om1wRoQQdCO/ctrHK2wIAb8u0LS41VC54ho/FaFJyncyyjljY9JbPV/0ilppzvlijkNu17ASPUlUTyn4a6qx4wMdldIaeME3IBdGCHG2tgrX2b2iw+mpKaA19GTFExhP0iLUhozHrdt1Wj6yOfacSRSMljdPBlexwe05aZt8rgSDYgjyKukU0tW+jNi6g2norFkraxg3gOZLu/wCo1sh8l1x8sMrb0+K4e5okaWPyh0ZLXaEc1Lv0P1grsWPiFBFOwsmjZKw+y9ocPQhdKr6nl+utmkax7pWN6EbnWvzYFo2mxtcNsNNNNF6lhZZrR2AD0C847Q4dHFiM0ELckbahrGtuTYHJcAnXeSvSRWegtZHo493hT6HxERaTzQiIgCIiAIiIAiIgCIiAIuuaoazrOAWDPjLB1el7vNAbJFpBjp+oPX8F3xY2w9Zrh70BtEWNFiEbtzx56fFZIQBfC4do1X1dNVTNkbZ3kew9oQHcuFRMGNc925rS4+DRc/BaQ89C4C+ZvC50PdruKzqkCpgmjacpex8evslzSBf1RnUVri+MvqHAyO3noxg9Ftu75rAA1udbblG6Ktd9JcH6ENLQO8EXHu9yy8afKBma7I3Thew4kga+i8ecZZtXqz3qU45PwrRG3lqrbyAsKbEmDe660nKFgU+HMp3STsm+kZ7ZA6wDMhvc775xwG5Qieokc/LmI3D1Vqwj4sqeNT8KJ/WY42xA46LR7HzH6eWAHLI05u7ILhx9LfnLAGHN6JLHZhbVr8wJHEsf8nLbUmMP+mRSuZzdm804hoFw7c42JtYgHwBVijCMWou90Vy7Wck5Ras+RvtosFOroyb/AFTuPd3FV3idU4ksILS02cDob9hCsarx+7bOGUh5heSLhr9cpkH9G8W171GccpzKx5MWaRmhBdaSE3Ful/Pxa6X1FxqlCco6SI4imp6w3IeslmIysMZjc6N0fVcwlrhrvBGoOp1C5jD3939pchhru0ep/YtPaQ5mb3eq/hZN9n+WTEYLCbJVsH9IMr7d0jfi4FWVgHLNQT2bNzlI82HTGZlz/wAxu4d7gFQTcKd9YL7/AAZ2u934p28OZ33Kr/j/AATrFZWy4w9zHB7X1jLOBBDhzrAC0jQjvXooryrsfHlrKJl7g1MHvmYvVS5R+J+ZPHbQjxSPiIivMAREQBERAEREAREQBERAa3EcLznM02d2Hcf2LUyYdKPYJ8NVKEQGnw/CtDzg37hxHfddVVgrhqw5h2HQ/it6iAiU1M5nWaR+/auMUzm9VxHgVI6+vawWPSJ4ftUbldckgBvcEBsafGnjrAOHoVtaXEGP3Gx7DofxUXRATF7AQQRcHgVq56BzDniJ03tPZ2DtWDR4q9mh6Te/f5FZkmONsbMdu7QgKOlgtUxu4ufc+e/4rc4u0c24LT1j7Twj7bQtjjUtmFeTVu2j3MPZZjScotdzuHYOHdaN1RD+bE6JrP0MihJaOfHl8FYe1NK04BTSEAuFa/KeLWlsgcPAmIegWim2ArnRwVkcPPQzMZJ+SOZzQQNHM0dff1QQtyTa+RhzRjK3+33MFsh4L5Pcg9p/0XOWmLXEG4I3tIsR4g6hcJr5e+6wLfQ92zynGGteJXukAkbIwMe2+UOaAALb7OFgQe1HVZLGNdrkFgdL24AniBwvuXQSVxyHiFc3fczxhk2Ozn/BfRP3BdYI7lzjjLiA0FxO4AXJ8BxUbIneR9NSVwuStjHs/Vu6tNUnwgkPwasuHYzEHbqOo82Fv61lJQfBEJVEvEzH2RiviFD/AFmH3StK9Sry/shG5uKUsbwWvjqmMe072uZKGuafAgheoFqoKydzysc05JoIiK8whERAEREAREQBERAEREAREQBCiICOYlh7mEu6zTx7PFYUbCTYbypgRdR/FMOLCXNHR+H4IDqfhUgF7DwB1WEtnhuJltmvN29vZ+CzMQw0SdJlgfcUBoEXOaFzTZwIXBAVNir/APiacdr2+4X+S79oJtAFi4qb19I3vc70jcVs6aDna2nYdQHZz4Rgv182gea8xq7ij2YSyxm/Wx2colCYsLpouLJGZvvc3IXH+0SrH5OsUaMOoWO6NqeIA8D0Bv7FD+U4f8I3/qD/AA5FuNi4nGgo7An8hHw+wFvi/wATXKx5tSPdxlzuT+soIZhaWKOUfbY13pcKiducPjZixhYxrIzLTtyNFhZ7Y8wAG6+Y7u1W7RvmZua4jsI0/BVJthJnxsGxGaopbg8NIQVXXS06mnASactfhZbMewOHNOlJF55nfFxWZDsrRM6tJTD/ALLD7yFuSviuyx5GN1aj3k/3MeGhiZ1I42/dY0fAKjMdj5vaxjzYAz0wH/chZGPer7VEcqjhBj1NKdBakm/uqgtP6gXXocjq9fP+C+EQr4ukDzTT/wAvSf8A2jv/ANq9LrzZWR5Mdn4ZcQD/AO1O1/zXpMqqHikaq67um/I+IiK0yhERAEREAREQBERAEREAREQBERAEIuiIDQYphuTpN1bxHYu7BK32HHw/Yty4X0Ki9fCGPOU947kBJ3MB0IB8VHsfoBHG+Ru4Dd2E6C3mQtjQ4kCzp6Ed29aPafFI3NyEGRzjZkbSdXcNAdT3ncqatVRVuJdSpOT8incmbE3HhFC4373EN+Z9FOOSyjElbUykXEUQYL9sr9/pEfVYVJslJTGV8mV8kxBIa7qtbujBdv1J1/YtvycVJgmqmyNtzpa8a3sG3BB4e2N196y0mnVS5I3VfyG+buZnLS0Chj0A/Lt/wpVIuT7+TMP/AKtD/hhRzlrIOHxkajn2/wCFKpDyduvheH/1aIejAPktkfG/kZKn5MOr+hIlQe2zc2PEbr1NKPVsAV9qh9sP5fH9apPhAo1tl1LcB4p/pf0Lo/Kxb/yrP0h+1ZdPUteOib93EeIXcVjz0jXa9V31hofxVxhO9Uv/ALReHaUlQBwkhcfSRg90itl00sfWHON+sND5haXbTA2YpRPga8Mfma9jnNJyvaeI7C0ubcbs3HcuPYlB2ept9mcSFTSU04/nYmPP3i0Zh5OuPJbJRDktwWqoqIU1VkvG9/Nlj8wLHHNroLdIu8iFLyukTzlt6DFjNcbWs+KX1iifced16Ma64B7dfVUZyxU4biTXixbNTtBsfajc9rgfIx+qszZnaiA0VK6SUB3NMDhYk5mtyu3DtBVEH3kl0NtZXw1OXK6JQijk22lMN3OP8G2+JCw5du2+zC4+LgPgCrzES9Cq+rNtJXizY2s83H9i0dRiL39YhAW2ZW/WHqFyBVMXXNkzhuc4eBIQFyFdMtZG3rSMb4uA+aqCSVzus4nxJK4WQFryY9TDfPH5Ov8ABdX+8tNwkzfdY8/Bqq1cg4jcSEBcyIiAIiIAiIgCIiAxa+V7RdgB7e5RqV5JJO9S9Yc2Fxu1tbwQEWs4kZppQwcAASOzW17epXP6VBB0mObmOhuHZz3ai6kLcHj7yu+PD4xuaqJ4eLd1oXRryWj1IBXVM0z7shmcOFon29bWWTgWztQ+dskjDCxodcuIu67SA0NBvvIOttysBcJZQ0XcbBRhhoxd7k54qUllsRbHtnGyxc3ODLDmDyGuLSCAQDcdzit7gcUMcMcUAyxxNDGtuSWgbgSSSfEqMY9t7HHI2KMSOJ32jv8AErk7FnaPgpqku4jKAD77LTYz3drEsmro26OkYD2Zhf0VGbXVAOOZhcj6XSnQG5s2HcN6tXDtoZ5dBRljvtytb8iqn2tkecZu8MZJ9Kpja+ZrTlhy3Olxuv5qivsupuwG8/0v6F5GtcerDKfHI34uv7k56Y7omD70nyaw/FauWuI/jK6Fvcxjfm53wXWZ4nfz9XN9wOA/QYPirzAbd3Pby+Fg+653vLgo7j+IwQDO+tDH/wDL5oX8QQ6673UcR3UVRL3yOt+u/wCSjNfTSyVAbHQ00YB9tzT+q1AZ1HtfAW3kdUyj60bn6+LW5VwlmiqOlHBWSD7xA87hxUihoq0NDQ+mhA+own4hY9RstPIbvrZGHtjbk+B1QFccouCSCBk4pXQthfZznPLjkls3UE/WycF17By85DJFnp4+bOa8gAcRJfRpsSbEHd9YKd1OykNnMqagztcCDmla0kHf+4Wpw7YejgqGyx1EkkQuDEYnSXaR1ecYRuNiDY7tbqqUHnUl8zXTqx7GVOXVdTAq6ZrN0rJPu5vmAsVTiXE6CHdTknvi/wA5WNPjUcotHQl/gLfqtKtMhEEW/OATynoU3NDvdb9Y/JZMGw856z42+Zd8kBF0U5g2Eb7czj91oHxJWfDsdTN3h7/Fx+VkBW6K14cCpm7oY/MX+K5zYRE7e3TsGg9AgKlWZR4bLL1G38SB8VZkOBwN3Rt89VnRxBujQB4BAckREAREQBERAEREAXGWUNF3EAd65LpqqRkgs8XQGI/HIR7RPgCuo7Qw/a9FhV1Ba4ZT3HbmK0UrSCQRbuQExocWZKbNzX7ws55sCexQmkrZGdFhAv3D4re1FRJHCTI7M5263BAa2KKSadzmPDLccoKypcFq3HWscB3Nt8LLUU9c9l8htfuXJ+JSnfI71QGTPsMJDeWpncfsuLfmV3Q7EUDSHSRtleCDmkdc3G4nWxOi1Lqh53ucfMrrJS1zqk1sSt01LD1WM/MYCfVY79qG+zE8+Ja35kqOIhw3b9pZDuZG3xc53uAC1NA2Z9RmdO1gJ9mID3ucV1IgJn/BpPWmmd4ODf1QEGDQ8WF/33Of+sSo9h+Mvj0PSb2H5KS0OJMlGhsew70BrcZeyFto2MY48WtA+S68A515zGR2UcDrdYm0ZvKpBhLLRNQGQYGnUtbfwC7ALbkRAEREAREQBERAERE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www.thebodymechanic.ca/wp-content/uploads/2013/03/slump-slider-neck-down-st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753100" cy="351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Inhale and exhale air</a:t>
            </a:r>
            <a:endParaRPr lang="en-US" i="1" dirty="0"/>
          </a:p>
        </p:txBody>
      </p:sp>
      <p:sp>
        <p:nvSpPr>
          <p:cNvPr id="3074" name="AutoShape 2" descr="data:image/jpeg;base64,/9j/4AAQSkZJRgABAQAAAQABAAD/2wBDAAkGBwgHBgkIBwgKCgkLDRYPDQwMDRsUFRAWIB0iIiAdHx8kKDQsJCYxJx8fLT0tMTU3Ojo6Iys/RD84QzQ5Ojf/2wBDAQoKCg0MDRoPDxo3JR8lNzc3Nzc3Nzc3Nzc3Nzc3Nzc3Nzc3Nzc3Nzc3Nzc3Nzc3Nzc3Nzc3Nzc3Nzc3Nzc3Nzf/wAARCAC9AQsDASIAAhEBAxEB/8QAHAAAAQUBAQEAAAAAAAAAAAAABAECAwUGAAcI/8QANxAAAQQBAwMDAgQFAwUBAQAAAQACAxEEBSExEkFRBiJhE3EygZGhB0JSscEUI+EVM9Hw8VNj/8QAFAEBAAAAAAAAAAAAAAAAAAAAAP/EABQRAQAAAAAAAAAAAAAAAAAAAAD/2gAMAwEAAhEDEQA/APH2/hA+E4JreAlQOXJAlQdaVIEoQKCU6/8A200cJUC38pb3SBcgdaVNCVAq61y5BwS2kXIJ8SB+VkRY8QJfI4NaB8r6e9H6SzR9DxsRgrpYL+SvDv4Uae3O9URvlb1Mgb1V8lfQ7XtYyrpAHnPIBDSqSeYtO5KtNTmY1jnAhZyWXqeaJ3O6CPJyT0kNcR8Wq2TNlicPebPO6MlZZsAm+FXZDOb4QaTQs8ZArr3HIWqjdbQRx915Li6gdMz45LPQTTgfC9PwZuuNrhdEWgKedt9kHLLRIB5RDyek/oq/IO5JQMlynC6v4QeRkEj8W6bNIWnYf8oOVx7nn5QJNOQN3G/uhJZS4cpZnk3vshC/dA2R5sm0NI4nvSfM7e1C49QQROkcO5SGR3k/ouJTLHkIPHRwPsuXDgLkCpUgKVByVIuQOCUJoTggVOY0vIa0WT2Car30ljR5OotbJRojYoJtJ9KZea0PkaWtO9KyyfR30WXRtexaPgYsWEymt4QGrMiNjpCDw3O0iXGJoEgKtc0tNEUvVNT05khdTVk9T0XYlrf2QZZcp8nGfA4hw2tQINz/AAjzo8T1A9khA+owUf8A37r1vVNYENhp/dfOWDlS4WVHkQup7DYXoWJ6oi1GBokd0yAUQUGrydaEhp0lJ0GZC5ltcCfusTqDZMkExzUPgqhfNqGDJ1RTu2N0Sg9W/wBSwnpc77ofJY02W/hWI0r1G+V7IsphbIduocFaZma5sdOOyCq1uQRxvNi916n6XkM2iYMjty6Bp5+F49q735eSIIQXPkNBoXs+iY/+k03FxrNxxNb+YCA+U7bgnZV2SRvvz3R0pNEkBAZLuRvXwgrZ3Ek3tRqwgJjd35RORsDe6Ce69r2QQSO2KGd+ilk37lQOJq+yBkiHcfB/VTvND4Q0gvdA1x57plpCSmEuvb+yDyIcfklXDgLkHJQkSoFXLlyDgnLW+lPRs+rNE0zT9M8N8hayf0NBBFX0hdeEHlARWnZj8HKbMzsdwtHq3pgROP0m0s3k4M+O4hzTQ7oPVdC9X/Wx2jr7eVayZwyR1B3PyvFcPLkxJQ5hNdwtto2sCRo9yDUv9x/5Q02M2UEEJ8Uoe0EFTMpBkdZ0kFpICx2TA6CQtN0vWMyFsrDsshrOlh1kNQZBK1xYbaSD8FSZMDoH0RsoSgLg1PKh/DKSPBK1vpzTcr1CzZu4WHXvH8KtL+hojJ3tp0gtBmx6MyIZBTCSN+FZH05qk3SxjGjbknhelOhZe4s+aTmxDx+yDJ+m/RsOmzDMy3fWyexI2b9lqmNAG1WpnbbbBROHezSCCVzjs2+kHcf8oCckNPnwEZkb3323VfM/agOB3QV2R7yO+6Cdya2CsJHAtPTXPKr5LHhALKKu7Q8hrz+qnfdbjdDSEE/PZBA8m00g0Bakre1HKNwUEXfbulodylLaTEHkQ4CVIOAlQcuXUlAQJSsNCxWZepwxSfhJ3CBAU2HkPxchk0Z9zTaD6a0TEx8LSoxGGj2+FU6nkhznBYrQvXJmxWxPfRAqirL/AKi3IPU13KCTIjEl9QBVPm6MyZppo/RXUcgf3U4jaUHl+saE6El0YI/JVOFkPxJwDYF7het52AyeMit1htc0B3UXxtIPwgudG1ASMb7rV4x4PuabC80wMqXT5vpTWG3sStzpOYJmDe7CC0e62oHKiEjSDyjpmUL7IR53QZPWNPBs0FlpozE8tcvSM2ESMNDssfq+EeokBBXaVhvz9QhxowSXuF14X0zoGIMDSYIQAC1g2XkP8H9Phm1WaXIA6mUBa9vcB+EcUgQPoWUoeDXj5QuVKAekHhOgk2Hn7ICieT3Q8j+mxuTe6dNKGNLrA+fCrZMgXu8G+fhA+d4JLSCaHZV+SQ4UGkA+VNLJsdgSg3vs7gHyghlcOijX2QUjr5FAd1PKeS7mtgShXkDYDb7IB5XX+H9ShnB3ijfKIk93VV0hnONEd0CEk7AJkgAITSSO6a921Ggf7oFJFEqAyb8lI+SuVGXEHa/0QeUpQuASoESrlyDkqRKASaAJ+wQPje5jg5hII8L0r+Fumv12SebNkLMXGoGv53HsvMyCDRFfdeofwr17Hh02bSvbHP1mQH/9Af8Awg3+XFhQAsx42AN8BUWVNTjQA+Ql1DLcHFwFEcgIFuQ2UWSgec97D7m9Tf3TujHzmkNI6vB5Uf0Q8XsoXY7m05tgjuOUFF6g0Brmkhu6qdEyJcHJGPNY/pPwt02YyN+nlAHsHV/dZ/XdJ6T9WMbjcEINFjuE8FbcIGdpjeQVBoGWSxrXkgjZWudCHtEjUFTIVVZuMJAaFq3e3pQ8jLQQek5/+nZbwD0lxsFeoab6ijliEc2z/wCryvKZ4yD1sNOHCKwtYLHNZMekjug9Vc4yU5tkE/qp2yUQNr7rHaT6gdE5sczg6Ls7wr5ucyQlzHA3xRQWGRN7PIre1U5ORW2+x5tPyJjIOkf3VdMXOou7ICWSh7DZ3HdRSSNDRewHlQRv3IvndNlLj7RVV4QI6W76bNnbdDSOADru1LJwRQQ5YXmt0EYeasdtgoZTvvX2vhEllNoHvwhn0DYG/lBC4dNX+ajeaN/3U7med1A9hBs1Xi+EEDwHbcbpR09+U/6R5rjyu6SNqKDyccLlw4XIOSJfupMWEZGTHC6VsQkcGmR/Db7lB6P6G/hqNS02LVtZLxBKOqKBuxc3yT4K179M0vTovp42DBGBtswEqwOpSYWkYccMsTmMha0tjN3Qrb4VDm57Zm2D5B+EFVq2Bg5oIdBHfYtbRCy02jjGmE2MXRSMNtkZtX3C00pJukM9hIKBdP152Q0Q54DJxt1fyv8A+fhESZAjfbTsTvSosqIdR9u3ceVNprHPmbE+b/ZfsHO5Y7tZ8INLBkGhvseEYx7JNigHY7sdrGO/E0UaSNlLT8oLQwNcKQ88Bawxybs7fCdjZgOzuyJlIkZ0ijfKDM/QOLkEt2BN2rSDL6mdD+FNPhdTaG4VcYXxPAdx2QETx9xwgZdrRsbqbRFhDZba3A2QBSHsgMqESA0N0XISidFxRmZrWEWBugG0fCzDfW4mM9vCtsTIytPySxxL2f4Wrh0R/sY1oaCOU6fRI2OEbS0uftdd0A+LmMmg6hRLhyo3vsm6afuiGaBHgRuL53AkcWgHi3UKIb5QTtaLBG/hPoACxySUwCvt9l13t1IGSgbnkWoi6mkjn7KWQjsQb+FE82R5QQvF7gphY3q3uk+rvx23XPJAA2rsEERA4Ddx2UT2UL+aA+UQ1odte/2pMezygHcwWQdk3pHZSvIbZ227WoeoDY3aDyAJe6autAtrklpbQXujepszTmiF73S44/lJ3b9lpcfWMfOb1wyU7u0leeWnMe5jg5ji0+Qg9XxW/WjDwOpp4pOnhIB7HxSzfobXicl2DnytDZBcTnf1eFrc1jhIQwE1ygosmAoHrMMgLR1f1DsQrueO9nNItBTYoI9oQGYOoNfGGFxc0cXy3/hPdL1ykDYqjcx0MgdGelw7hWenZEeW8RyOEUvbbZyA6MkeUdjT1sSh34sjfxD9VwaQgtWPFJJoWZDOwKDikoAIjq2u90AMkToH9LhseD5UUjOoVXKsnvbMzokHblVuR1Y76duDwUEbNNdKd+FZaBhNxM0vIsBMxcxgbRKUalGyf2nlBpdS1umNiiNEd0PDqP0oOt//AHSdnHss3PliTIsu2Cgy9QHSR1INJDmHJlPv6x3JSZcbAQ9o6XHn5QHpotOO9x9xJ/RH5cgrbdBG2Qfl8rnOFXX6IdjwR4op7neL/wAIEJ8jlI4fbYpHuFWDaaX2NzxsgWgSDufumuaTuf27JoJ4+w5UhprfJu6QM2YPdseEx9n3Xf8AlLdNvqNkd+VE993R5+EDHuHfbuh3G3HZ35UlnPJ/VDFxvkhB5SD5SpqVAq5cuQcjtN0nN1J1YkDnj+rgIn0rpB1vWoMImmE28/C9zOn4GhYjIcWNgIbVoPFp/SWqYzPqOaLG+12tF6b1+WR7MDVyWTNHSyR2wePn5Wl1LNdISL2WbzsaGb3PYLvkBBcuj6pDXF0klxzXCh0Se3DHndZ2DHHv8FX0sA6bAQZjIxeTVFVskTmO2FEfstVPjhw2CqcrFrtsgL0rUn50Yxch9TtHtP8AWP8Ayj3toC+VlHMdE8OYSHA2CFeYea7MjJf/AN9jfcPPyEBZrsntk8lDDqHN34SiTygLAJFhNkjbKwteLCYyXsEr+pxpqCoyYJYHHpJczs4INz3A2Dv5WjAoDqQebpzZWmSCmv8AHYoKQzO5LjaHkmkP2Uk7Cx5a8EOGxBTIQHStYeCaQXvpjOc0lj9r2V1ky9NgG6PZNwtAMMLJ2C7CdnQObRH5oAxMeo3+aLZJbLJVewf7hDiSjI6a0gbEcWg5z96pJ1e3aqTXOAdf5KMOJNDugkLuNwV31LBNd+bTbJNnzwAueQAN9vlAkzj0/fsonurnumTSEmh/dDvkI+4CBZpCfAvtfCBL3Wd/3TppaskXaDdKbNEIPP1yRcEDkqQJUGt9Aalgafnh+UeiXhr1tNQ1Z08hdDL1s7brx5GYmp5WKfZISPBKD0T/AFYeSHjdKWCRZGD1EHACdlHyFfaTqcOS2mu38FAY6DpILdqPI7K7wNRE7BHKQJWjf5+VWPLXCgh3B0cgew05u4KDSOojyg8iLqaRQtQYWofUcGyCneArBrfqOIBFD8RrhBQ5WP4CBa6THmbLGSHMNgrRZEbT7bBKqcmEgn90FxgvhzcV07pPpgGnN7hyhyIKb1xh3T5KrMCYYWSC8XC81I3/AD+Ss5ZntHTI4EX7SO4QQRvc00VYQOBZdbqsMo6qNKbHm9uxQWRa1w+E0gtNf5UeNN1AAootDweyCs1HCjy2X+GQcO8rONifjZjGyjpIcP8A6ti5hVfnYjMge7Zzd2urcIN1pb2yabGK7IPOx2kHYV5Q+gZodhfTP42bOCLnlDwgzs0HRNYapIouoE8hGTND3V3tMa0MZRO6CunjHV7TsPKjOw8KfLdufjwhOv8A+oJA7qFDbdMlNURX3SB/vPGyhlkq/wBkDZHgA7IOeTbcD806WYWa4pAyyX9kDMiSwaI/8IYym+LTciUE01QGR17AkIMglCalCB4XJBwl3QclSbpUHKTHnkgeHxOLSFGuQazS/UQcWsyNncXa0Ub2ZAD4yCCvNceGXIlbFC0ue47ALd+ntD1bFYHSk/TP8tcID3RlrgW7EGwVeaYW5OM/6jyDGPc26slV743N9rxTlGOphtuxQWOZBNjvHWWgc039lFJE1zPd9wi8DPe6H6Uo6nH+c8rsgAxtIIoH+6CjnxjuANlA1742/SlJMfY/0/IV7JD1Bprkcquy8YgHbdBE6DJJ9rOuhYcNw4eV0VsppPuHKjhfJA3oLnBngHhFPxWtZ9SN/WHb7b2gkhf0kKyjmBB3VOxrgdzui4ZKJQWrWhw3KhmhsbdkuPIfKJDQ4chBXB0mNKJYjuNj4I8FWEWoQ5AIvpf/AEnuoZYb7WEFJjW7/KA/61Akmyo5sgAc8hVshmZsHE/dAZWa6LZwP5oDMjIJcR+6FdPuACFXOzydyd1Aczwd0FycmjZd2Q0k5r8XPdVYzCSXudumOybJtwQGyS8+5BySXteyhdkWOfyQ8kthBJI++Eyx3ICiElhL9Qef3QZlKAktOHCBaXLkqBEq5cg5cuXINx/DDEhk1F80wBogAler6hl4sLBHEG7BeDaBrL9Jn6gCWnmitfD6njy/c59OPlBpc5rcg2KDvKq39UZ6ZG7eUTpmUzI4cCrJ+M1zd22gpmPDNxufunsy3O6mvJLQ0bj48qZ+CwS9wwnel2dpsTIevGl6rG4QTwyeyLqN7f4Uk0YcP7qvwZHucI5Nzw0+fhWDnivP/u6CuyMYgnbZCxyPx31uYz+JoKuHBsmxokIGeAWUEofHKwFgsc2mhtWBV8oRhfBJbdweR5RYIe0EcIJY5S2ueN0ZDNYA/JVgJB32vhTMlI+6C3Y5p5Sugtt+VXslP6KwglBAad0AUmOeon4QOVhsljc2RgIK0T4muG1UhJ8fYgDlB55q2mz4bvqQ3JCe/dv3VPJNKNi1w/JekZOLYc3pBCpsnSI3ElrQ137IMYZ3jsf0S/6k/KvsjTzEadF+dbICXGZvTR+iCuOSflKJCUUcOT+WCQjtUZT48Wbq2x5bP/8AMoAw2Rx4IUn0pP6grOPSdRlA+nhTm+LZX91bxeisx8bXTZMUUhFlh36UHmgKcEzwnBA+1yaClukCpUlpUHLly5ByVry020kH4SLkFxo+uT4EzSXFzPuvSNG9Q42bGA5wDq7leQePlS4+TLjP6onlpHhB7jGwTG2bj4Uh0suBdGDZ/dZj0LrE+U1rJgDW12vTsGJrqJCDzjUsebDlLZWOaCbBA2XQZnX7JDUnY1sV6dnadj5MDmSsDm14XnOvaZFgZZZE4lt7A9kD2OHSDwK4XOp2x8IfBJkd0OJ2HKMfEG9+UAj4rKmghpwIA3XM3cPhHRRjjyghy9PdHTqJaQCD8IA01btmLHkYjmSgEBn1B8EgLJajGxkxaxoaDugEidZu+UbHJVGrpBtjDbrsiI/xUTe6Cyhmuh48qR/+5XlCQ/ibyiI3WCPB5QMmib03fB33QcuN1Gxe/CsXt9rm9kxnuiPwgqHxgHpkF/KVv1Mcj6Ya5p70OfurKaBpZ1d0DMzooglA9uVM4e7Y9gSpWvc4gmtjyChnOL4gT+LyhJMh8ZDAdqQWE+Y5hIDrPelC3JcWjqfv88qvs/TLiSSUrpXWa2CD/9k="/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xQQEhQQEBAUFBQUDw8PEA8VEhQPDxQPFBQWFhQUFBQYHCggGBomHBQUITEhJSkrLi4uFx8zODMsNygtLisBCgoKDg0OGhAQGy8kICQsLCwsLCwsLCwsLCwwLCwtLCwsLCwsLCwsLCwvLCwsNCwsLCwsLCwsLCwsLCwsLCwsLP/AABEIAK4BIgMBIgACEQEDEQH/xAAcAAABBQEBAQAAAAAAAAAAAAABAAIDBAYFBwj/xAA6EAABBAADBgQFAwIFBQEAAAABAAIDEQQSIQUTMUFRYSJxgZEGFDJSoUKxwSNiBzOCwtFykuHw8aL/xAAaAQACAwEBAAAAAAAAAAAAAAAAAQIDBAUG/8QALBEAAgEDAwMEAQMFAAAAAAAAAAECAxESBCExE0FRBRQiYXEykbEVIzOB8f/aAAwDAQACEQMRAD8A0JSQKS7BzWOQStK0CCkhaSAEimooAKSCSACkgkUDCkgkgQUkErQAUkEkAFJBK0AFJBJAwpIJIASSCSBBQSQTAKSCSACgkkgBJJIJiDaCSSBiSRQSGElJApIEwpIJIEOSQSQAUrTVxNu7VdG3+maNEjQHSh4jfAahQqVFCN2WUqcqkrI7o14KUwOAsigASSdAAFhfg3bUxmdNMS5uU0CKYBobbyv/AJXomG+IIJiGAhznN+k8KI/K51X1Bp2gv3OnR9OjJXm/2K2y4fmKLHNy6kuvgBx8PHmPdP2hhnNljiiZma5khfKTVObly9qNn2U8OyLkZiHyuaIw+mN0Dw/Lebr9OidjNoj9Og5BZZ6+o2nx9G2l6bS3jz9lEwOFaHUkDmbBo/smvYRxBHmKRftxserj3PVcuPapxOILtQ0Mdlb6jUrVp9fKpNRa5Mmq9NhSg5J8HRtJBJdQ44UkErQAUkEkCClaCSBhtK0EECClaCSACkglaYBSTbRtACSQSQAUk20rQAUkCUEAOQQtJAxxQSKSBBRQQQIckmqJ7j0HtzUW7ElG47EO8Dj/AGu058FgNp4k4mfLf9MNaHVoCBZPpqfdbeScgEkDQHS6NdKXnck4t2Xw53vI5AgnRt9NFzdfPZK509FC12Mm2jl8IsNbLmGt6VWl8PCFzItpvhlzNd9L8w6cb9k3HnTnepI8iGgfhc2TjlHGr9a4eyxQSaNU5NPY9pwPxUJ2AjTwBxF8uaqYnagBP4XI2Ds7JC2XCzRuDWRHNITRlc25LFUA11DKTeh9bG3MVAWtEbw+YUZpGjLGb4hgGhF//Sscopy2OtGUlTTkRzTZjZVzYslSi/1At99R+y57MDNk3m7dlq7511riVDHOeRog2DzBCv07xmpeDJqVnBx8m6SVbAYkSsa8cxqOjhoQrC9Kmmro8vJNOzCkgkmIKVoJWgApIBJABSQSQAkkErQIJKCSCADaSCVoAKFoWkgA2labaSBXDaSCSBhSTbSQMRlHUJbwdVxdiYbfP8chq+AWzlZBFHVtGna1CdRRduQpRlUWXCOPvR1CW8HVZ7aWLbnOV3NVTKRrnKtUU0USrWdrGr3o6pkjgRxC5+y8E2Ws0jh5EKxtzZ0cLLa833cq3KN8S1Z2ytt+Tn7amLY5CHCxG+qsnQFeeYrwuaD+n3F8fytVi/HG7WzRPG7rWtVlNvmnPrmRr5i/5XH1f+Sx2dLK9PIjbCXU6tLI9iTXsFyXyXIXf3HTt0C12BwlRtlP0mNkxbw1zV+4tZ7G4ZrSBXHOQeNXoB6EFZ6c020aKkXZMrYbaT2OLhwOmXsF2TjA6Jj3HKXSvzO/ta0Vr/qXJwOEzk6aAgAc3OJpoHmf2K9f+E/hGKBgmmjzyFpyBxsMbyNcAfzqo1XFNFlBVJK19hnwzPLPhmiOFzg0ZBIfC1w7Zqsd1Q+IoDGWh7MpqgeXlfNaLEY8w6WS0nQXWX/wuVtaGWduUtFaPHiHoR6LLD9VzfUi8bdyL4XxAp7SebXAfg/s1d3ejqFk8A35Wdjp2kxE5ZK1IaeenQ0fRekO2BhXtDmGwWhzXNdoWkWCF39LqIqmkzzes08+o2u5w96OoQ3w6qrtLBRRPID7HQuXIxUrR9L/AM6Lcmnwc2TlHn+TQ74dUN+3qFlJ8XQ0cqBxbvuKsUUyiepxfBu983qEN+3qFhBjH/cVJBjTmGZ2li/JNxSIrVfRumuvhqmukA4rS7ExmG3TSHM4DmEsVj8Kf1Rn1Cx9fe2J0ekrXyRmd8OqW/b1C53xNtWKwIiDrrXClzYdrssZjpfTgr4ttXsZpVIqWN0aLft6hDft6hU9o7ZgMdNLbrkNbXFfj2kfUnHfsKdRRfKZpvmG/cEt+3qFh34l3JxQ+Zd9xVmCM/u/o3HzLfuCHzLfuCw4ld9xSM7vuPunghe7fg3HzLfuCBxTfuCwwmd9x90DM7qfdGCD3T8G6OKb9yXzLfuWF3rupSM7vuPujBD90/BuvmG/cElhPmXfcUkYIfun4BFO9mrXEeRpSy42R3GRx9SjuwllCLGPqvgrG0te6tZEsoTI9Qgjle36XOHkSEJJnu+pzj5klWMoS3Xbpry14KLaW7Jxm3shmFB1HZUMXgxLJTh4RRIHPKADZ910ppWxMdmcdfCSCK7116LjvxVjwHLfE9hwH4XA19VSqXies9NpShRSn+xexGJBjcL+jwNPOnGqHqbWfxTg5gNgkOd3oaWCrMs1sdHVGg7Nwujz7/8AAXOmlytr287CyUo2N1SVzpfBmF+YxkEQ4OkzOPMNYC4/tXqvd9pGm0NKHBeR/wCDkAOOc8/pw8hb5l7AT7L1farxRN8lVqeTZoVtcwPxDjyDlHVQbK23lqGa92TQdziJ/U3tzLefmq+NJkmPMA0pcXs8EaDVOMlTST7inecm12NDtLY7wC2UWNcso1Y4efL1WafjZYjut65rQS1tOIaO3kvTdlPcyJkb9ajjab7NAN+y5G3fhiCcF2UtJGuQ5D50QR+F2KNCVOV4Pbwzj6ipGtBwqL/aMJjI3seWyhweKzBxs6iwqxK1u3sFGIMwZ/UEjP6hJLnR5ctHlpQ91mhGF1oyb5PLammqU7Xvff8A6VrQCtZAhkCZRmiuSmhyuBgTcgQGaK+ZIOVnKEKCAyRDaap8wTw4IFl9FUlAq2SEtEBn9FSijqrVhGwgM/oq6ppJVzRI0gM/opElCyrlhDRBLP6KwtIg9FZsIiQIuLP6KuU9Elc3jUk7izfgQcip90Ed2EinNFYlBXN2EcgQLqIoEoYqfIyh/mO0YLo3fL0V1zANT5rmOjzSkuGvgrtdk+za9u6xaudkorudf0uCnJ1Gv0/yMZhrGaUhxaLAGjG1wAH8rjYpzhROhcM9DgGn6dfIrTTxeF9c7H4CyOMJsNPFrWgHq2hlI9AFzdVSjGSUTu6DUTq08pC37WjU+jf5dyVOU5jqb4G+Xojim1VdBfmtr8EfAnzLBicWXCJ2sUI8LpG/e48mnkBxWduMFdm6MZVJYou/4OYCR8s2KLSI92IGOOgc7MCcvWgNT3XoO3mFsZ8k6EMw8YYymsa2mtHha1o5ALj7d2610ZYw2eCyt9SVzowXSjjcy2zmalx6n3Wg+H8CZ5MxHgabJ5Fw4DyU2wvhcTRMkkeQ02d2PCXa1q7kNOS1UMTWNDGNAaBQa0UB6rRHTuVTJ8GSVdRhiuRkjVFOdFZLVE+NdenOxzJxucLFYYPa5p4EELBz2xxY7i0lp8wvT5IFi/iTBgTk/c1rj58P4W2FRSdjjeo0lGCm/wAHAMiLZFO7DJvyqsbscjKJFvEsyk+XRGHSyQZRGqN9K0MOgcJak7CU4oq6JK18mj8qo3SH1IlQPQzKz8mUflSjJBnEr5kg5WPlinDDdkZIWcStnTXOV04RRnBp3BVIlZpTiFP8oUhhSjJDzj5Kxb3THNCu/JFL5NJtB1Y+SgirvyiSWSJdWJZD0xzlFmCOYKNyjBkufumOnHVRuATN2Clcagu4ZZbBF8jXnSvbT2MYZGuEsb7Zle0E8SNCCRR4NBVAYVdjZWFMgcHvaGMbYzCyTyY3Xnr7LDrFPHJNbeTvejSodR0pJty4sMlwUsbQ8wuFtseHMLB4gjQkLD4/V1VWXwgdqFfgBezbAY2Bro89yEAuBNsjN1k/lHHbJZjMu8hjkyvsSUWm2nUAiiRpwXJlWcndnqY6ONNWhweafBHwkcbIJpmkYdjgSSKEpH6G9RfE+i9Tx2NEbdKAA05Ch0C522drPgAi3TGAChRttcg1oXAnnfKLkIaweIknKB3cTwCpneT3L6dqasuR2P2k+Y0DTf3T9kbCfO4NYOerj9LR1Ky21/imOEBuGAkdrcp/yxX2j9R/Hmuz/g/tmR2KfG+RzzLG5zrP64yMpA4DQngrqdJy52Rnq10uN2ewwYNrI2xDKA1jWg1r4RWp/K58mnH2XZMjWjU2emi52LxGZ10Onot0TFuVAD0od06gmSSFQvnViTYm7D5gF5tt7aOfESFuoDsgP/Tp+9rdumJK81ljIJsfqN+drVSWHJzdfFVYqL4uA4rsmtxZTS3sg1vQK11Gc1aOl4Jt+j8x2TRDac+LohTIvSUyRuJ7JHE9lA5p6JlFSdQS0NLyWHYs9EDiz0UGRG+qg6o/6fDsycY4J4xoVU0Uxzeylmit+nrsdAYsIfNjkqTY+yljABTU0yP9OZKcWmjElB7OiYIEZIT0VibflObiCqr4ikWEKOaXIvYyfBbOIKYZnDkq7cyMl9UZpko6C3JN8wUFU8XVJRzLvZR8Fp7EWMKZbuisxROPFI2umiu9tINVww9VFu6Te5FUkNDlcw2LppZWhIN8wQCL/KrABPoBVVqEakMXwX6ebpVFOOzOvFiBld9PiFOJPjBu7XVj2mWbkNaf6Idbb0dY0N+pWLxr7aW8boevIfz5BVt3uWTd2iRp1JJqiPQge64j0TU2lLY9GvUPgrxuy78UfFwdL4WtkefDQcd3H0BI+o68li9sbSmnA3zyRQIjAyxgnhTefLUqxisNkBb+rcRyF39xLnf7U/a+FuJkrT4S1oLa1bzr3vTkrlCxnlVcjhyCxXQn80tD8MYosxLXMJa7dvtzTRvwnQjtouA+qIA4lvfhd/uu98P+GTfEVlduzVkFojqx6jXzV9NXkjNV/Sz6G2LMJ4Y5NDmYCasAOA1/lSYiEXQ14XyC5HwMyQ4a3sIaXF0bSHNOU8zfI9uq78sXEkamqGjf3VklZ7Dg7pNnJxEdH/0qnK1dPExHjQ9K/grnyyNBq9egGqshcHYq5K489FidtAMmkb/dfuAf5W3cczh2OuvPosLtWpJpH8i815DQfsr1dmSvaxV0PJMyAKaNgTjEngZnJETQpcqeGoHRTxSKnFMGXsod4L+lTPl5AKJwPROysCikOIvg1Rvw6eyRw5KUOJ4pYpk9kUxClkPRSvZ3TaUHZbEkrgDD0TTGeieXEcE0SOPFOMog4scAUg49EQ4pwlrkjbkTiiJzHFBzSpxiuyYZuyUqkUOMCs99JtHirJkHMJrndEZjsQZSkpc6SMkOxaJRMndWjhx1Q+VCjfa6HbyVQbTntVpmHAT932Rm7Biik2MIsA4G/wBvyr7cOopYR0RndDxsVmYZgOYcarU8Bzock2eEPFaV+6kOHPJJsRS5VrEr97mdfg88wa46PwYbmGnibmLSR72E2RgOCbf2syt6lxFfv+yvTxayvB4B8bemjCCf+6av9Kr7WwjmwtEV6HwAakuacjNehBJ9FllDk1xnwZrBxC8ztA0B4vn4uA68Ctf8HbMfNULWgl0jmtHCnXrfbnfRNGwnsDd1l1jbFJ/c2uNcLu/O+S3fwlsOSFrcU2wADGJG6Oocb/tu1B/2k5PsThatJQT5PQtkbN+XhZDebKwNc7qefopXNrUNb+Vy4tpPGrnBw00Io+hCjk+JYm6PDmHrRe3/APOv4VcdRTl3L5aWpHtf8FjGyka5QO+UOHqVyJC5/wBRAH9ulhPk2pFMf6U7Hf8AS9ub1b/yFFJG77ifQD+Fshutihq3JWxxyxuyiqY6vZZNrGrVTQkgjkQQbsmisdPEWkt6Ej2VyjYyVtyR0beiIgaqtlPaCpJmdolMKjMVJ5LuibZUs0RxE1gUzY2quXEck7eUlmkGJKaHJRvYCiDaequorlmDIdw3mmiNqmyWgYk80+xHGSIhFfBTR4McwpWNACW8rmmnHwGMiKXB1wCgdhVYlmPVQGU9VLKCDGQw4IIDCKTf0nb1N4NcEfmVX4E9FD8q4cldM7ks5Ubx7Ify7sp/LlFWcpRRkvA7PyTRxFSiJF4ITHYilXdeSe4HkjkoziK5Ima010jRxUk0G44YzskcV2TfmG8gpIhm6KSuK43fHok6b391K9ndRbsIu32FwVH0WPjr6muaD3NnMe+Y2nRS72jq3K4mtMzZDxB8rd5gq2IRfBWsNh8zg1jbc4ho7kmgFCxPNnZ+ENhHFPzyf5TCMw4Z3cm9h1XpjGgDKAAAKAAoAdAFT2TgG4eJsTf0jU9XHifdW3HRZpycmbIQxRzsZshj7LDkPbVvt/wsP8R7HmjBdlzD7meL3HEL0N769VVxMnXyWWelhP6NtPV1IfZ4DjI7cSQhFK9uge4eTiP5Xq229lQTE54W5ubgcrv+4arNT/C0V02V7D9rm7wehFKD0lRL47k1qoN77HAwD5HG94+gDducRr6+auZD1XSl2a2GJwaSeFvIy2/gKHICz+VyXMPVdLT0nCmk+Tl6ualVuuB40TmvUbWpOjcrLW2M/JNvCeaa5xTBA7jaeIzzRh9kbocTYrmmuZSIiKJa5NQXkLkRfXJN3pU26KY6NSxQXGOJHNNa/unujQ3SfxRGzZLE4cynFzOqYGgpCAKLfgLMRc3qiGNTC0DkiJOyVgaZK+NiGRqaDaKZHFjsrUiQmEpuiB4k+dqCiSRYeB2nOaeNKCSONU3C1G6Puo9OJLcsSsYqUpHIKVrOqa/TgEfFErMjjHZSBR68igICT9SjKpYaiJzdeKc0d09uEHVNMFc0QqPwEoodqtH8BYYyYoOPCNjpP9X0t/f8LgRjqvQP8PcKGxySDi54Z3pov/cp1J/AVKPzRrE3qiUBzWM3lLEy6HsQR7JuIFtvsFFMdfO1Ji31ET2ATGcPEOGaymPkAFjTpSqy+J2vC+CtOiA149FNpbXD8HA284llA2cwJ7VwCzhY/otRtSnDS+WlCutrkSNpaotJI52ofzKEcDip3MICe2RLNad7lOTImxFB5LeSs5kwuHRAZMrCY9EfmT0U7J/7QpGdaCdn4I9Qrb1x5JrnO6LpR68U5zR0SukPqHLGY8kJAV0nPHRQuFqMpxI9VooMzDkp2OPMKZg1ThH1TU42F1GyIPHNGR4I0Uj8MCq8kNKWSDqEVpPHdOyaKB5IKeQKY4DulkPVMRD0t77k1NDqKSNpKWw8j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t3.gstatic.com/images?q=tbn:ANd9GcSBLAmney7AW0le66sLL68E3VSlzmQ_3SO3nH3_2oIdlT-6m1-J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171825" cy="1438275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ScegCAAt_F9GYjGy53x9rjme7_08bN1ytfqPkVISGIDDifddo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2609850" cy="1752600"/>
          </a:xfrm>
          <a:prstGeom prst="rect">
            <a:avLst/>
          </a:prstGeom>
          <a:noFill/>
        </p:spPr>
      </p:pic>
      <p:pic>
        <p:nvPicPr>
          <p:cNvPr id="2058" name="Picture 10" descr="http://t2.gstatic.com/images?q=tbn:ANd9GcR3wmmtNl5E-rz5i9wtgOQbOAzSvlPWV9F15XvMo_MBdsm4wI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90060"/>
            <a:ext cx="2590800" cy="174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117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*chuckled</vt:lpstr>
      <vt:lpstr>*downstairs</vt:lpstr>
      <vt:lpstr>*fumbled</vt:lpstr>
      <vt:lpstr>*trudged</vt:lpstr>
      <vt:lpstr>*nonsense</vt:lpstr>
      <vt:lpstr>*nervous</vt:lpstr>
      <vt:lpstr>slumped down</vt:lpstr>
      <vt:lpstr>breathe</vt:lpstr>
      <vt:lpstr>crowded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eytaylor</dc:creator>
  <cp:lastModifiedBy>OKCPS</cp:lastModifiedBy>
  <cp:revision>14</cp:revision>
  <dcterms:created xsi:type="dcterms:W3CDTF">2013-08-03T20:55:00Z</dcterms:created>
  <dcterms:modified xsi:type="dcterms:W3CDTF">2013-08-05T16:05:31Z</dcterms:modified>
</cp:coreProperties>
</file>