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61" r:id="rId3"/>
    <p:sldId id="259" r:id="rId4"/>
    <p:sldId id="272" r:id="rId5"/>
    <p:sldId id="273" r:id="rId6"/>
    <p:sldId id="274" r:id="rId7"/>
    <p:sldId id="277" r:id="rId8"/>
    <p:sldId id="276" r:id="rId9"/>
    <p:sldId id="270" r:id="rId10"/>
    <p:sldId id="265" r:id="rId11"/>
    <p:sldId id="266" r:id="rId12"/>
    <p:sldId id="257" r:id="rId13"/>
    <p:sldId id="258" r:id="rId14"/>
    <p:sldId id="262" r:id="rId15"/>
    <p:sldId id="263" r:id="rId16"/>
    <p:sldId id="260" r:id="rId17"/>
    <p:sldId id="264" r:id="rId18"/>
    <p:sldId id="268" r:id="rId19"/>
    <p:sldId id="269" r:id="rId20"/>
    <p:sldId id="27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709" autoAdjust="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05415-1B38-4F64-B4E5-C90659BEC016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BE648-B90F-4949-A894-0C6D5E7BFC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BE648-B90F-4949-A894-0C6D5E7BFCE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9AF9C7-6AEE-4A89-B84A-D08EB4D8818D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9A1915-A497-49D3-B8B8-C940E4BB17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9AF9C7-6AEE-4A89-B84A-D08EB4D8818D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9A1915-A497-49D3-B8B8-C940E4BB1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9AF9C7-6AEE-4A89-B84A-D08EB4D8818D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9A1915-A497-49D3-B8B8-C940E4BB1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9AF9C7-6AEE-4A89-B84A-D08EB4D8818D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9A1915-A497-49D3-B8B8-C940E4BB1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9AF9C7-6AEE-4A89-B84A-D08EB4D8818D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9A1915-A497-49D3-B8B8-C940E4BB17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9AF9C7-6AEE-4A89-B84A-D08EB4D8818D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9A1915-A497-49D3-B8B8-C940E4BB1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9AF9C7-6AEE-4A89-B84A-D08EB4D8818D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9A1915-A497-49D3-B8B8-C940E4BB17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9AF9C7-6AEE-4A89-B84A-D08EB4D8818D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9A1915-A497-49D3-B8B8-C940E4BB1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9AF9C7-6AEE-4A89-B84A-D08EB4D8818D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9A1915-A497-49D3-B8B8-C940E4BB1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9AF9C7-6AEE-4A89-B84A-D08EB4D8818D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9A1915-A497-49D3-B8B8-C940E4BB1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4B9AF9C7-6AEE-4A89-B84A-D08EB4D8818D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F39A1915-A497-49D3-B8B8-C940E4BB1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B9AF9C7-6AEE-4A89-B84A-D08EB4D8818D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39A1915-A497-49D3-B8B8-C940E4BB1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Mystery of the Missing lunch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Genre: </a:t>
            </a:r>
            <a:r>
              <a:rPr lang="en-US" b="1" dirty="0" smtClean="0">
                <a:solidFill>
                  <a:srgbClr val="00B0F0"/>
                </a:solidFill>
              </a:rPr>
              <a:t>Mystery</a:t>
            </a:r>
            <a:r>
              <a:rPr lang="en-US" dirty="0" smtClean="0"/>
              <a:t>- a story in which the characters and the reader must use clues to find an explanation for a troubling event.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42972" t="25000" r="28331" b="7292"/>
          <a:stretch>
            <a:fillRect/>
          </a:stretch>
        </p:blipFill>
        <p:spPr bwMode="auto">
          <a:xfrm>
            <a:off x="6094828" y="152401"/>
            <a:ext cx="2642381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 l="45315" t="27083" r="45315" b="43750"/>
          <a:stretch>
            <a:fillRect/>
          </a:stretch>
        </p:blipFill>
        <p:spPr bwMode="auto">
          <a:xfrm>
            <a:off x="685800" y="152400"/>
            <a:ext cx="19812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alibi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excuse a person who is suspected in a crime can use to prove he/she is innocent</a:t>
            </a:r>
            <a:endParaRPr lang="en-US" dirty="0"/>
          </a:p>
        </p:txBody>
      </p:sp>
      <p:pic>
        <p:nvPicPr>
          <p:cNvPr id="32770" name="Picture 2" descr="http://t2.gstatic.com/images?q=tbn:ANd9GcRQe5FA9g0-nESPpd9PesOeX-agfJUP_bJMEsfDZd2Zv0ZIFvSN8Q:www.empowernetwork.com/edsuccess/files/2013/05/istock_whats_your_excuse-300x1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048000"/>
            <a:ext cx="3106615" cy="2019300"/>
          </a:xfrm>
          <a:prstGeom prst="rect">
            <a:avLst/>
          </a:prstGeom>
          <a:noFill/>
        </p:spPr>
      </p:pic>
      <p:pic>
        <p:nvPicPr>
          <p:cNvPr id="10242" name="Picture 2" descr="http://t2.gstatic.com/images?q=tbn:ANd9GcSrX5_G_foHbfv49rCn0dwLCWGz8WaGU4cBglTej2TZLZY5IdL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733800"/>
            <a:ext cx="2447925" cy="2447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innocent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guilty. I didn’t do it!</a:t>
            </a:r>
            <a:endParaRPr lang="en-US" dirty="0"/>
          </a:p>
        </p:txBody>
      </p:sp>
      <p:pic>
        <p:nvPicPr>
          <p:cNvPr id="31746" name="Picture 2" descr="https://i.chzbgr.com/maxW500/4897678080/h3A63B280/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581400"/>
            <a:ext cx="4457700" cy="2879674"/>
          </a:xfrm>
          <a:prstGeom prst="rect">
            <a:avLst/>
          </a:prstGeom>
          <a:noFill/>
        </p:spPr>
      </p:pic>
      <p:pic>
        <p:nvPicPr>
          <p:cNvPr id="31748" name="Picture 4" descr="https://i.chzbgr.com/maxW500/2752809728/h6FE5066E/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286000"/>
            <a:ext cx="3848100" cy="2878380"/>
          </a:xfrm>
          <a:prstGeom prst="rect">
            <a:avLst/>
          </a:prstGeom>
          <a:noFill/>
        </p:spPr>
      </p:pic>
      <p:pic>
        <p:nvPicPr>
          <p:cNvPr id="11266" name="Picture 2" descr="http://t2.gstatic.com/images?q=tbn:ANd9GcRrJYS4buNtFENQR8KhMWWRVKN6pbVxV-Q8WJtUVqcAZD5DgG4UHeENLZWQL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28600"/>
            <a:ext cx="2705100" cy="1685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Salami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Salami Sandwich</a:t>
            </a:r>
            <a:endParaRPr lang="en-US" dirty="0"/>
          </a:p>
        </p:txBody>
      </p:sp>
      <p:pic>
        <p:nvPicPr>
          <p:cNvPr id="2050" name="Picture 2" descr="http://t3.gstatic.com/images?q=tbn:ANd9GcRjBFcp-sG5bsQHYF1iRS6aWjT2TO72r3UlXqRxgF3tIYZBfeHZxA:derjaeger.net/yahoo_site_admin/assets/images/Genoa_Salami.201645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479033"/>
            <a:ext cx="2819400" cy="2130943"/>
          </a:xfrm>
          <a:prstGeom prst="rect">
            <a:avLst/>
          </a:prstGeom>
          <a:noFill/>
        </p:spPr>
      </p:pic>
      <p:pic>
        <p:nvPicPr>
          <p:cNvPr id="2052" name="Picture 4" descr="http://t2.gstatic.com/images?q=tbn:ANd9GcRi2z7ZPSm1zZdP-hrVcjsW-fLN9hGSZzH_HKpCxZgM-nSKyfx4:us.123rf.com/400wm/400/400/jahoo/jahoo0803/jahoo080300086/2772879-hot-salami-sandwich-with-lettuce-tomatoes-and-cucumbers-on-whi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886200"/>
            <a:ext cx="3361312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sneeze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ttp://t2.gstatic.com/images?q=tbn:ANd9GcSmPphLOKXfvPn4KKXk-edoGBL2nCwDrWezyCjhby8ioQYfdmwF0g:mcamcmoments.files.wordpress.com/2013/05/snee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057400"/>
            <a:ext cx="3778768" cy="2514600"/>
          </a:xfrm>
          <a:prstGeom prst="rect">
            <a:avLst/>
          </a:prstGeom>
          <a:noFill/>
        </p:spPr>
      </p:pic>
      <p:pic>
        <p:nvPicPr>
          <p:cNvPr id="15364" name="Picture 4" descr="http://t0.gstatic.com/images?q=tbn:ANd9GcTwjqTo6aPobFZvjbjjSZ45L2kKPh1l5Q7W7REQV94xQj1DA2cX:www.personal.psu.edu/afr3/blogs/siowfa12/Sneez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438400"/>
            <a:ext cx="2959036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Anything that helps you solve a mystery</a:t>
            </a:r>
            <a:endParaRPr lang="en-US" dirty="0"/>
          </a:p>
        </p:txBody>
      </p:sp>
      <p:pic>
        <p:nvPicPr>
          <p:cNvPr id="35842" name="Picture 2" descr="http://t0.gstatic.com/images?q=tbn:ANd9GcS1uVk9WhXJrWeSBNhe6wqD4PDtrFNNGb-y8eFmfTV4Cbyv8IPA:tx.english-ch.com/teacher/mitchie/context%2520clu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819400"/>
            <a:ext cx="3397250" cy="2038351"/>
          </a:xfrm>
          <a:prstGeom prst="rect">
            <a:avLst/>
          </a:prstGeom>
          <a:noFill/>
        </p:spPr>
      </p:pic>
      <p:pic>
        <p:nvPicPr>
          <p:cNvPr id="35844" name="Picture 4" descr="http://t3.gstatic.com/images?q=tbn:ANd9GcR4I4Yb33U6SdhOzwyF9AMENW2Cn-AfkFQJJ1AfpRrL1f5BwIJ9117aUNKS:www.ninajonbooks.com/wp-content/uploads/2013/04/clu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590800"/>
            <a:ext cx="1600200" cy="235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sniff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4818" name="Picture 2" descr="http://t0.gstatic.com/images?q=tbn:ANd9GcQBnhxhe3cSMdrYtj0qwBk2ED0e3gnmt9MJgctobzPmCtpcG_sR:caninegoodcitizen.files.wordpress.com/2011/10/dog-irish-setter-hand-sni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209800"/>
            <a:ext cx="2619375" cy="1743076"/>
          </a:xfrm>
          <a:prstGeom prst="rect">
            <a:avLst/>
          </a:prstGeom>
          <a:noFill/>
        </p:spPr>
      </p:pic>
      <p:pic>
        <p:nvPicPr>
          <p:cNvPr id="34820" name="Picture 4" descr="http://t3.gstatic.com/images?q=tbn:ANd9GcTEFQqo1FmrO0zMCk4tAPb2zqVPaUc4m7gn39sa1-uesAJMWq8e:g2goutside.files.wordpress.com/2012/03/kid-sniffing-flowers-kids-aromathera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33600"/>
            <a:ext cx="2609850" cy="1752600"/>
          </a:xfrm>
          <a:prstGeom prst="rect">
            <a:avLst/>
          </a:prstGeom>
          <a:noFill/>
        </p:spPr>
      </p:pic>
      <p:pic>
        <p:nvPicPr>
          <p:cNvPr id="34822" name="Picture 6" descr="http://t3.gstatic.com/images?q=tbn:ANd9GcTjogG6DI-4es7zyN6O0DEyaXrPjuM7JoMTdDD3O_K7AB3eV2JL:https://drupal.org/files/images/280_snif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4114800"/>
            <a:ext cx="1971675" cy="2324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apologetically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Made from the word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apologize</a:t>
            </a:r>
            <a:r>
              <a:rPr lang="en-US" dirty="0" smtClean="0"/>
              <a:t>= say you are sorry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When you do something </a:t>
            </a:r>
            <a:r>
              <a:rPr lang="en-US" dirty="0" smtClean="0">
                <a:solidFill>
                  <a:srgbClr val="00B050"/>
                </a:solidFill>
              </a:rPr>
              <a:t>apologetically</a:t>
            </a:r>
            <a:r>
              <a:rPr lang="en-US" dirty="0" smtClean="0"/>
              <a:t> it means you are saying “I am sorry!”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7410" name="Picture 2" descr="http://t2.gstatic.com/images?q=tbn:ANd9GcQvQgARFEk3jQDHaYAcQz0hJ777gCSll8zJ10_021mJ2XFXbizMYg:www.bubblews.com/assets/images/news/700166427_137096455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362200"/>
            <a:ext cx="2333625" cy="1952625"/>
          </a:xfrm>
          <a:prstGeom prst="rect">
            <a:avLst/>
          </a:prstGeom>
          <a:noFill/>
        </p:spPr>
      </p:pic>
      <p:pic>
        <p:nvPicPr>
          <p:cNvPr id="17412" name="Picture 4" descr="http://t2.gstatic.com/images?q=tbn:ANd9GcQxqDjwoHCQD-omW2bEXlmsL4DLsvCv_dbpwa7U6o1Vk0jI5KqZwA:www.mysticmadness.com/wp-content/uploads//2010/10/ways-apologiz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743200"/>
            <a:ext cx="2263513" cy="1695451"/>
          </a:xfrm>
          <a:prstGeom prst="rect">
            <a:avLst/>
          </a:prstGeom>
          <a:noFill/>
        </p:spPr>
      </p:pic>
      <p:pic>
        <p:nvPicPr>
          <p:cNvPr id="17414" name="Picture 6" descr="http://t3.gstatic.com/images?q=tbn:ANd9GcQPtJtcQEC4Jb0-dPZB5FS2Rgjq_KaWsERRrXTTKxIavJv0u4qZ:2.bp.blogspot.com/-n95TMK2vvAo/TnhcstaVy2I/AAAAAAAAA5c/-K2rX7OBBZg/s320/apologize%252B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4953000"/>
            <a:ext cx="1543050" cy="16350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Mustard                           Brown smudge</a:t>
            </a:r>
            <a:endParaRPr lang="en-US" dirty="0"/>
          </a:p>
        </p:txBody>
      </p:sp>
      <p:pic>
        <p:nvPicPr>
          <p:cNvPr id="33794" name="Picture 2" descr="http://t2.gstatic.com/images?q=tbn:ANd9GcQCJI7qQNQRmyKe95J2VXvI4FNH_ndAGTYMSOEW_nU_kbnNYhaU:media.coreperformance.com/images/411*308/mustard-a-cure-for-cram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895600"/>
            <a:ext cx="2466975" cy="1847851"/>
          </a:xfrm>
          <a:prstGeom prst="rect">
            <a:avLst/>
          </a:prstGeom>
          <a:noFill/>
        </p:spPr>
      </p:pic>
      <p:pic>
        <p:nvPicPr>
          <p:cNvPr id="33796" name="Picture 4" descr="http://t0.gstatic.com/images?q=tbn:ANd9GcSL-geA4njUqnF9c0vZt2am_6HydBQ3-GDAFHNwq9_mLBSV8rHfaQ:images.businessweek.com/ss/08/07/0709_icons/image/french_s-(reckitt-b_871ea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953000"/>
            <a:ext cx="2800350" cy="1628776"/>
          </a:xfrm>
          <a:prstGeom prst="rect">
            <a:avLst/>
          </a:prstGeom>
          <a:noFill/>
        </p:spPr>
      </p:pic>
      <p:pic>
        <p:nvPicPr>
          <p:cNvPr id="33798" name="Picture 6" descr="http://t3.gstatic.com/images?q=tbn:ANd9GcRHE-kWHJCuOR8s8wG9Cah4lQfE6DDu8dJScvrRT15cKhS3X4Nd:0.tqn.com/d/create/1/0/U/9/K/-/IMG00106-20120804-15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536298"/>
            <a:ext cx="2743200" cy="2054753"/>
          </a:xfrm>
          <a:prstGeom prst="rect">
            <a:avLst/>
          </a:prstGeom>
          <a:noFill/>
        </p:spPr>
      </p:pic>
      <p:pic>
        <p:nvPicPr>
          <p:cNvPr id="33800" name="Picture 8" descr="http://t0.gstatic.com/images?q=tbn:ANd9GcQBKbVzyNBmBHd4jcTn87k0QglTMiqTajBhVQhPV2RuX88NndnECA:0.tqn.com/d/create/1/0/S/9/K/-/IMG00105-20120804-15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4800600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100% certain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Absolutely sure</a:t>
            </a:r>
          </a:p>
          <a:p>
            <a:r>
              <a:rPr lang="en-US" dirty="0" smtClean="0"/>
              <a:t>I am </a:t>
            </a:r>
            <a:r>
              <a:rPr lang="en-US" dirty="0" smtClean="0">
                <a:solidFill>
                  <a:srgbClr val="00B0F0"/>
                </a:solidFill>
              </a:rPr>
              <a:t>100% certain </a:t>
            </a:r>
            <a:r>
              <a:rPr lang="en-US" dirty="0" smtClean="0"/>
              <a:t>about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who the culprit is.</a:t>
            </a:r>
            <a:endParaRPr lang="en-US" dirty="0"/>
          </a:p>
        </p:txBody>
      </p:sp>
      <p:pic>
        <p:nvPicPr>
          <p:cNvPr id="29698" name="Picture 2" descr="http://t1.gstatic.com/images?q=tbn:ANd9GcQWBtiG9UbJBG99gULTY3LpNi9rfulb1jPXKwgcGqqWTIK08l4G:www.vawokc.org/images/images/Wish%2520List/cat%2520toilet%2520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599" y="3200400"/>
            <a:ext cx="4007785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Somebody who is sticking with his/her decision</a:t>
            </a:r>
            <a:endParaRPr lang="en-US" dirty="0"/>
          </a:p>
        </p:txBody>
      </p:sp>
      <p:pic>
        <p:nvPicPr>
          <p:cNvPr id="28674" name="Picture 2" descr="http://t0.gstatic.com/images?q=tbn:ANd9GcS72YOjZH4NADiMD2zW5QXLT6dEYTSI-RtyFevQkE_z9Gow3Tjw:www.donloree.com/wp-content/uploads/2012/03/I-am-determin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329" y="2971800"/>
            <a:ext cx="2780071" cy="2600325"/>
          </a:xfrm>
          <a:prstGeom prst="rect">
            <a:avLst/>
          </a:prstGeom>
          <a:noFill/>
        </p:spPr>
      </p:pic>
      <p:pic>
        <p:nvPicPr>
          <p:cNvPr id="28676" name="Picture 4" descr="http://t1.gstatic.com/images?q=tbn:ANd9GcTJyu0ylZfLPYYT0RKFSvtIgGlF130k5xF4cRRfReAVcPDxfMSH0g:www.moneymunch.com/wp-content/uploads/2012/02/Determined-Thoug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667000"/>
            <a:ext cx="2638425" cy="1733551"/>
          </a:xfrm>
          <a:prstGeom prst="rect">
            <a:avLst/>
          </a:prstGeom>
          <a:noFill/>
        </p:spPr>
      </p:pic>
      <p:pic>
        <p:nvPicPr>
          <p:cNvPr id="28678" name="Picture 6" descr="http://t3.gstatic.com/images?q=tbn:ANd9GcQO1RRCTApjUgrrihBtpXUAVAv3vaMkZADsXT_ufDlbIB6s1xbT:www.blessedmotherschildren.com/uploads/3/0/2/8/3028145/1013024_or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4724400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*</a:t>
            </a:r>
            <a:r>
              <a:rPr lang="en-US" dirty="0" smtClean="0">
                <a:solidFill>
                  <a:srgbClr val="00B050"/>
                </a:solidFill>
              </a:rPr>
              <a:t>assign</a:t>
            </a:r>
            <a:r>
              <a:rPr lang="en-US" dirty="0" smtClean="0">
                <a:solidFill>
                  <a:srgbClr val="FFC000"/>
                </a:solidFill>
              </a:rPr>
              <a:t>ments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Work or task. Something you have to do.</a:t>
            </a:r>
          </a:p>
          <a:p>
            <a:r>
              <a:rPr lang="en-US" dirty="0" smtClean="0"/>
              <a:t>Ex. Homework </a:t>
            </a:r>
            <a:r>
              <a:rPr lang="en-US" i="1" dirty="0" smtClean="0">
                <a:solidFill>
                  <a:srgbClr val="00B0F0"/>
                </a:solidFill>
              </a:rPr>
              <a:t>assignment</a:t>
            </a:r>
            <a:r>
              <a:rPr lang="en-US" dirty="0" smtClean="0">
                <a:solidFill>
                  <a:srgbClr val="00B0F0"/>
                </a:solidFill>
              </a:rPr>
              <a:t>.</a:t>
            </a:r>
          </a:p>
          <a:p>
            <a:endParaRPr lang="en-US" dirty="0" smtClean="0">
              <a:solidFill>
                <a:srgbClr val="00B0F0"/>
              </a:solidFill>
            </a:endParaRPr>
          </a:p>
          <a:p>
            <a:endParaRPr lang="en-US" dirty="0" smtClean="0">
              <a:solidFill>
                <a:srgbClr val="00B0F0"/>
              </a:solidFill>
            </a:endParaRPr>
          </a:p>
          <a:p>
            <a:endParaRPr lang="en-US" dirty="0" smtClean="0">
              <a:solidFill>
                <a:srgbClr val="00B0F0"/>
              </a:solidFill>
            </a:endParaRPr>
          </a:p>
          <a:p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Summer </a:t>
            </a:r>
            <a:r>
              <a:rPr lang="en-US" i="1" dirty="0" smtClean="0">
                <a:solidFill>
                  <a:srgbClr val="00B0F0"/>
                </a:solidFill>
              </a:rPr>
              <a:t>assignments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-work you have to do over the summer: learn your multiplication facts, read a certain number of books, etc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36866" name="Picture 2" descr="http://t3.gstatic.com/images?q=tbn:ANd9GcR4Y78Q-8O1GhMIoJyHrEo8-dLX23iCb8xuyVnc_gWqbE6WeyieDA:www.straymond.org/uploaded/parents/summer/summer-assignment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743200"/>
            <a:ext cx="2181225" cy="2095501"/>
          </a:xfrm>
          <a:prstGeom prst="rect">
            <a:avLst/>
          </a:prstGeom>
          <a:noFill/>
        </p:spPr>
      </p:pic>
      <p:pic>
        <p:nvPicPr>
          <p:cNvPr id="36868" name="Picture 4" descr="http://t2.gstatic.com/images?q=tbn:ANd9GcSAobTHWXxqL9qOBEh1QDKgXVO78lgRTMgPu6nWShOnpY_bKnI4:www.speechbuddy.com/blog/wp-content/uploads/2013/06/homewor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286000"/>
            <a:ext cx="2562225" cy="1790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vegetarians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who do not eat meat.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Can a cat be a </a:t>
            </a:r>
            <a:r>
              <a:rPr lang="en-US" dirty="0" smtClean="0">
                <a:solidFill>
                  <a:srgbClr val="00B0F0"/>
                </a:solidFill>
              </a:rPr>
              <a:t>vegetarian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26626" name="Picture 2" descr="http://t3.gstatic.com/images?q=tbn:ANd9GcR7qEvLxTO-uvKz0wlJBHA8uOxvDyCmBXCirgJ7xM0o8Tzeb3MV:www.skinnedknees.net/wp-content/uploads/2012/08/Vegetarian-C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799" y="4419600"/>
            <a:ext cx="3071893" cy="1914526"/>
          </a:xfrm>
          <a:prstGeom prst="rect">
            <a:avLst/>
          </a:prstGeom>
          <a:noFill/>
        </p:spPr>
      </p:pic>
      <p:pic>
        <p:nvPicPr>
          <p:cNvPr id="26628" name="Picture 4" descr="http://t0.gstatic.com/images?q=tbn:ANd9GcQP-tklzqRb1SQVjgh0yHCUW3lZ70sPcjqFFgCkWREMK9QrzblCug:s3.amazonaws.com/bzzagent-bzzscapes-prod/chipotle---pinto-beans---vegetarian-options-lr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600200"/>
            <a:ext cx="2133600" cy="2143125"/>
          </a:xfrm>
          <a:prstGeom prst="rect">
            <a:avLst/>
          </a:prstGeom>
          <a:noFill/>
        </p:spPr>
      </p:pic>
      <p:pic>
        <p:nvPicPr>
          <p:cNvPr id="26632" name="Picture 8" descr="http://t2.gstatic.com/images?q=tbn:ANd9GcQkNwdwpbj4HQyfwbxrtGXIR4PcaUE63RhIgsmyeZl68-cyXWuO:static.guim.co.uk/sys-images/Lifeandhealth/Pix/pictures/2009/11/27/1259332079931/andrew-martin-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2438400"/>
            <a:ext cx="2762250" cy="1657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*</a:t>
            </a:r>
            <a:r>
              <a:rPr lang="en-US" dirty="0" smtClean="0">
                <a:solidFill>
                  <a:srgbClr val="00B050"/>
                </a:solidFill>
              </a:rPr>
              <a:t>Allergies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83560"/>
            <a:ext cx="8077200" cy="507444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 reaction some people have to smells, dust, cats, pollen, food and other substances when your eyes, nose, or throat  itch and you want to sneeze.</a:t>
            </a:r>
          </a:p>
          <a:p>
            <a:r>
              <a:rPr lang="en-US" sz="2000" dirty="0" smtClean="0"/>
              <a:t>Do you have any </a:t>
            </a:r>
            <a:r>
              <a:rPr lang="en-US" sz="2000" i="1" dirty="0" smtClean="0">
                <a:solidFill>
                  <a:srgbClr val="FFC000"/>
                </a:solidFill>
              </a:rPr>
              <a:t>allergies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pic>
        <p:nvPicPr>
          <p:cNvPr id="16386" name="Picture 2" descr="http://t3.gstatic.com/images?q=tbn:ANd9GcQvGHigfpFwAsU-R0nSE8N70YcJ0sMK-z5VInZ5KFdRIdkM2gqw:altered-states.net/barry/newsletter433/allerg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276600"/>
            <a:ext cx="2171700" cy="1439932"/>
          </a:xfrm>
          <a:prstGeom prst="rect">
            <a:avLst/>
          </a:prstGeom>
          <a:noFill/>
        </p:spPr>
      </p:pic>
      <p:pic>
        <p:nvPicPr>
          <p:cNvPr id="16388" name="Picture 4" descr="http://t1.gstatic.com/images?q=tbn:ANd9GcRRy8iTeeLJvHLsCvGDv9QDHazEYwAaM9qGL4-q_YDsZLZuSJ_TGg:dailyhealtharticles.com/wp-content/uploads/2011/10/eye-allergi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581400"/>
            <a:ext cx="1743075" cy="2628900"/>
          </a:xfrm>
          <a:prstGeom prst="rect">
            <a:avLst/>
          </a:prstGeom>
          <a:noFill/>
        </p:spPr>
      </p:pic>
      <p:pic>
        <p:nvPicPr>
          <p:cNvPr id="16390" name="Picture 6" descr="http://t1.gstatic.com/images?q=tbn:ANd9GcS6tm6E4ABRfLFBq2vjRc3IXjUU1wsJ2mrtiR5i-9K7Axhb-YS8:larrydavisdc.files.wordpress.com/2010/04/pd_allergy_ca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352800"/>
            <a:ext cx="2466975" cy="1847851"/>
          </a:xfrm>
          <a:prstGeom prst="rect">
            <a:avLst/>
          </a:prstGeom>
          <a:noFill/>
        </p:spPr>
      </p:pic>
      <p:pic>
        <p:nvPicPr>
          <p:cNvPr id="16392" name="Picture 8" descr="http://t3.gstatic.com/images?q=tbn:ANd9GcSW_xIxY6Gx0YSDrw5qLSzyWHXcJNyU--dTYJFYrEtLM8QY4WoJ2Q:blog.friendseat.com/wp-content/uploads/2011/04/food-allerg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5029200"/>
            <a:ext cx="2476500" cy="1642028"/>
          </a:xfrm>
          <a:prstGeom prst="rect">
            <a:avLst/>
          </a:prstGeom>
          <a:noFill/>
        </p:spPr>
      </p:pic>
      <p:pic>
        <p:nvPicPr>
          <p:cNvPr id="16394" name="Picture 10" descr="http://t1.gstatic.com/images?q=tbn:ANd9GcQaBQaKzAyPL1BgGylrrTV6_kc2dqUB-haYYmBEeILUxO_W__zBlw:a.abcnews.com/images/ABC_Univision/gty_allergies_130501_w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5257800"/>
            <a:ext cx="28575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*</a:t>
            </a:r>
            <a:r>
              <a:rPr lang="en-US" dirty="0" smtClean="0">
                <a:solidFill>
                  <a:srgbClr val="00B050"/>
                </a:solidFill>
              </a:rPr>
              <a:t>consider</a:t>
            </a:r>
            <a:r>
              <a:rPr lang="en-US" dirty="0" smtClean="0">
                <a:solidFill>
                  <a:srgbClr val="FFC000"/>
                </a:solidFill>
              </a:rPr>
              <a:t>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Carefully thinking about something. From the verb “</a:t>
            </a:r>
            <a:r>
              <a:rPr lang="en-US" dirty="0" smtClean="0">
                <a:solidFill>
                  <a:srgbClr val="00B050"/>
                </a:solidFill>
              </a:rPr>
              <a:t>consider</a:t>
            </a:r>
            <a:r>
              <a:rPr lang="en-US" dirty="0" smtClean="0"/>
              <a:t>” – seriously think about something</a:t>
            </a:r>
          </a:p>
          <a:p>
            <a:r>
              <a:rPr lang="en-US" dirty="0" smtClean="0"/>
              <a:t>                              After a serious </a:t>
            </a:r>
            <a:r>
              <a:rPr lang="en-US" i="1" dirty="0" smtClean="0">
                <a:solidFill>
                  <a:srgbClr val="00B0F0"/>
                </a:solidFill>
              </a:rPr>
              <a:t>consideration</a:t>
            </a:r>
            <a:r>
              <a:rPr lang="en-US" dirty="0" smtClean="0"/>
              <a:t> Anna decided to get a puppy.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122" name="AutoShape 2" descr="data:image/jpeg;base64,/9j/4AAQSkZJRgABAQAAAQABAAD/2wCEAAkGBhISERQUExIWFRUUGBQYFRYYFBUVFRoVFRQVFRYUFBQXHCYgGBkjGhQUHy8gJCcpLCwsFR4xNTAqNSYsLCkBCQoKDgwOGg8PGiwcHxwvLSwpKSwpKSwsKSwpLCksKSwsLCwsLCkpKSwsLCkpLCkpLCkpLCwpLCwsLCksKSwsLP/AABEIAM8A9AMBIgACEQEDEQH/xAAcAAEAAgMBAQEAAAAAAAAAAAAABAUDBgcCCAH/xAA+EAABAwEFBQUGAwgCAwEAAAABAAIRAwQFEiExBkFRYYEHInGRoRMyscHR8EJS4RQjJDNicoKSsvFTosJD/8QAGQEBAAMBAQAAAAAAAAAAAAAAAAIDBAEF/8QAJREAAgIBBAICAgMAAAAAAAAAAAECEQMEEiExQVETMiJhFEJx/9oADAMBAAIRAxEAPwDuCIiAIiIAiIgCIiAIiIAiIgCIiAIiIAotsvWjSE1KrGf3Pa30JVJtvtgyw0SdajgfZt58TyXzrfl91rVVdUqOkuOe7XwQUd2vTtju6kHBj3VXiYa1pgn+8iAOa0q2duNreSKVKjSbxOKo4DrhHouU7+Q14nksDXuJ8TkN0CFNJHHZ2S5O2S1MbFemysZ1kU3wdBhaI9Fs1m7YaBID7PVb+YgtdGXDIlfO5tDg/IlZxe79Q4g5KW1Mrbkj66sFvZWptqMMteJHzB5gyD4KQvm/ZLtOtNmwsa8eyDs2EAgic9c5PFfQNz31StLMdJ7XDKQDmJ3OG4qDjRNSsnoiKJIIiIAiIgCIiAIiIAiIgCIiAIiIAiIgCIiAIiIAsdesGtLjkACT4Beyua9p22YA/ZaRku/mu3QD7gO/PXy8F1ydS3OkaPtvfH7XWfUBJaTDRwAyHhotOrWaN33H6rdrpuL2gxHL74K2Zsaw6hZHnpnoR09o5a+zzB5+ui/DZIOS61S2FpRmFGtuxzGjuBdWoH8U5S+zAZb/ALyUI2Q67l0SrscTu8lWWzZ17co8fBWxzopnpmjUbMwzmr/ZraytYrWyrSdoIcz8LmmJa4es6hV9sYGGA1QKTDMrTGSZjlBxPp3Y3tFs9vln8uqPwE6iNWO3/FbavmnsztZp22if62+pDTn1X0sotBBERROhERAEREAREQBERAEREAREQBERAEREAREQFHtfff7NZ3OBhzsmnhkSXdACVxPZ656ltruq1JwA5TwGgHRb12v2wk0KDT70ud4e6BznNTLluwUqTWjWBPiqc0qVI1aePO5mWyWBrAA0QApjKA4L0yms7GLBVnoJmIUV6dYQRmFJaxenFWKBFy9FVVsLRuVPeF2NdOS2G0BVloCrlwWR5OcX5cIJMDyWl3lZTSOnnouwW+jK5ptk44jlEq/Bkd0U58Sqxs1Wh7XjItIOXGZ0X07d9qFSkx40e1rvMSvlfZmpnG/KD10K+l9jz/B0fA/Er0n9TyHxKi5REVZ0IiIAiIgCIiAIiIAiIgCIiAIiIAiIgCj3haxSpvefwgnruHmpCpdqs6IZMYnCf7RmfkoZG1FtFmKKlNJnKLRaatsvWnikhplx3QwTA4CVu9VtoiWCnya7FJ6jIHoq/Z66cDqlZwzcTh5AnToA0Ko2k7RG0H4GNLnDXgN3081R2vZtXDfhG13bfFOp3T3HjVjsiD81bU6a5jZb9p2whwmnWAkTvHit2uS9nluGoIc3XnzCr6dSL63K4l7gyUd5X5+1L8qPCk/0RSa7I9V6rLS8KfVqA71Eq0QqJRbLlSKmq2Vom3V2S0vHVdBqDNUO11h/cOMJiTTs5laao5ps8O9Hh1zX0vsRXLrFSluGA4RyDnAHqvmu6RDxnGbs+GQPyX0tsRYzTsNBpMktxk86hL4z4Yo6L1v6niz+xeIiKBwIiIAiIgCIiAIiIAiIgCIiAIiIAiIgC1/aWqZaIkAZ/wCRifRbAqm9rNL2uiQRB/xJI+Kryq40X4GlNNlXXpCMI0Aj6+q59fWxWOq9xEsqRiLQC5oB4SJyXRHLHWu8PzmDxCyxk1KzdtVclPfdhsTrOxtOKbqTR7OGlrhG6CJw8l4uoOIbiGZA/VWLrkbMueTHgFmo0pdloNFPLLeMcVjjUTBaqmDVUV6Xg5whtQs1kiPiVY3/AFiTAWgbVXNanlrWuIpugd3UuJIM/e9UxW50XOW2NlnRsrXOztBJ8RPxVtTulhGVWqf8zCxjsvpCyshzmWgAy4mZMkjEN27T1Wu3De1WnWdZ63vNMA9eO8c1fkwuCKcWojkdG3XfSeH4HEuES1x18Cm1LgKWatrHTBaDvWj9oF8QcDTpqkY8EZytmtXRdftLVRpty9pUIyG4zJ8l9H2CzezptZ+UAeQXztsjbTRtdG0OwgAujHOGcOuWhg5L6NoVMTWu4gHzC1bk1SMGSDi9z8mRERCsIiIAiIgCIiAIiIAiIgCIiAIiIAiIgCjXgf3ZUlQL2f3I5rj6JQ+yKic1JLgAq6tUhe2uLhnosO6metttHq1V5gDevzHgYT5LC62NbUwxlEz4blHvO8WQBOugR+yaXiitfUxP6qfaLJiZz9CqawOJtGHjn6rbW0gBCjjb7J5ElRqFsZVw4WVKjOQdI6AzCrbDs0MeNzi53E575W62mk3goWATkpSySfBWoruqJFkbDFzvaSyMxudUkknIA68iuiWqsKVEuPD1XNb6eXvylxAAdEmHEk7uRA6LspbEiOKG+TPF03a61PpUmNJJqiZgZezOLoA0+S71YCYggANAAznTLhyXOuzK6iLQXkQAwkde4T98109aMKqN+zFq53LZ6P1ERXGQIiIAiIgCIiAIiIAiIgCIiAIiIAiIgBK16raTUfVI9xpDAZ1c0nGR1gdFb3lWLabo1Igcp39BJ6KvsV2htNzG6MGEcyM3HmSd6NcEoumivcVCp28SWucA7gcsuI4hTCM1T3/Yw7C8j3eGRAO8FYdq3HsYkpOmS67g5pg9f1VJeOzjapaXatggnvQRoQDkolelXpw6zuL8WrZAcBHPIr02+61M/vmn74EZKcoM2PA4q4s2K6LsZRl0lzjq52vTgFOtNda7ZdpKT+614JO7ePEL1UtjlS3XBlq5WydXtS/bKySqyk8k5qda70ZZbPUtFT3abSY4nRrR4uIHVThG2RyzpcGu7V7UU3Wr9ka4TSAL88sRE4RxIBHmsd4XpZrLSl+HFUzwAjG86mANBOpK41bLc+rWqVHmX1CXOPEu7x+axWJ8Gd8iPNX/AA27Mi1DUVFI+o+zyq6pSFVwAL6VLICAAH1sgtvWm9lVQOu+kRMABn+hdP8AyW5K8xS+zCIiEQiIgCIiAIiIAiIgCIiAIiIAiIgCIiAh2zPXQFo83Ak+QHqvDK3s6GOM4Lo/qeZA8yAs1qpy2N5I9T9JUe8xiNOmMsTgT/a0ST8B1XThVVWEHPeJ/Xrr1UO1USR4qZelWKzuGQ9Aq99vAMFYslbj1cF0iitFiez3cvvcVXPshJl5J81s1W0NcoNqqMCrcn7PQeWVURKFJrIhoaByH3KyPrgqPWqysTAo/wCmdss7KASud9re1gqObY6TpbScHViNDU0DP8RJPM8la7ebUPslBraTsNSqSA7e1oHecOBzAB5rkAcTMmSSJPWVsxR4s8/Pkt7T99p3gfD0WSm3v5b9Oqw4NOisLC2e9w06/RX9GZcs+k+xurN2sH5X1GnzBn1W8rm/YY/+AI/rcfWPkF0hcIy7YREQ4EREAREQBERAEREAREQBERAEREAREQGJ3vgcp+XzUNjh7d7j/wDmyP8AYkn0Y3zU4t708iPUKhvS14Q9g96o6Xf2gADzjyXJS2qyUY7nRW162Jxcd5J81AtVIO181IBUe0FebJ3yerBUVNSyVcQawzPH4mF6vy7BRpYi9zqgw7wGkk6BscAd6vbjpSXOI0yla/tJaS+ph4ffwXLUY37LrcnXooP29/gplkqElRKlHNTbK2Aq4yEkc57T7UXWtrdzKbY6ucT8vJapRGnj8ltPaNR/fMf+ZpH+pn/6WsUMhPAH4L1cb/FHkZV+bP0t+il0HgYW+J+UqKzIYj0HE/RftnJL896sfRBdn0X2IH+EcN4cZ5yAR8D5rpa5V2DVZo2gfle2PDD+nouqri6OS7YREQiEREAREQBERAEREAREQBERAERRrbedKiAatRjJ0xOAnwnVOwSUVPZdrLLVxezqh+GJgHfOkjPRQ7wvx5Hd7o8e8eu5QnNQ7LceKWT6lje19NpAhveqRkNw5u+i1cE5lxknMniVLZZQ6HOkdDOfJSHWGmdHQfvcVklJzNkILGViw1wplpsrmajruWKnRxua3ifTf6LPLujTH2WF2U8NDxk+a1K8WTUcea3m1w1kaCFpVodLiVLNwkhid2yptNNflHRZ7SsdIKiLLpI1Lbu7cdnLgM6ZxdNHemfRc5Du7HE/RdwtljxNiNZy4jguVbQ7NuoOJaO7OQ3j6j4eU+hp8irazztRjd7kUtR0zGgyCyWHVRZhTLsHeHiPjPyWp9GOHMju3YQD/E8O5u3id666ua9iFgLbLVqHSo8R/i2MvRdKRdHJ/ZhERdIhERAEREAREQBEUK8K/wCEdfoupWcbo/a14gZNz+CiuvN/LyUaeX6leKrozG7ep0iFskm838fRYat4Pg97x+9yiVHzvn75LyAdYMaHPLyXaBo+0+0lts78H7RUwkktzAIGoGICSII8lpluvyrXOKrUc9xIzcSTHDNb92gXG6pQLmiX0ZcB+amffHiNfNcrY/Ra8VUUZOWb/sJaIqOGuKB6ldDDGsIJzJOQ5rTtkXWez2YPDg+pUzceBzhgHLfxPKFe3faXuLq1UFrR7gIgni8j0HVeNqZJ5XR7+mxSWJNl45+86n0C9MYHDJ0z1+KoL6vk08DQ3Eajg0GdHOMCRwXmy0qlGmGioTE5xJzJMN8JgTwWdzSdMu+J1ZfmzHTd6eR8VGp0sD5iDwzHkrCwVZYCRE58T15qJe1YBsb11ryUpu6Il7W2Wlaw5pVjabUSIO+FEhUZVb5NMOEQarSvFOmptRoXhoCgkSbs9MYlouelVEPYHDmFnY0LKHgKRCjm22PZiQDVsomPepzmR/QTqeS0iw2RzXAFpBdkJBBzOHfvX0G+1tDSSRABPkuU172Pt8cAzUxgESJBxffgvT0qllTT8Hm6nbiaa8n0PsldjbPY6NID3WNn+4iXHzJVwuaXL2zUXNDalB4fkO4QWndlJkeGa6DZ7xY4AzBO46g8FolBx7MakmSkQIoEgiIgCIiAIiID8JVJaKskn7zyCtbY+GFVBPPf6AfVTiQkeZ5zHxUdzoPeynTx+qzTkY3n9FDvBxiY93PqpETy9x4+c/RZ6TJbyy45+K8PbibPHSFlszu7zGXNDpjrtJEgZjSeW48lyDbTZv8AZ6vtKbSKNQkj+h+ppn1I5eC7GOHX781WXvdjK1NzXNxMeIcN44PadzhkVOEtrISVmg9nFaLQRxaPv1W4bV2s4PZMPef3f9voM+i1G6brqWK2tY4y14cKdQDJwO/k6BmFuVG62hxe5xe4yATuBEGBxjevP1jSyN+z2dBJKCb8Gv7T2klgDXd5uEg8C2O8eGiXJtZaLVUZTFNgEgOfDs/zOAmBlKuaWzbHU8BzknFzVnc9ysou7rQIGXVZnC2bpZouPXKLykwNbkI5BU98PVy85KgvgqeTijFDspLVUlw81hY8yvyq/vnov1pWaXLNcVSMvs16p2dfjCs7HJSFsy07MFmFkavFMrO1+S7wRbZre21dlKzkAd55wj4n0y6rljpc/IEnQACSSchA3kkrc9rXVbXavZUWl/s8v6QfxOcdGgcTwWw7J7EU7OBUJD6n/k/C3lRB/wCZ6L3NMlixL2+TwtTJ5Mn6XBj2J2I9iBUrfzPy5EU53HjU/wCPit8Y3SNOSxMDQI0A8v8AtZmcZmeS65NlaVGenaHN90kfBTKF7O35+hVblvy3iF+nScyBv3hRokbFQtDXaHosq1ulaC0zOYz6cVf2a0B7Z81BqiSZlREUToREQEK8jkB97lVyfRx8yp94mXAcI+ZVc52X+OSsXRW+z8YMm+a8V8w7LiF7J90Ru+S/Pa90+M+q6cIDCWAaQzLpuPll5rLWd32QMi6D1BhYrY2HF24tgjkTr4iQsV21jJpvzdTw58cpB8l0E9x1M6mBwyy+/BeC7U8I+/gvQGcflz88vqsToy55nw1+iAh3hYwR7ocAcWHeHD8TDuKx+04ZgeY8Qs5dGfEwPOPjKiVod3tCM8QyIyn4fBVZcUci5LsWaWN8E67a0khWAOaoqTnNOLI8SMjHPcfFWlOvIBWRwcFTPRx5Fk5RPqOyVFep1V4ACFAtNNrpET98Fz43kfBCWSOPs01xlxWQOVhfNlaMLsgTIOWpA5KA2jzGfj9FTPBOL4VmjHqccl3R7a5SKaj1GtZm94aBrk4/ALNY7Q1/8trqnPusb6mfRRWDI/B2WpxR8kpiyY88OZd+VsT1OjR4rJSsT3e87CN7WZebzn5Qp9CztZ3WiBE5fHmtePSpcy5MWXWN8R4INhuRrBDmtAJksbpi41HHN5z35clYvyxcBoAvTSDHMz8T8kqN0je4en/S2mA9MdM+RHNfpA4eAXmytMSfxEnpuWO3VxSaXnRs/VDp5tdtbTYSTpoNei8WN1R5xOEAjIaaHeqq6ibU81nZUx7oO/mQFe1JAEHePjCA/aZyE/hOHocvoVaXPVh2HPh5aHyIVM+e/nwPkAfkp9kdD+rT/wCv6IzqNjREVRI//9k="/>
          <p:cNvSpPr>
            <a:spLocks noChangeAspect="1" noChangeArrowheads="1"/>
          </p:cNvSpPr>
          <p:nvPr/>
        </p:nvSpPr>
        <p:spPr bwMode="auto">
          <a:xfrm>
            <a:off x="0" y="-944563"/>
            <a:ext cx="2324100" cy="1971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data:image/jpeg;base64,/9j/4AAQSkZJRgABAQAAAQABAAD/2wCEAAkGBhISERQUExIWFRUUGBQYFRYYFBUVFRoVFRQVFRYUFBQXHCYgGBkjGhQUHy8gJCcpLCwsFR4xNTAqNSYsLCkBCQoKDgwOGg8PGiwcHxwvLSwpKSwpKSwsKSwpLCksKSwsLCwsLCkpKSwsLCkpLCkpLCkpLCwpLCwsLCksKSwsLP/AABEIAM8A9AMBIgACEQEDEQH/xAAcAAEAAgMBAQEAAAAAAAAAAAAABAUDBgcCCAH/xAA+EAABAwEFBQUGAwgCAwEAAAABAAIRAwQFEiExBkFRYYEHInGRoRMyscHR8EJS4RQjJDNicoKSsvFTosJD/8QAGQEBAAMBAQAAAAAAAAAAAAAAAAIDBAEF/8QAJREAAgIBBAICAgMAAAAAAAAAAAECEQMEEiExQVETMiJhFEJx/9oADAMBAAIRAxEAPwDuCIiAIiIAiIgCIiAIiIAiIgCIiAIiIAotsvWjSE1KrGf3Pa30JVJtvtgyw0SdajgfZt58TyXzrfl91rVVdUqOkuOe7XwQUd2vTtju6kHBj3VXiYa1pgn+8iAOa0q2duNreSKVKjSbxOKo4DrhHouU7+Q14nksDXuJ8TkN0CFNJHHZ2S5O2S1MbFemysZ1kU3wdBhaI9Fs1m7YaBID7PVb+YgtdGXDIlfO5tDg/IlZxe79Q4g5KW1Mrbkj66sFvZWptqMMteJHzB5gyD4KQvm/ZLtOtNmwsa8eyDs2EAgic9c5PFfQNz31StLMdJ7XDKQDmJ3OG4qDjRNSsnoiKJIIiIAiIgCIiAIiIAiIgCIiAIiIAiIgCIiAIiIAsdesGtLjkACT4Beyua9p22YA/ZaRku/mu3QD7gO/PXy8F1ydS3OkaPtvfH7XWfUBJaTDRwAyHhotOrWaN33H6rdrpuL2gxHL74K2Zsaw6hZHnpnoR09o5a+zzB5+ui/DZIOS61S2FpRmFGtuxzGjuBdWoH8U5S+zAZb/ALyUI2Q67l0SrscTu8lWWzZ17co8fBWxzopnpmjUbMwzmr/ZraytYrWyrSdoIcz8LmmJa4es6hV9sYGGA1QKTDMrTGSZjlBxPp3Y3tFs9vln8uqPwE6iNWO3/FbavmnsztZp22if62+pDTn1X0sotBBERROhERAEREAREQBERAEREAREQBERAEREAREQFHtfff7NZ3OBhzsmnhkSXdACVxPZ656ltruq1JwA5TwGgHRb12v2wk0KDT70ud4e6BznNTLluwUqTWjWBPiqc0qVI1aePO5mWyWBrAA0QApjKA4L0yms7GLBVnoJmIUV6dYQRmFJaxenFWKBFy9FVVsLRuVPeF2NdOS2G0BVloCrlwWR5OcX5cIJMDyWl3lZTSOnnouwW+jK5ptk44jlEq/Bkd0U58Sqxs1Wh7XjItIOXGZ0X07d9qFSkx40e1rvMSvlfZmpnG/KD10K+l9jz/B0fA/Er0n9TyHxKi5REVZ0IiIAiIgCIiAIiIAiIgCIiAIiIAiIgCj3haxSpvefwgnruHmpCpdqs6IZMYnCf7RmfkoZG1FtFmKKlNJnKLRaatsvWnikhplx3QwTA4CVu9VtoiWCnya7FJ6jIHoq/Z66cDqlZwzcTh5AnToA0Ko2k7RG0H4GNLnDXgN3081R2vZtXDfhG13bfFOp3T3HjVjsiD81bU6a5jZb9p2whwmnWAkTvHit2uS9nluGoIc3XnzCr6dSL63K4l7gyUd5X5+1L8qPCk/0RSa7I9V6rLS8KfVqA71Eq0QqJRbLlSKmq2Vom3V2S0vHVdBqDNUO11h/cOMJiTTs5laao5ps8O9Hh1zX0vsRXLrFSluGA4RyDnAHqvmu6RDxnGbs+GQPyX0tsRYzTsNBpMktxk86hL4z4Yo6L1v6niz+xeIiKBwIiIAiIgCIiAIiIAiIgCIiAIiIAiIgC1/aWqZaIkAZ/wCRifRbAqm9rNL2uiQRB/xJI+Kryq40X4GlNNlXXpCMI0Aj6+q59fWxWOq9xEsqRiLQC5oB4SJyXRHLHWu8PzmDxCyxk1KzdtVclPfdhsTrOxtOKbqTR7OGlrhG6CJw8l4uoOIbiGZA/VWLrkbMueTHgFmo0pdloNFPLLeMcVjjUTBaqmDVUV6Xg5whtQs1kiPiVY3/AFiTAWgbVXNanlrWuIpugd3UuJIM/e9UxW50XOW2NlnRsrXOztBJ8RPxVtTulhGVWqf8zCxjsvpCyshzmWgAy4mZMkjEN27T1Wu3De1WnWdZ63vNMA9eO8c1fkwuCKcWojkdG3XfSeH4HEuES1x18Cm1LgKWatrHTBaDvWj9oF8QcDTpqkY8EZytmtXRdftLVRpty9pUIyG4zJ8l9H2CzezptZ+UAeQXztsjbTRtdG0OwgAujHOGcOuWhg5L6NoVMTWu4gHzC1bk1SMGSDi9z8mRERCsIiIAiIgCIiAIiIAiIgCIiAIiIAiIgCjXgf3ZUlQL2f3I5rj6JQ+yKic1JLgAq6tUhe2uLhnosO6metttHq1V5gDevzHgYT5LC62NbUwxlEz4blHvO8WQBOugR+yaXiitfUxP6qfaLJiZz9CqawOJtGHjn6rbW0gBCjjb7J5ElRqFsZVw4WVKjOQdI6AzCrbDs0MeNzi53E575W62mk3goWATkpSySfBWoruqJFkbDFzvaSyMxudUkknIA68iuiWqsKVEuPD1XNb6eXvylxAAdEmHEk7uRA6LspbEiOKG+TPF03a61PpUmNJJqiZgZezOLoA0+S71YCYggANAAznTLhyXOuzK6iLQXkQAwkde4T98109aMKqN+zFq53LZ6P1ERXGQIiIAiIgCIiAIiIAiIgCIiAIiIAiIgBK16raTUfVI9xpDAZ1c0nGR1gdFb3lWLabo1Igcp39BJ6KvsV2htNzG6MGEcyM3HmSd6NcEoumivcVCp28SWucA7gcsuI4hTCM1T3/Yw7C8j3eGRAO8FYdq3HsYkpOmS67g5pg9f1VJeOzjapaXatggnvQRoQDkolelXpw6zuL8WrZAcBHPIr02+61M/vmn74EZKcoM2PA4q4s2K6LsZRl0lzjq52vTgFOtNda7ZdpKT+614JO7ePEL1UtjlS3XBlq5WydXtS/bKySqyk8k5qda70ZZbPUtFT3abSY4nRrR4uIHVThG2RyzpcGu7V7UU3Wr9ka4TSAL88sRE4RxIBHmsd4XpZrLSl+HFUzwAjG86mANBOpK41bLc+rWqVHmX1CXOPEu7x+axWJ8Gd8iPNX/AA27Mi1DUVFI+o+zyq6pSFVwAL6VLICAAH1sgtvWm9lVQOu+kRMABn+hdP8AyW5K8xS+zCIiEQiIgCIiAIiIAiIgCIiAIiIAiIgCIiAh2zPXQFo83Ak+QHqvDK3s6GOM4Lo/qeZA8yAs1qpy2N5I9T9JUe8xiNOmMsTgT/a0ST8B1XThVVWEHPeJ/Xrr1UO1USR4qZelWKzuGQ9Aq99vAMFYslbj1cF0iitFiez3cvvcVXPshJl5J81s1W0NcoNqqMCrcn7PQeWVURKFJrIhoaByH3KyPrgqPWqysTAo/wCmdss7KASud9re1gqObY6TpbScHViNDU0DP8RJPM8la7ebUPslBraTsNSqSA7e1oHecOBzAB5rkAcTMmSSJPWVsxR4s8/Pkt7T99p3gfD0WSm3v5b9Oqw4NOisLC2e9w06/RX9GZcs+k+xurN2sH5X1GnzBn1W8rm/YY/+AI/rcfWPkF0hcIy7YREQ4EREAREQBERAEREAREQBERAEREAREQGJ3vgcp+XzUNjh7d7j/wDmyP8AYkn0Y3zU4t708iPUKhvS14Q9g96o6Xf2gADzjyXJS2qyUY7nRW162Jxcd5J81AtVIO181IBUe0FebJ3yerBUVNSyVcQawzPH4mF6vy7BRpYi9zqgw7wGkk6BscAd6vbjpSXOI0yla/tJaS+ph4ffwXLUY37LrcnXooP29/gplkqElRKlHNTbK2Aq4yEkc57T7UXWtrdzKbY6ucT8vJapRGnj8ltPaNR/fMf+ZpH+pn/6WsUMhPAH4L1cb/FHkZV+bP0t+il0HgYW+J+UqKzIYj0HE/RftnJL896sfRBdn0X2IH+EcN4cZ5yAR8D5rpa5V2DVZo2gfle2PDD+nouqri6OS7YREQiEREAREQBERAEREAREQBERAERRrbedKiAatRjJ0xOAnwnVOwSUVPZdrLLVxezqh+GJgHfOkjPRQ7wvx5Hd7o8e8eu5QnNQ7LceKWT6lje19NpAhveqRkNw5u+i1cE5lxknMniVLZZQ6HOkdDOfJSHWGmdHQfvcVklJzNkILGViw1wplpsrmajruWKnRxua3ifTf6LPLujTH2WF2U8NDxk+a1K8WTUcea3m1w1kaCFpVodLiVLNwkhid2yptNNflHRZ7SsdIKiLLpI1Lbu7cdnLgM6ZxdNHemfRc5Du7HE/RdwtljxNiNZy4jguVbQ7NuoOJaO7OQ3j6j4eU+hp8irazztRjd7kUtR0zGgyCyWHVRZhTLsHeHiPjPyWp9GOHMju3YQD/E8O5u3id666ua9iFgLbLVqHSo8R/i2MvRdKRdHJ/ZhERdIhERAEREAREQBEUK8K/wCEdfoupWcbo/a14gZNz+CiuvN/LyUaeX6leKrozG7ep0iFskm838fRYat4Pg97x+9yiVHzvn75LyAdYMaHPLyXaBo+0+0lts78H7RUwkktzAIGoGICSII8lpluvyrXOKrUc9xIzcSTHDNb92gXG6pQLmiX0ZcB+amffHiNfNcrY/Ra8VUUZOWb/sJaIqOGuKB6ldDDGsIJzJOQ5rTtkXWez2YPDg+pUzceBzhgHLfxPKFe3faXuLq1UFrR7gIgni8j0HVeNqZJ5XR7+mxSWJNl45+86n0C9MYHDJ0z1+KoL6vk08DQ3Eajg0GdHOMCRwXmy0qlGmGioTE5xJzJMN8JgTwWdzSdMu+J1ZfmzHTd6eR8VGp0sD5iDwzHkrCwVZYCRE58T15qJe1YBsb11ryUpu6Il7W2Wlaw5pVjabUSIO+FEhUZVb5NMOEQarSvFOmptRoXhoCgkSbs9MYlouelVEPYHDmFnY0LKHgKRCjm22PZiQDVsomPepzmR/QTqeS0iw2RzXAFpBdkJBBzOHfvX0G+1tDSSRABPkuU172Pt8cAzUxgESJBxffgvT0qllTT8Hm6nbiaa8n0PsldjbPY6NID3WNn+4iXHzJVwuaXL2zUXNDalB4fkO4QWndlJkeGa6DZ7xY4AzBO46g8FolBx7MakmSkQIoEgiIgCIiAIiID8JVJaKskn7zyCtbY+GFVBPPf6AfVTiQkeZ5zHxUdzoPeynTx+qzTkY3n9FDvBxiY93PqpETy9x4+c/RZ6TJbyy45+K8PbibPHSFlszu7zGXNDpjrtJEgZjSeW48lyDbTZv8AZ6vtKbSKNQkj+h+ppn1I5eC7GOHX781WXvdjK1NzXNxMeIcN44PadzhkVOEtrISVmg9nFaLQRxaPv1W4bV2s4PZMPef3f9voM+i1G6brqWK2tY4y14cKdQDJwO/k6BmFuVG62hxe5xe4yATuBEGBxjevP1jSyN+z2dBJKCb8Gv7T2klgDXd5uEg8C2O8eGiXJtZaLVUZTFNgEgOfDs/zOAmBlKuaWzbHU8BzknFzVnc9ysou7rQIGXVZnC2bpZouPXKLykwNbkI5BU98PVy85KgvgqeTijFDspLVUlw81hY8yvyq/vnov1pWaXLNcVSMvs16p2dfjCs7HJSFsy07MFmFkavFMrO1+S7wRbZre21dlKzkAd55wj4n0y6rljpc/IEnQACSSchA3kkrc9rXVbXavZUWl/s8v6QfxOcdGgcTwWw7J7EU7OBUJD6n/k/C3lRB/wCZ6L3NMlixL2+TwtTJ5Mn6XBj2J2I9iBUrfzPy5EU53HjU/wCPit8Y3SNOSxMDQI0A8v8AtZmcZmeS65NlaVGenaHN90kfBTKF7O35+hVblvy3iF+nScyBv3hRokbFQtDXaHosq1ulaC0zOYz6cVf2a0B7Z81BqiSZlREUToREQEK8jkB97lVyfRx8yp94mXAcI+ZVc52X+OSsXRW+z8YMm+a8V8w7LiF7J90Ru+S/Pa90+M+q6cIDCWAaQzLpuPll5rLWd32QMi6D1BhYrY2HF24tgjkTr4iQsV21jJpvzdTw58cpB8l0E9x1M6mBwyy+/BeC7U8I+/gvQGcflz88vqsToy55nw1+iAh3hYwR7ocAcWHeHD8TDuKx+04ZgeY8Qs5dGfEwPOPjKiVod3tCM8QyIyn4fBVZcUci5LsWaWN8E67a0khWAOaoqTnNOLI8SMjHPcfFWlOvIBWRwcFTPRx5Fk5RPqOyVFep1V4ACFAtNNrpET98Fz43kfBCWSOPs01xlxWQOVhfNlaMLsgTIOWpA5KA2jzGfj9FTPBOL4VmjHqccl3R7a5SKaj1GtZm94aBrk4/ALNY7Q1/8trqnPusb6mfRRWDI/B2WpxR8kpiyY88OZd+VsT1OjR4rJSsT3e87CN7WZebzn5Qp9CztZ3WiBE5fHmtePSpcy5MWXWN8R4INhuRrBDmtAJksbpi41HHN5z35clYvyxcBoAvTSDHMz8T8kqN0je4en/S2mA9MdM+RHNfpA4eAXmytMSfxEnpuWO3VxSaXnRs/VDp5tdtbTYSTpoNei8WN1R5xOEAjIaaHeqq6ibU81nZUx7oO/mQFe1JAEHePjCA/aZyE/hOHocvoVaXPVh2HPh5aHyIVM+e/nwPkAfkp9kdD+rT/wCv6IzqNjREVRI//9k="/>
          <p:cNvSpPr>
            <a:spLocks noChangeAspect="1" noChangeArrowheads="1"/>
          </p:cNvSpPr>
          <p:nvPr/>
        </p:nvSpPr>
        <p:spPr bwMode="auto">
          <a:xfrm>
            <a:off x="0" y="-944563"/>
            <a:ext cx="2324100" cy="1971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data:image/jpeg;base64,/9j/4AAQSkZJRgABAQAAAQABAAD/2wCEAAkGBhISERQUExIWFRUUGBQYFRYYFBUVFRoVFRQVFRYUFBQXHCYgGBkjGhQUHy8gJCcpLCwsFR4xNTAqNSYsLCkBCQoKDgwOGg8PGiwcHxwvLSwpKSwpKSwsKSwpLCksKSwsLCwsLCkpKSwsLCkpLCkpLCkpLCwpLCwsLCksKSwsLP/AABEIAM8A9AMBIgACEQEDEQH/xAAcAAEAAgMBAQEAAAAAAAAAAAAABAUDBgcCCAH/xAA+EAABAwEFBQUGAwgCAwEAAAABAAIRAwQFEiExBkFRYYEHInGRoRMyscHR8EJS4RQjJDNicoKSsvFTosJD/8QAGQEBAAMBAQAAAAAAAAAAAAAAAAIDBAEF/8QAJREAAgIBBAICAgMAAAAAAAAAAAECEQMEEiExQVETMiJhFEJx/9oADAMBAAIRAxEAPwDuCIiAIiIAiIgCIiAIiIAiIgCIiAIiIAotsvWjSE1KrGf3Pa30JVJtvtgyw0SdajgfZt58TyXzrfl91rVVdUqOkuOe7XwQUd2vTtju6kHBj3VXiYa1pgn+8iAOa0q2duNreSKVKjSbxOKo4DrhHouU7+Q14nksDXuJ8TkN0CFNJHHZ2S5O2S1MbFemysZ1kU3wdBhaI9Fs1m7YaBID7PVb+YgtdGXDIlfO5tDg/IlZxe79Q4g5KW1Mrbkj66sFvZWptqMMteJHzB5gyD4KQvm/ZLtOtNmwsa8eyDs2EAgic9c5PFfQNz31StLMdJ7XDKQDmJ3OG4qDjRNSsnoiKJIIiIAiIgCIiAIiIAiIgCIiAIiIAiIgCIiAIiIAsdesGtLjkACT4Beyua9p22YA/ZaRku/mu3QD7gO/PXy8F1ydS3OkaPtvfH7XWfUBJaTDRwAyHhotOrWaN33H6rdrpuL2gxHL74K2Zsaw6hZHnpnoR09o5a+zzB5+ui/DZIOS61S2FpRmFGtuxzGjuBdWoH8U5S+zAZb/ALyUI2Q67l0SrscTu8lWWzZ17co8fBWxzopnpmjUbMwzmr/ZraytYrWyrSdoIcz8LmmJa4es6hV9sYGGA1QKTDMrTGSZjlBxPp3Y3tFs9vln8uqPwE6iNWO3/FbavmnsztZp22if62+pDTn1X0sotBBERROhERAEREAREQBERAEREAREQBERAEREAREQFHtfff7NZ3OBhzsmnhkSXdACVxPZ656ltruq1JwA5TwGgHRb12v2wk0KDT70ud4e6BznNTLluwUqTWjWBPiqc0qVI1aePO5mWyWBrAA0QApjKA4L0yms7GLBVnoJmIUV6dYQRmFJaxenFWKBFy9FVVsLRuVPeF2NdOS2G0BVloCrlwWR5OcX5cIJMDyWl3lZTSOnnouwW+jK5ptk44jlEq/Bkd0U58Sqxs1Wh7XjItIOXGZ0X07d9qFSkx40e1rvMSvlfZmpnG/KD10K+l9jz/B0fA/Er0n9TyHxKi5REVZ0IiIAiIgCIiAIiIAiIgCIiAIiIAiIgCj3haxSpvefwgnruHmpCpdqs6IZMYnCf7RmfkoZG1FtFmKKlNJnKLRaatsvWnikhplx3QwTA4CVu9VtoiWCnya7FJ6jIHoq/Z66cDqlZwzcTh5AnToA0Ko2k7RG0H4GNLnDXgN3081R2vZtXDfhG13bfFOp3T3HjVjsiD81bU6a5jZb9p2whwmnWAkTvHit2uS9nluGoIc3XnzCr6dSL63K4l7gyUd5X5+1L8qPCk/0RSa7I9V6rLS8KfVqA71Eq0QqJRbLlSKmq2Vom3V2S0vHVdBqDNUO11h/cOMJiTTs5laao5ps8O9Hh1zX0vsRXLrFSluGA4RyDnAHqvmu6RDxnGbs+GQPyX0tsRYzTsNBpMktxk86hL4z4Yo6L1v6niz+xeIiKBwIiIAiIgCIiAIiIAiIgCIiAIiIAiIgC1/aWqZaIkAZ/wCRifRbAqm9rNL2uiQRB/xJI+Kryq40X4GlNNlXXpCMI0Aj6+q59fWxWOq9xEsqRiLQC5oB4SJyXRHLHWu8PzmDxCyxk1KzdtVclPfdhsTrOxtOKbqTR7OGlrhG6CJw8l4uoOIbiGZA/VWLrkbMueTHgFmo0pdloNFPLLeMcVjjUTBaqmDVUV6Xg5whtQs1kiPiVY3/AFiTAWgbVXNanlrWuIpugd3UuJIM/e9UxW50XOW2NlnRsrXOztBJ8RPxVtTulhGVWqf8zCxjsvpCyshzmWgAy4mZMkjEN27T1Wu3De1WnWdZ63vNMA9eO8c1fkwuCKcWojkdG3XfSeH4HEuES1x18Cm1LgKWatrHTBaDvWj9oF8QcDTpqkY8EZytmtXRdftLVRpty9pUIyG4zJ8l9H2CzezptZ+UAeQXztsjbTRtdG0OwgAujHOGcOuWhg5L6NoVMTWu4gHzC1bk1SMGSDi9z8mRERCsIiIAiIgCIiAIiIAiIgCIiAIiIAiIgCjXgf3ZUlQL2f3I5rj6JQ+yKic1JLgAq6tUhe2uLhnosO6metttHq1V5gDevzHgYT5LC62NbUwxlEz4blHvO8WQBOugR+yaXiitfUxP6qfaLJiZz9CqawOJtGHjn6rbW0gBCjjb7J5ElRqFsZVw4WVKjOQdI6AzCrbDs0MeNzi53E575W62mk3goWATkpSySfBWoruqJFkbDFzvaSyMxudUkknIA68iuiWqsKVEuPD1XNb6eXvylxAAdEmHEk7uRA6LspbEiOKG+TPF03a61PpUmNJJqiZgZezOLoA0+S71YCYggANAAznTLhyXOuzK6iLQXkQAwkde4T98109aMKqN+zFq53LZ6P1ERXGQIiIAiIgCIiAIiIAiIgCIiAIiIAiIgBK16raTUfVI9xpDAZ1c0nGR1gdFb3lWLabo1Igcp39BJ6KvsV2htNzG6MGEcyM3HmSd6NcEoumivcVCp28SWucA7gcsuI4hTCM1T3/Yw7C8j3eGRAO8FYdq3HsYkpOmS67g5pg9f1VJeOzjapaXatggnvQRoQDkolelXpw6zuL8WrZAcBHPIr02+61M/vmn74EZKcoM2PA4q4s2K6LsZRl0lzjq52vTgFOtNda7ZdpKT+614JO7ePEL1UtjlS3XBlq5WydXtS/bKySqyk8k5qda70ZZbPUtFT3abSY4nRrR4uIHVThG2RyzpcGu7V7UU3Wr9ka4TSAL88sRE4RxIBHmsd4XpZrLSl+HFUzwAjG86mANBOpK41bLc+rWqVHmX1CXOPEu7x+axWJ8Gd8iPNX/AA27Mi1DUVFI+o+zyq6pSFVwAL6VLICAAH1sgtvWm9lVQOu+kRMABn+hdP8AyW5K8xS+zCIiEQiIgCIiAIiIAiIgCIiAIiIAiIgCIiAh2zPXQFo83Ak+QHqvDK3s6GOM4Lo/qeZA8yAs1qpy2N5I9T9JUe8xiNOmMsTgT/a0ST8B1XThVVWEHPeJ/Xrr1UO1USR4qZelWKzuGQ9Aq99vAMFYslbj1cF0iitFiez3cvvcVXPshJl5J81s1W0NcoNqqMCrcn7PQeWVURKFJrIhoaByH3KyPrgqPWqysTAo/wCmdss7KASud9re1gqObY6TpbScHViNDU0DP8RJPM8la7ebUPslBraTsNSqSA7e1oHecOBzAB5rkAcTMmSSJPWVsxR4s8/Pkt7T99p3gfD0WSm3v5b9Oqw4NOisLC2e9w06/RX9GZcs+k+xurN2sH5X1GnzBn1W8rm/YY/+AI/rcfWPkF0hcIy7YREQ4EREAREQBERAEREAREQBERAEREAREQGJ3vgcp+XzUNjh7d7j/wDmyP8AYkn0Y3zU4t708iPUKhvS14Q9g96o6Xf2gADzjyXJS2qyUY7nRW162Jxcd5J81AtVIO181IBUe0FebJ3yerBUVNSyVcQawzPH4mF6vy7BRpYi9zqgw7wGkk6BscAd6vbjpSXOI0yla/tJaS+ph4ffwXLUY37LrcnXooP29/gplkqElRKlHNTbK2Aq4yEkc57T7UXWtrdzKbY6ucT8vJapRGnj8ltPaNR/fMf+ZpH+pn/6WsUMhPAH4L1cb/FHkZV+bP0t+il0HgYW+J+UqKzIYj0HE/RftnJL896sfRBdn0X2IH+EcN4cZ5yAR8D5rpa5V2DVZo2gfle2PDD+nouqri6OS7YREQiEREAREQBERAEREAREQBERAERRrbedKiAatRjJ0xOAnwnVOwSUVPZdrLLVxezqh+GJgHfOkjPRQ7wvx5Hd7o8e8eu5QnNQ7LceKWT6lje19NpAhveqRkNw5u+i1cE5lxknMniVLZZQ6HOkdDOfJSHWGmdHQfvcVklJzNkILGViw1wplpsrmajruWKnRxua3ifTf6LPLujTH2WF2U8NDxk+a1K8WTUcea3m1w1kaCFpVodLiVLNwkhid2yptNNflHRZ7SsdIKiLLpI1Lbu7cdnLgM6ZxdNHemfRc5Du7HE/RdwtljxNiNZy4jguVbQ7NuoOJaO7OQ3j6j4eU+hp8irazztRjd7kUtR0zGgyCyWHVRZhTLsHeHiPjPyWp9GOHMju3YQD/E8O5u3id666ua9iFgLbLVqHSo8R/i2MvRdKRdHJ/ZhERdIhERAEREAREQBEUK8K/wCEdfoupWcbo/a14gZNz+CiuvN/LyUaeX6leKrozG7ep0iFskm838fRYat4Pg97x+9yiVHzvn75LyAdYMaHPLyXaBo+0+0lts78H7RUwkktzAIGoGICSII8lpluvyrXOKrUc9xIzcSTHDNb92gXG6pQLmiX0ZcB+amffHiNfNcrY/Ra8VUUZOWb/sJaIqOGuKB6ldDDGsIJzJOQ5rTtkXWez2YPDg+pUzceBzhgHLfxPKFe3faXuLq1UFrR7gIgni8j0HVeNqZJ5XR7+mxSWJNl45+86n0C9MYHDJ0z1+KoL6vk08DQ3Eajg0GdHOMCRwXmy0qlGmGioTE5xJzJMN8JgTwWdzSdMu+J1ZfmzHTd6eR8VGp0sD5iDwzHkrCwVZYCRE58T15qJe1YBsb11ryUpu6Il7W2Wlaw5pVjabUSIO+FEhUZVb5NMOEQarSvFOmptRoXhoCgkSbs9MYlouelVEPYHDmFnY0LKHgKRCjm22PZiQDVsomPepzmR/QTqeS0iw2RzXAFpBdkJBBzOHfvX0G+1tDSSRABPkuU172Pt8cAzUxgESJBxffgvT0qllTT8Hm6nbiaa8n0PsldjbPY6NID3WNn+4iXHzJVwuaXL2zUXNDalB4fkO4QWndlJkeGa6DZ7xY4AzBO46g8FolBx7MakmSkQIoEgiIgCIiAIiID8JVJaKskn7zyCtbY+GFVBPPf6AfVTiQkeZ5zHxUdzoPeynTx+qzTkY3n9FDvBxiY93PqpETy9x4+c/RZ6TJbyy45+K8PbibPHSFlszu7zGXNDpjrtJEgZjSeW48lyDbTZv8AZ6vtKbSKNQkj+h+ppn1I5eC7GOHX781WXvdjK1NzXNxMeIcN44PadzhkVOEtrISVmg9nFaLQRxaPv1W4bV2s4PZMPef3f9voM+i1G6brqWK2tY4y14cKdQDJwO/k6BmFuVG62hxe5xe4yATuBEGBxjevP1jSyN+z2dBJKCb8Gv7T2klgDXd5uEg8C2O8eGiXJtZaLVUZTFNgEgOfDs/zOAmBlKuaWzbHU8BzknFzVnc9ysou7rQIGXVZnC2bpZouPXKLykwNbkI5BU98PVy85KgvgqeTijFDspLVUlw81hY8yvyq/vnov1pWaXLNcVSMvs16p2dfjCs7HJSFsy07MFmFkavFMrO1+S7wRbZre21dlKzkAd55wj4n0y6rljpc/IEnQACSSchA3kkrc9rXVbXavZUWl/s8v6QfxOcdGgcTwWw7J7EU7OBUJD6n/k/C3lRB/wCZ6L3NMlixL2+TwtTJ5Mn6XBj2J2I9iBUrfzPy5EU53HjU/wCPit8Y3SNOSxMDQI0A8v8AtZmcZmeS65NlaVGenaHN90kfBTKF7O35+hVblvy3iF+nScyBv3hRokbFQtDXaHosq1ulaC0zOYz6cVf2a0B7Z81BqiSZlREUToREQEK8jkB97lVyfRx8yp94mXAcI+ZVc52X+OSsXRW+z8YMm+a8V8w7LiF7J90Ru+S/Pa90+M+q6cIDCWAaQzLpuPll5rLWd32QMi6D1BhYrY2HF24tgjkTr4iQsV21jJpvzdTw58cpB8l0E9x1M6mBwyy+/BeC7U8I+/gvQGcflz88vqsToy55nw1+iAh3hYwR7ocAcWHeHD8TDuKx+04ZgeY8Qs5dGfEwPOPjKiVod3tCM8QyIyn4fBVZcUci5LsWaWN8E67a0khWAOaoqTnNOLI8SMjHPcfFWlOvIBWRwcFTPRx5Fk5RPqOyVFep1V4ACFAtNNrpET98Fz43kfBCWSOPs01xlxWQOVhfNlaMLsgTIOWpA5KA2jzGfj9FTPBOL4VmjHqccl3R7a5SKaj1GtZm94aBrk4/ALNY7Q1/8trqnPusb6mfRRWDI/B2WpxR8kpiyY88OZd+VsT1OjR4rJSsT3e87CN7WZebzn5Qp9CztZ3WiBE5fHmtePSpcy5MWXWN8R4INhuRrBDmtAJksbpi41HHN5z35clYvyxcBoAvTSDHMz8T8kqN0je4en/S2mA9MdM+RHNfpA4eAXmytMSfxEnpuWO3VxSaXnRs/VDp5tdtbTYSTpoNei8WN1R5xOEAjIaaHeqq6ibU81nZUx7oO/mQFe1JAEHePjCA/aZyE/hOHocvoVaXPVh2HPh5aHyIVM+e/nwPkAfkp9kdD+rT/wCv6IzqNjREVRI//9k="/>
          <p:cNvSpPr>
            <a:spLocks noChangeAspect="1" noChangeArrowheads="1"/>
          </p:cNvSpPr>
          <p:nvPr/>
        </p:nvSpPr>
        <p:spPr bwMode="auto">
          <a:xfrm>
            <a:off x="0" y="-944563"/>
            <a:ext cx="2324100" cy="1971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8" name="Picture 8" descr="http://homeloanssa.com/wp-content/uploads/2013/04/consi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343400"/>
            <a:ext cx="2473753" cy="2098743"/>
          </a:xfrm>
          <a:prstGeom prst="rect">
            <a:avLst/>
          </a:prstGeom>
          <a:noFill/>
        </p:spPr>
      </p:pic>
      <p:pic>
        <p:nvPicPr>
          <p:cNvPr id="5132" name="Picture 12" descr="http://www.drugrehabs.info/wp-content/uploads/2011/04/Fotolia_22737531_X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3886200"/>
            <a:ext cx="2176462" cy="2176463"/>
          </a:xfrm>
          <a:prstGeom prst="rect">
            <a:avLst/>
          </a:prstGeom>
          <a:noFill/>
        </p:spPr>
      </p:pic>
      <p:sp>
        <p:nvSpPr>
          <p:cNvPr id="5134" name="AutoShape 14" descr="data:image/jpeg;base64,/9j/4AAQSkZJRgABAQAAAQABAAD/2wCEAAkGBhQSERQUEhQUFBQUFRQUFRYUFBQUFBQUFBQVFBQUFBQXHCYeFxkkGRQUHy8gIycpLCwsFR4xNTAqNSYrLCkBCQoKDgwOGA8PFykcHBwpKSksKSwpKSwpKSksKSwpKSksLCwpLCkpKSkpKSwpKSkpKSwsKSkpKSksLCkpLCksLP/AABEIAMIBAwMBIgACEQEDEQH/xAAcAAABBQEBAQAAAAAAAAAAAAAFAAIDBAYBBwj/xAA9EAABAwMBBAcHAQYGAwAAAAABAAIDBBEhBQYSMUETIlFhcYGRByMyobHB8EIUUmJy0fEkQ4KSouEzNLP/xAAZAQADAQEBAAAAAAAAAAAAAAAAAQIDBAX/xAAjEQEBAAICAgIDAQEBAAAAAAAAAQIRAzESISJBBFFhMnET/9oADAMBAAIRAxEAPwC9CC5EIKZKKMBTtcuhgla63BObcpRQXV2KIBIFBB2qwZbcFA6bkE+KK6QSNJKtQxJRQ2Uj5bcFJuudZQk3XL3U0cSA5FEpyQAuOeAFTknug0kkl0o47rkUd1ba2yCca2wUEj7p8siYxl0gTGXVhrbLrI7JlRJYINXqZlCzKYTcq3TQ80ySxssE2YqUqpK9I0RZdTRxWSiZdWLJkp1OAhThlFK8ocxmVUI6KnFlx8AVzcsFDKMFMM/UxDeKlghwmTfErUDeqmFd7UJ1gcEce1BtdbgIAY0YXVxnBJAaOJhKvwQJQxWUpltwTJLcBMLyUxrSVdgprcUg5BTXV5jAE0CyglqL4CQTvn7E1oumwxEq6yKyRmxxJ7nWCT3gKjLNcpGU8pKdTwXTqenur7GWRSjjI7Jkr+SkkfZVnFSpxrVZjjshs+qNZe3EeiCybYXl3WfEMkHhbmsM/wAjDG67b4cGeXvTXPdYIXUTXKFza294vewtyVF2qEHis7+XjL6jSfiZX7aWlhur4aspT68Rz44ROh2iBw//AHD7rSfk45fxGX42eP8ARWY4VWylklDsg3HJdhYuiOanxssE4p9lHKbApGGVsmU2kjuVHJkohTRWCvpJrmqpUjqlEHNVKvFmlEoANy5V4R4UEDLuRB7FeyUnMQbaBnUC0DmIPtAz3aQZ+IYC6uxHAXEza0z34KenpiU+korcURYxLZGQw2U5IAymySBoyh0tQXnCQWXz7xwp6alulR0fMogErTJkdkpHgBcfIALlDZ6kuOEpDOmnLip6alvxXKSk5lEWtRbopDWsXXGyecKu911KgvUdXDFl6/aFxdbex+ckJ1fUyZSLk5IAVd43rchz/Pz5ryeTkzz76exxcOGE/qXXNccyI7t952BwNu9M2XoTub0lwe2+EA1+rs8BubuDLW4AC5+ZWtpKdxiFgAAM3uB337UtTDD/AKrflks1NZbA4IbPPcef9U8VLHFzQ4OI42yP7oVWSWv54WU91rIO6fICxxdyz5luApKWrBxf87ECiqTuW7j88W9FNE0jJ4flzdaWz0iztqqPWeiuL3aM5/OC0Ol6u17Qe1eZahVXjIabfMqns1rxYCDewOD+ea1xzyxm5enPnx45XX29tCrVz7NQXZvadko3XHPeiOpSr0OPOZzcedyYXC6qvAy7kU3bBUtOj5q+VpWcRkKjqnwohZDdXdhEFDqCO7kRkYq+mM4lXXBUlTcxCNfj90Uec1CNeb7pycoZCIYCSUUmEkbN6NGxKapDQoZaq2AoG0xeUghfK6Q9yK0NBbJUtJQhqugJbDlk2SQAXK7LIGi5QmaoLzhEB80xecK3SUXMrtFRWyVfaEWnITWpy6Aq1RLyClXTkk1ypYolHTwK4AiiR5RrekdFUPA7TY9oOQB+clDLAA25xi/l2m/5hb3arQDMBJGLvaLFv745eYufG6wkelS1gcACyBpIkecb5bxjZ2nFieAyOOF5mfFlM/49TDmlwY6CJz5WOtvDfc4eBODbwA9Ve2x2tljLIo2Frd293NuT22bcZ8VqKDSgx9vG2OHLgqW0WzYqgGuuC09VwsfwJeWPnPOelatxvj2weg69J04B629z3Q0h1iSCAStaIHSAk8SbD1Uuz+wbYSTkuPOw+y1+k7MuLrnDRnz/ALp5a5M/hBjbx4fO+2L3hE+zhj+iFu2ta6o3GkFvAi4Hp3o9tPpLix7c3FwCMZXkwhdcxlri6+Bbn9Qq4uLHLe/pHLy3HWo9D1gbrN4E2PbxB7LoXptRZre9t/8Alz9VJI57acRyZcAM8eXAqtRssALfC1o8zdx+oSk+NirflKM6XqbmPDgSPt4969H0nV+maLm5/OK8tPP8v/2tRsS4yTNYCfnwCMLccpcU8uMyxu3qNJHZqlK61lhbsSsvSeWYg2sOyjdln9Wf17J4lVvTI+qrDguUbLMCkcEyQOahetx3id4Iu8Ifqjfdu8E4HnTHY9fqkonSWJ8T9UkG9LoqEnLkWjjA4JrApWhFI5rVyWUNFylNOGi5QeWcyuxwS0Z01QZHWHBEKKhtk8U6joQ0Z4q61qLRIQCcAkAmTS2ChfRtRNbCighvlcjjLirrG2TTPboC6ErLqS3HOtlBd/ffutFmjswFZ1Kr/SOJVjT6bdb4oLusn+wWm9QrEtBcgMF3ONlbrqVzZN4cD3ItRbo63cuL/wAZldOyctxm0P7PFTMBeWjtJsB6lCIduqIl1547A7tr2z3dviqPtQd0lBNa7iBcbpscHJXzk57r8yfuuvHGTphllv3fb6N16gY5pkjdcHNm5HqFhZNMANwPlm6IbMRSQUd5XdZ43gw9Xd3gMWVrTG74yOa4fyJrL19uvhy9ewyTTd5ueNkFkoNyWx4PAcP9I3XD6HzW0q2W8Ff0zZmKqp3seSHk7zHgZY4DDrcxyI5gqOOW+lZ569vP/wBnvgfhXovs72d6NpmcOs7Df5e3z+yoaXsh0W709nSXy1vwAgm2f1cjyW/o4t1gC6+LhuN3k5ubmmU8cUhC5ZOIXF0OU0rMV+ZfNad/ArNRjen81WKaNxNsAuuT7JpCCROCp17Oo7wV1yr1I6p8CnA8hqzZ7h3lJc1PEzx/EUkze0sSnqgwXKgqKoMbcoEHvqH4+FBLT6h0zrDgjVDQhg712goBGO9XAErTkIBPASAXHvAFyoW699gqoYXFRCYvdjgiEbLJ9F2UcdgnpBdSUQVevqhGwkqw51hdY/Wa4zyiJnC+UFbpNpjnSyF5vYcEahqjci3DgQSlR0Yhi8lQg3S7eINweSx5MvlI148fjRCqF1WimABBVwC6DVD7OIP56JXLQk2EbS0EzmERtY8Hk5zs91wsDQbOyCUuko7G43Sw3DSOZDjlerwPseqfFTGU8gPQJ+Z7sebanqjmOZEQ7fceHDw5I5Tx9HHbg45J8Rf1xZH5Yw8gvALhwNhjw7EPqqfs7ljn8va8aATPMjuPVHG10Z2fr7PABQTUjZ26Ae02xdT6NJ1hw42WHlrKNrN4tlBHvy/NHbIdosOC5EivTefI4uWXUkGin+E+CBaVHeQnsRqvdaNx7kF2aN9896qJvY1uprmqVyYUggcFBK3B8FZconjiqS8X1x1qiQfxJLu0kf8Aipf5vsEkUPQIXPqZP4AtXQ0LYxYBRUFG2NoDQrzQnaIe0J9lwJyzaETZCKqoMjt1vBO1KtJO4zzVygotwZ4p9J79JKWm3R3qwAkE6yS5HLLtklU1OvEUbnE2sEAI2r1wRM3W/E7ACbsrpO63pH/E7Kz2iU766oMzx7tp6vf3reT9RlgllfGbLGeVNqZrtPooKeEAKvI/3ZOeKdR17XtwHefaufG7vvt0WanpbeUHqiCbq5PUnkbAY8VRqc58EZe0w2J9lI2qBJCqtkTI/rdTvStJJDxsqNXIQCc8OQurD5e1DauYi9ufrjsU26mzk3QQ9Yk/fl3J9BUDpBggA8bqGonBNjjsxx80+jbYjAOVyz9uq9PV6Blox4XUpCg0yffiYe1owrNl60u483RtlyydZcTAdrsm7C49yH7Js9zftKl2wl3ad3fhS7OxbtOzwVTpF7ECmFSFNcEghconKZwURCaXl20FDepkP8X2CSLa5SXnk8R9AktNB6BGp2qFimaopxIEO1PUd3qty4/JN1jVRE3GXHAHeq+h6cT7yTLjlLR7+l7TKDdG87LiiIK4kpVPR4K6mhK6Ddc+wuV59tBXuragU8R6oPvCOzsRHbvajoI+jjzK/qtA43Km2F2d6CLffmR/WcTxuU032P6RpjYI2saLWCg1aXICJ3Wc1yXr2WPNfi2457T1FU0Ri3aqNJUDezgHtwP6lcqBaMZtzQpjje5yBwuePiuS5aydMx3i0VSwOHVN1Uk5jwQeXaHdeOQGCbFFWagx1sjhfC085l0yuNx7MEHZ+ALvR48Df88lOBx8P+1CHHPmnotoHtWZ1aVznbrWkWP2wVqZASMKnVVMUVi8i/L+gUZTa8MtXpn4tHdbedju/onsgAyUQrNXaWno7nxwgUtU48R+eSxsk6by5Xt6VspPvQjuuEbusrsHNeJw7HfZam69Dj94xw5+sqS4kSldaIZH2jSkQNaOLntHqVoNNhtEwfwhZjb5+9LSxj9UoPkMlbCMWaB3BNH24QmlPKYSgzHBROCkcVC9OJrJ6xF75/iPoF1X6+lvI4+H0CS1iWhYVW1TVWwMLnHwHMlNra9sTC5xAssxp0Dq+bpX36Fh6o/ePas1COh6e+eQzzYH6W9gWsaLKKJgAAGAFKFNVDl0LgTklEh+t6s2nhdI82sCrs0oaCTgBeS6/qL9VrhSxE9DGQZSOBseCCq9sZpL66pdWzjqXtEDyb2+a9Pa2wwq2nUDYY2xsFg0AK0ECQlntpostcFoVVrYQ4ZUZ4+U0vG6u2Z1F/Ubm2L+CA1fWFmud3k4utDtDGWkWBtYWssnUF17Z8+a8zk/1Xo8f+YYKcuxvm/LKu0U5DbHiPzCHsYcG/O/1VtzN5o5J4Y7qeS/QxSVe7bNwePcic0gtjsWepgQLH1Uv7aWggrrx9Ry1JV1paOPFBdSDnWt62v+FQ6jqF3cVJT1QeFnljteN17UHS7rgN53Yc48E8vB5fPirz9GLhjxT6PZ1xPWNh81jML+nR54/tpNgpAA8eH3Ww3lmdDo2w4HmjrZ16HFjZjJXn8mUuVsWbpKEPTg5aI2wW1E29q9Gy/APdb0C3y8zhf0u0buYih9CSvSyUycKYV0lNJQRj1C9SOKheVRKs7LuP5ySUrikqSwJrH6pU7keKaM9d37xH6QvR6GkbGwNaLACyFbO6LHSwtjjFgBk83HmSjTCpUnCeFEHKRpUqh66mgoTtRtEyjp3yvNrDA7TyCSmU9qe2HQxinizLJ1bDiL4RX2cbJijpg5499J1nnnc8lh/Zxob9RrH19TljXHoweBd3eC9msgiTlwLpKFOFVpwfRWU1wSCEWc0FwGUE1LR43n4beGPotA9vVsEMqYj5dyzyxmXcXjlZ0zr9LY3gF57tzrMkFRGyP4d3ePfnH0XplU6yxO0uliWXeI4AD6n7qccJOoq5W9g1Btk4nriw4KPVttbGzRfGVHUaHZC6jR1Xog+s1+SQ3BIutR7N99zpi8k23LX8TdABpVkY2M1IR1jof3o/8AkDf6XR6pbemwxWVyIgKtBlWNxKQVYa5XIpFSjwpYnrfHpjl2IsepRIqbHp00tmuJ4AH6J6S892Bl6bV9Ql5NIYPI2+y9P3l5Z7GxvOrpf3prX9T916YXoNK5yjc5ML0xz09Ec5yie5cL1G5yZOErqiL0kwtscp2OVKNysMclQttUjSq7XqUOUqPkmDQSTYDJPcF4dtNqkms6gymhPug61xkBo+J5Wg9re2/Rs/ZYXdZ3xlpzY/pFuaNeyrYYUUAmlH+ImALr8WMOQzx7VKmv0LR46WBkMQs1gA8TzJ71fXF0IN1JJdCDcUdRJutJ7ApQqM2psbUMhJ67mueB3NsL+pSC60dUXwbZ7kNrXWCuuqTul2LC58ggz6x72h9mjeG8Bm+7xFz2kKbTkDahhKE1EN0clqQW3HD5g8/mgElRcm3aiHVKopghdVRhHjGSoZKK6NDbJVUG6CbYAJ9FkNlby6gx/Y/ePhew+q2u3TuhpXZsXncH1PyQL2faOdx0/a7db/pyfn9Ea0O69fibYKdrv7KtTuLmgg8uHK5CVCwFocXHOQQbW8O1KmKxsJFk0R2NioIJiA7fOQbAjFxyNkoK0PNr3I4+q0xrPKL7Shu09eYqSok47sTz8kRasj7Tq7o9Olt+sBn+5wCtmqexaG1A5x/zJnnxtYL0C6yfszg3NPhH8O95uJd91qS5EF7dJTS5cL0xz09ETnqJz11z1C56YIuSUZckmS2x6sscqEblZZIihcY5BNstrGUNM6Rx65uI2/vO/oOKIVNUGMLiQAATc8B4rxHaerm1bUW08XAHdbx3WNtd73dgGb88W7FFVBD2Y7Lv1CrdW1GYon72c9JL8Qb4DBPkF7wEI2c0WOjp44Ih1Yxa/Nzjlz3d5Nyil1OlbSApwUYTgUjSBJNBTroNyaUNaXE2ABJPcF4xoWq1Go65JJA7djYx4JIuGxDDRbtLrfPsWp9sG03QUnQtNnzYNuUY+L1Nh6qX2RbL/stEJXi0tVaV1xYtjt7pnoS7/X3JARq3VMTd3ozIDguYQRbndpyh9ZrL94tEUptYDdjdYWFjmy25aozGpuKvJ57HHVuG6IS0F73EucP1G/K/MnCvUmguaOtx+62BhUL4k5iVyoENNsmuokakjVeZtgScWyrRt4l7X60dJHE0/CCXeJOL+S32zGhiKjgjIsRG0u/mcN51++5K8woqcalrLQ7LJJXPdn/KjBfYeLW28170Ykj2ATaKcbkjmW5AAjt8fmqr9GqQ2zJWdg3mH6By1QjTmQpeMOZ1lo9GqSW3kY2w3TuhzieHC/D5oxpmhtiubkudxJKLNjTi1ExkK5Wogxebe2uo3aSJgxvzD0axx+pC9OsvIvbk8uko4hz6R3m5zGD6FX9InbfbGNtQU3H/AMMZzx6zQRf1RdzlFSQhkbGNw1rWtaLcAAAB6BPKqFSLlG5664qNxVE46VQPmTnlQSFBkZikq5KSAIRKw1cSTpM97QpCKN1iRnkbcGuI+YBWS9gzQZKpxF3bsQ3jl1nOkJzxyQPQLiSzva509oYpGpJJEcnBJJJZ6QSSSN4d7XTeujByN1gscixebhe42twSSQRwTSkkgzHqJySSCqN6C7WOIoqgjB6GTI/lKSSaa8j9iLQdQnNhindbu97EML2xwSSRDpNCekkgjk1cSThOhePe2P8A9+i8B/8AYJJIp49vVQMJpSSVoMcoZCkkmEMhULykkmFe66kkhT//2Q=="/>
          <p:cNvSpPr>
            <a:spLocks noChangeAspect="1" noChangeArrowheads="1"/>
          </p:cNvSpPr>
          <p:nvPr/>
        </p:nvSpPr>
        <p:spPr bwMode="auto">
          <a:xfrm>
            <a:off x="0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6" name="AutoShape 16" descr="data:image/jpeg;base64,/9j/4AAQSkZJRgABAQAAAQABAAD/2wCEAAkGBhQSERQUEhQUFBQUFRQUFRYUFBQUFBQUFBQVFBQUFBQXHCYeFxkkGRQUHy8gIycpLCwsFR4xNTAqNSYrLCkBCQoKDgwOGA8PFykcHBwpKSksKSwpKSwpKSksKSwpKSksLCwpLCkpKSkpKSwpKSkpKSwsKSkpKSksLCkpLCksLP/AABEIAMIBAwMBIgACEQEDEQH/xAAcAAABBQEBAQAAAAAAAAAAAAAFAAIDBAYBBwj/xAA9EAABAwMBBAcHAQYGAwAAAAABAAIDBBEhBQYSMUETIlFhcYGRByMyobHB8EIUUmJy0fEkQ4KSouEzNLP/xAAZAQADAQEBAAAAAAAAAAAAAAAAAQIDBAX/xAAjEQEBAAICAgIDAQEBAAAAAAAAAQIRAzESISJBBFFhMnET/9oADAMBAAIRAxEAPwC9CC5EIKZKKMBTtcuhgla63BObcpRQXV2KIBIFBB2qwZbcFA6bkE+KK6QSNJKtQxJRQ2Uj5bcFJuudZQk3XL3U0cSA5FEpyQAuOeAFTknug0kkl0o47rkUd1ba2yCca2wUEj7p8siYxl0gTGXVhrbLrI7JlRJYINXqZlCzKYTcq3TQ80ySxssE2YqUqpK9I0RZdTRxWSiZdWLJkp1OAhThlFK8ocxmVUI6KnFlx8AVzcsFDKMFMM/UxDeKlghwmTfErUDeqmFd7UJ1gcEce1BtdbgIAY0YXVxnBJAaOJhKvwQJQxWUpltwTJLcBMLyUxrSVdgprcUg5BTXV5jAE0CyglqL4CQTvn7E1oumwxEq6yKyRmxxJ7nWCT3gKjLNcpGU8pKdTwXTqenur7GWRSjjI7Jkr+SkkfZVnFSpxrVZjjshs+qNZe3EeiCybYXl3WfEMkHhbmsM/wAjDG67b4cGeXvTXPdYIXUTXKFza294vewtyVF2qEHis7+XjL6jSfiZX7aWlhur4aspT68Rz44ROh2iBw//AHD7rSfk45fxGX42eP8ARWY4VWylklDsg3HJdhYuiOanxssE4p9lHKbApGGVsmU2kjuVHJkohTRWCvpJrmqpUjqlEHNVKvFmlEoANy5V4R4UEDLuRB7FeyUnMQbaBnUC0DmIPtAz3aQZ+IYC6uxHAXEza0z34KenpiU+korcURYxLZGQw2U5IAymySBoyh0tQXnCQWXz7xwp6alulR0fMogErTJkdkpHgBcfIALlDZ6kuOEpDOmnLip6alvxXKSk5lEWtRbopDWsXXGyecKu911KgvUdXDFl6/aFxdbex+ckJ1fUyZSLk5IAVd43rchz/Pz5ryeTkzz76exxcOGE/qXXNccyI7t952BwNu9M2XoTub0lwe2+EA1+rs8BubuDLW4AC5+ZWtpKdxiFgAAM3uB337UtTDD/AKrflks1NZbA4IbPPcef9U8VLHFzQ4OI42yP7oVWSWv54WU91rIO6fICxxdyz5luApKWrBxf87ECiqTuW7j88W9FNE0jJ4flzdaWz0iztqqPWeiuL3aM5/OC0Ol6u17Qe1eZahVXjIabfMqns1rxYCDewOD+ea1xzyxm5enPnx45XX29tCrVz7NQXZvadko3XHPeiOpSr0OPOZzcedyYXC6qvAy7kU3bBUtOj5q+VpWcRkKjqnwohZDdXdhEFDqCO7kRkYq+mM4lXXBUlTcxCNfj90Uec1CNeb7pycoZCIYCSUUmEkbN6NGxKapDQoZaq2AoG0xeUghfK6Q9yK0NBbJUtJQhqugJbDlk2SQAXK7LIGi5QmaoLzhEB80xecK3SUXMrtFRWyVfaEWnITWpy6Aq1RLyClXTkk1ypYolHTwK4AiiR5RrekdFUPA7TY9oOQB+clDLAA25xi/l2m/5hb3arQDMBJGLvaLFv745eYufG6wkelS1gcACyBpIkecb5bxjZ2nFieAyOOF5mfFlM/49TDmlwY6CJz5WOtvDfc4eBODbwA9Ve2x2tljLIo2Frd293NuT22bcZ8VqKDSgx9vG2OHLgqW0WzYqgGuuC09VwsfwJeWPnPOelatxvj2weg69J04B629z3Q0h1iSCAStaIHSAk8SbD1Uuz+wbYSTkuPOw+y1+k7MuLrnDRnz/ALp5a5M/hBjbx4fO+2L3hE+zhj+iFu2ta6o3GkFvAi4Hp3o9tPpLix7c3FwCMZXkwhdcxlri6+Bbn9Qq4uLHLe/pHLy3HWo9D1gbrN4E2PbxB7LoXptRZre9t/8Alz9VJI57acRyZcAM8eXAqtRssALfC1o8zdx+oSk+NirflKM6XqbmPDgSPt4969H0nV+maLm5/OK8tPP8v/2tRsS4yTNYCfnwCMLccpcU8uMyxu3qNJHZqlK61lhbsSsvSeWYg2sOyjdln9Wf17J4lVvTI+qrDguUbLMCkcEyQOahetx3id4Iu8Ifqjfdu8E4HnTHY9fqkonSWJ8T9UkG9LoqEnLkWjjA4JrApWhFI5rVyWUNFylNOGi5QeWcyuxwS0Z01QZHWHBEKKhtk8U6joQ0Z4q61qLRIQCcAkAmTS2ChfRtRNbCighvlcjjLirrG2TTPboC6ErLqS3HOtlBd/ffutFmjswFZ1Kr/SOJVjT6bdb4oLusn+wWm9QrEtBcgMF3ONlbrqVzZN4cD3ItRbo63cuL/wAZldOyctxm0P7PFTMBeWjtJsB6lCIduqIl1547A7tr2z3dviqPtQd0lBNa7iBcbpscHJXzk57r8yfuuvHGTphllv3fb6N16gY5pkjdcHNm5HqFhZNMANwPlm6IbMRSQUd5XdZ43gw9Xd3gMWVrTG74yOa4fyJrL19uvhy9ewyTTd5ueNkFkoNyWx4PAcP9I3XD6HzW0q2W8Ff0zZmKqp3seSHk7zHgZY4DDrcxyI5gqOOW+lZ569vP/wBnvgfhXovs72d6NpmcOs7Df5e3z+yoaXsh0W709nSXy1vwAgm2f1cjyW/o4t1gC6+LhuN3k5ubmmU8cUhC5ZOIXF0OU0rMV+ZfNad/ArNRjen81WKaNxNsAuuT7JpCCROCp17Oo7wV1yr1I6p8CnA8hqzZ7h3lJc1PEzx/EUkze0sSnqgwXKgqKoMbcoEHvqH4+FBLT6h0zrDgjVDQhg712goBGO9XAErTkIBPASAXHvAFyoW699gqoYXFRCYvdjgiEbLJ9F2UcdgnpBdSUQVevqhGwkqw51hdY/Wa4zyiJnC+UFbpNpjnSyF5vYcEahqjci3DgQSlR0Yhi8lQg3S7eINweSx5MvlI148fjRCqF1WimABBVwC6DVD7OIP56JXLQk2EbS0EzmERtY8Hk5zs91wsDQbOyCUuko7G43Sw3DSOZDjlerwPseqfFTGU8gPQJ+Z7sebanqjmOZEQ7fceHDw5I5Tx9HHbg45J8Rf1xZH5Yw8gvALhwNhjw7EPqqfs7ljn8va8aATPMjuPVHG10Z2fr7PABQTUjZ26Ae02xdT6NJ1hw42WHlrKNrN4tlBHvy/NHbIdosOC5EivTefI4uWXUkGin+E+CBaVHeQnsRqvdaNx7kF2aN9896qJvY1uprmqVyYUggcFBK3B8FZconjiqS8X1x1qiQfxJLu0kf8Aipf5vsEkUPQIXPqZP4AtXQ0LYxYBRUFG2NoDQrzQnaIe0J9lwJyzaETZCKqoMjt1vBO1KtJO4zzVygotwZ4p9J79JKWm3R3qwAkE6yS5HLLtklU1OvEUbnE2sEAI2r1wRM3W/E7ACbsrpO63pH/E7Kz2iU766oMzx7tp6vf3reT9RlgllfGbLGeVNqZrtPooKeEAKvI/3ZOeKdR17XtwHefaufG7vvt0WanpbeUHqiCbq5PUnkbAY8VRqc58EZe0w2J9lI2qBJCqtkTI/rdTvStJJDxsqNXIQCc8OQurD5e1DauYi9ufrjsU26mzk3QQ9Yk/fl3J9BUDpBggA8bqGonBNjjsxx80+jbYjAOVyz9uq9PV6Blox4XUpCg0yffiYe1owrNl60u483RtlyydZcTAdrsm7C49yH7Js9zftKl2wl3ad3fhS7OxbtOzwVTpF7ECmFSFNcEghconKZwURCaXl20FDepkP8X2CSLa5SXnk8R9AktNB6BGp2qFimaopxIEO1PUd3qty4/JN1jVRE3GXHAHeq+h6cT7yTLjlLR7+l7TKDdG87LiiIK4kpVPR4K6mhK6Ddc+wuV59tBXuragU8R6oPvCOzsRHbvajoI+jjzK/qtA43Km2F2d6CLffmR/WcTxuU032P6RpjYI2saLWCg1aXICJ3Wc1yXr2WPNfi2457T1FU0Ri3aqNJUDezgHtwP6lcqBaMZtzQpjje5yBwuePiuS5aydMx3i0VSwOHVN1Uk5jwQeXaHdeOQGCbFFWagx1sjhfC085l0yuNx7MEHZ+ALvR48Df88lOBx8P+1CHHPmnotoHtWZ1aVznbrWkWP2wVqZASMKnVVMUVi8i/L+gUZTa8MtXpn4tHdbedju/onsgAyUQrNXaWno7nxwgUtU48R+eSxsk6by5Xt6VspPvQjuuEbusrsHNeJw7HfZam69Dj94xw5+sqS4kSldaIZH2jSkQNaOLntHqVoNNhtEwfwhZjb5+9LSxj9UoPkMlbCMWaB3BNH24QmlPKYSgzHBROCkcVC9OJrJ6xF75/iPoF1X6+lvI4+H0CS1iWhYVW1TVWwMLnHwHMlNra9sTC5xAssxp0Dq+bpX36Fh6o/ePas1COh6e+eQzzYH6W9gWsaLKKJgAAGAFKFNVDl0LgTklEh+t6s2nhdI82sCrs0oaCTgBeS6/qL9VrhSxE9DGQZSOBseCCq9sZpL66pdWzjqXtEDyb2+a9Pa2wwq2nUDYY2xsFg0AK0ECQlntpostcFoVVrYQ4ZUZ4+U0vG6u2Z1F/Ubm2L+CA1fWFmud3k4utDtDGWkWBtYWssnUF17Z8+a8zk/1Xo8f+YYKcuxvm/LKu0U5DbHiPzCHsYcG/O/1VtzN5o5J4Y7qeS/QxSVe7bNwePcic0gtjsWepgQLH1Uv7aWggrrx9Ry1JV1paOPFBdSDnWt62v+FQ6jqF3cVJT1QeFnljteN17UHS7rgN53Yc48E8vB5fPirz9GLhjxT6PZ1xPWNh81jML+nR54/tpNgpAA8eH3Ww3lmdDo2w4HmjrZ16HFjZjJXn8mUuVsWbpKEPTg5aI2wW1E29q9Gy/APdb0C3y8zhf0u0buYih9CSvSyUycKYV0lNJQRj1C9SOKheVRKs7LuP5ySUrikqSwJrH6pU7keKaM9d37xH6QvR6GkbGwNaLACyFbO6LHSwtjjFgBk83HmSjTCpUnCeFEHKRpUqh66mgoTtRtEyjp3yvNrDA7TyCSmU9qe2HQxinizLJ1bDiL4RX2cbJijpg5499J1nnnc8lh/Zxob9RrH19TljXHoweBd3eC9msgiTlwLpKFOFVpwfRWU1wSCEWc0FwGUE1LR43n4beGPotA9vVsEMqYj5dyzyxmXcXjlZ0zr9LY3gF57tzrMkFRGyP4d3ePfnH0XplU6yxO0uliWXeI4AD6n7qccJOoq5W9g1Btk4nriw4KPVttbGzRfGVHUaHZC6jR1Xog+s1+SQ3BIutR7N99zpi8k23LX8TdABpVkY2M1IR1jof3o/8AkDf6XR6pbemwxWVyIgKtBlWNxKQVYa5XIpFSjwpYnrfHpjl2IsepRIqbHp00tmuJ4AH6J6S892Bl6bV9Ql5NIYPI2+y9P3l5Z7GxvOrpf3prX9T916YXoNK5yjc5ML0xz09Ec5yie5cL1G5yZOErqiL0kwtscp2OVKNysMclQttUjSq7XqUOUqPkmDQSTYDJPcF4dtNqkms6gymhPug61xkBo+J5Wg9re2/Rs/ZYXdZ3xlpzY/pFuaNeyrYYUUAmlH+ImALr8WMOQzx7VKmv0LR46WBkMQs1gA8TzJ71fXF0IN1JJdCDcUdRJutJ7ApQqM2psbUMhJ67mueB3NsL+pSC60dUXwbZ7kNrXWCuuqTul2LC58ggz6x72h9mjeG8Bm+7xFz2kKbTkDahhKE1EN0clqQW3HD5g8/mgElRcm3aiHVKopghdVRhHjGSoZKK6NDbJVUG6CbYAJ9FkNlby6gx/Y/ePhew+q2u3TuhpXZsXncH1PyQL2faOdx0/a7db/pyfn9Ea0O69fibYKdrv7KtTuLmgg8uHK5CVCwFocXHOQQbW8O1KmKxsJFk0R2NioIJiA7fOQbAjFxyNkoK0PNr3I4+q0xrPKL7Shu09eYqSok47sTz8kRasj7Tq7o9Olt+sBn+5wCtmqexaG1A5x/zJnnxtYL0C6yfszg3NPhH8O95uJd91qS5EF7dJTS5cL0xz09ETnqJz11z1C56YIuSUZckmS2x6sscqEblZZIihcY5BNstrGUNM6Rx65uI2/vO/oOKIVNUGMLiQAATc8B4rxHaerm1bUW08XAHdbx3WNtd73dgGb88W7FFVBD2Y7Lv1CrdW1GYon72c9JL8Qb4DBPkF7wEI2c0WOjp44Ih1Yxa/Nzjlz3d5Nyil1OlbSApwUYTgUjSBJNBTroNyaUNaXE2ABJPcF4xoWq1Go65JJA7djYx4JIuGxDDRbtLrfPsWp9sG03QUnQtNnzYNuUY+L1Nh6qX2RbL/stEJXi0tVaV1xYtjt7pnoS7/X3JARq3VMTd3ozIDguYQRbndpyh9ZrL94tEUptYDdjdYWFjmy25aozGpuKvJ57HHVuG6IS0F73EucP1G/K/MnCvUmguaOtx+62BhUL4k5iVyoENNsmuokakjVeZtgScWyrRt4l7X60dJHE0/CCXeJOL+S32zGhiKjgjIsRG0u/mcN51++5K8woqcalrLQ7LJJXPdn/KjBfYeLW28170Ykj2ATaKcbkjmW5AAjt8fmqr9GqQ2zJWdg3mH6By1QjTmQpeMOZ1lo9GqSW3kY2w3TuhzieHC/D5oxpmhtiubkudxJKLNjTi1ExkK5Wogxebe2uo3aSJgxvzD0axx+pC9OsvIvbk8uko4hz6R3m5zGD6FX9InbfbGNtQU3H/AMMZzx6zQRf1RdzlFSQhkbGNw1rWtaLcAAAB6BPKqFSLlG5664qNxVE46VQPmTnlQSFBkZikq5KSAIRKw1cSTpM97QpCKN1iRnkbcGuI+YBWS9gzQZKpxF3bsQ3jl1nOkJzxyQPQLiSzva509oYpGpJJEcnBJJJZ6QSSSN4d7XTeujByN1gscixebhe42twSSQRwTSkkgzHqJySSCqN6C7WOIoqgjB6GTI/lKSSaa8j9iLQdQnNhindbu97EML2xwSSRDpNCekkgjk1cSThOhePe2P8A9+i8B/8AYJJIp49vVQMJpSSVoMcoZCkkmEMhULykkmFe66kkhT//2Q=="/>
          <p:cNvSpPr>
            <a:spLocks noChangeAspect="1" noChangeArrowheads="1"/>
          </p:cNvSpPr>
          <p:nvPr/>
        </p:nvSpPr>
        <p:spPr bwMode="auto">
          <a:xfrm>
            <a:off x="0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8" name="AutoShape 18" descr="data:image/jpeg;base64,/9j/4AAQSkZJRgABAQAAAQABAAD/2wCEAAkGBhQSEBUUEhQVFBUUFBUVFxUXFRUXGBcXFxUVFBcXFxcXHCYeFxwkGRQXHy8gIycpLCwsFR4xNTAqNSYrLCkBCQoKDgwOGg8PGiwkHSQsKSwsKiksLCwsKSwpLCkpKSwpKSksLCwsLCwsLCwpLCwsLCwpLCwpKSwsKSwsLDUsLP/AABEIALEBHAMBIgACEQEDEQH/xAAcAAABBQEBAQAAAAAAAAAAAAAEAQIDBQYABwj/xABDEAABAwIDBQUFBgMGBgMAAAABAAIDBBEFITEGEkFRYRMUcYGRIlKhsfAHFTLB0eEWQpIjM2KywvE0cnOCg7MkNVP/xAAaAQACAwEBAAAAAAAAAAAAAAABAwACBAUG/8QAKhEAAgICAgIBBAEEAwAAAAAAAAECEQMhBBITMQUiMkFRYQYUUoFxkcH/2gAMAwEAAhEDEQA/APYJ57KgxTEbAomsqMlm8RuboYc0U9nP5OGbVRKPEsQLnG5VW6S6Pnobm6bHh66r+TxwWjz0fic85W0DQU5doFa02B31RmH0eeiu44gOC4fO/qHx+mdvi/Axf37KH7gCEqMAtotS5ROauFj/AKpy9v4OnP4DC16MJU0jmahDFwWxr6UEaLJ4hR7pyyXsOD87HNG5Hn+T8Lkxv6NoFdIoXypr29VE9nVdCXyeP9mePxuf/ER865gvqoXvDVCaolcjkcx5NQO3w/iafbIGPk5JIqdPpobqwjgXOuvZ6nHjUVSB2QJTEjBGmuCTNnQxqgVsSmaxKlBSTTaOskJSphRoPdDlHI5OuoZXIiZMhfIh31ICSoeqieY3V4R7C3PqXEVV1R8MyzEUxurejlyUnCiRyWXLXpshUEb1IUqhidkD1EVO5qiLEQtFhgsML3O7eQsAbdtiBvHkXEG3px6Iw09Lw3zz/wDkQ+VvY09FRdmpGRq6kkvQqWOUnak0XrKKkJAO+B73bxG2XINzVHNTgOIabgEgHmL5H0UgauDVSTUvSobjg4/dJv8A5PW5G3QFRTXRjXKTdXA4/wAk8ns5rxRRn5aLPRMbRq9lgCgMIuts+RoixR/RDSU9kQ8rmmya8rzPMy95j4Y1EauC5JdZP4HtEFQzJZ7EqAu4LR1E4aM/RZnFcYF7EjwH1mva/D8bIodpaRyeTOMXX5Kx2CnmB5qE4N/iCjlxQHQpIaje43XoHCC9mRTm/SIajBHePUG/yUMeEkHRGykjMEhE02KHR4DvHXyKU4/4M0wyf5o6lokaKRFUxY/8B8uP7qbcWDLOUXs6EFFq0VrqVQOpCrdzExzEpZWxq0VBpV3dSrJzUzdTFKxyADSqN9MVaAKOVqsgWVRhUErFZSBBTBEjKuoYqiZmavqgKmqG5p2N7E5FogjCuaKPJVEYzV5RaI5SuMNiiRTIFDCUfGsw+LBu6prqNHhiXcVWxpXCkS92Vh2a7s1OwAA0yaYFY9mu7EKdixvGuUzXoIPUokXieKpdjFKJJNIhHzJs86FMi7TVoMEFdql30Hvp4lXKzcd3aHaCN5DVVYGNJPl4pDMszj2IHfIGjG/ErX8ZwvNnXb0tsTyMnjg2vYHjePkXsczr+3RYmrxg72ZUuJ19yeaop3XP+/wXv0ktI4P8stH4rkLJYMVLDe6rI2pJ4r8VOqei1tGtgx8O1KNEgcF51ctVzhWNEWDjdKnxmtxGQ5F6kaRmJuifkSLLVYdjjZQN7Xn16rA102QPNJhmJkGyDgpxqRbyOEriemSZKFz1n+/vLLxu04ZEHyulosfud2Ubh58D+ngsEuLJbW0bcfKhLUtMuy5Rlya2W+hv4JCUI46NakPD1HK9NJsonlW6k7bI3uQkzlO9Cyo0FyB51TVGquJxkqeobmm4o7E5J6ImFXFG7JVETFZ0uQV8q0UxyLSJyPhequJ6MjmWVo0KQeHp2+gu8LjOq9RnYMEq7tUD3hcJlOoeyD+0S9qgBOuMv1dDqFNG7Eya6oS9kndisy4kI+kcbzMGkddR2RnYruxUfHRZZmCWXEovslG+NIfGLrMwKWSyyjj2jHuI/G93oMh4ZLU12TT0CyU+KMYezAs0HU5653Oa1cTF41Jx9knLtXb0ZbG8P3cxofgqPcubLW4+4EEDPis9hVPeS5Gma62HI3juRmnjSnSDKLDxYXS1uEXGXqrUTBtslMJg4Wss/kmn2NLxwa6mDqIy02KgJWrxLAd7Np/RZuqoyx1nD5rqYssZrRy8mNwey4pJN6HX8Of5FPcG2uNUzD8LvAXA2u1wt6hDRvs2x9UtpWXt0iwwzEi19r5aJ2KzOjeCM2uzzVE2aztVoye3pyAAXN68PLinKNO0Z5SvTLnZvGw6zCC4nIe1a3wXp+GbEb8W/IS0nRtwQBzuB+ZWS+yrYIvc2eYeyM2t58iV7V2QDbAZW0Sp44N6Q2HIyRVWeUYngnZvLbty6/qquemI1VntfAWvd7Vhc6h3PoLrAVmIbrsnb1v+b/Uh/bRGLnT9UaJ0Kgkp/BZk4qSc0416t/bxA+ZP9F8+kQNRhyCZibhzRcONHj8UFx69B/vL+5DGUFlO2nsnfebeICMpJ2PyBz5cf3SMmKSNWPkwfoHZGiGRottIpRTLJI0xyFeY00sKPdTqEwKozyAm6nBqJECXsFA+QHDUtkW2nTjToDFM1RrQk7+s794dU016tR5zyM0ffwuFcs335J35Cg+Rml7+Ex1as8K5Ia5Ci3kLWtqbtPgV5RWRl7r3ddhAs02uLaC+Vx11ut+6sWHrGOE7mtNnE2A1Bz0tx1HotPE+mTsbfeFXsZBVufHZ2rbtPiMin4LHq481LJQljTvfJOw0ARHqVfJVNI1QTuLf6H4hiAa2zbFxyQza97HNa4NBeL70km40XaXi9gd24AyOftBV9Wwh9zoi5qqKVjQ/e32tDd4WsQ3Jt2kHMNyuCLrTixQ60zJny5O2gqDGt+43HbwbvEZHLxCFrqYyWdmEmHUedm3zIu49NABwA1VnXuDWWVH1jP6EXipThcwak9ilf0uB4m1viVnSTa11d10+7TgH+c/AH/ZUMhHBOxxu2IySqkiNzUXh1a6NwsSOoQgCkhT6M7dn1jsRiBqMPppnAB0kTC62Q3rWPhmFcyOyWO+x2XeweDmHTNPlM+3wstVWSbrbpD9lvweabdMG8SGA9Scr/wDK2xPqvJ8YnINrZD/t+GV/Rej7dY+wEgvlvoLAbvkWryHFawvdrfzJ+eiaLgrdiCrKe2qKrmy2T+0CFjqLiCrR8U7Drks9E/ii45UbKONl0J2lQ1BcyxByVe2oRkdRvNsj7KV1NDgm0V7Nf68vFacPC8va4sctVhOO3AY7yKx58Ke0aceZo0jrKItCi7VN7Zc+jR5SfcShqgEyXtkCeUJAT91CCdO7yhRfzsoTWJve1Xdsl7RaNHL2HmsXd9VeXppkUdBLPviU1aqw9PaVS0QsO9oSnozJiEbWj8T94+ABe6/S1wndjzNvGw+ZWw2Mwdu86cG+7Hu6WzcTxudGt+KdiX1aHY5qNmexqj9twOguVR0oytyWo2pqQzeb/M75LKNaBneytKOqOphm27ZNJCDkQpKfDmW0UkAJCnvZIeSSVI0eOLdsa2MDIKoxeb2gFcBwU0GzbXtdI72juPLW8BkQC7nzTcLp2zNyP0jC4jV7zstGiw8v3QQKVoyv0SZLqKkch7Yu8p4MyMszYW6k5AKEMXof2R7HOqatk72/2MDw8uIye9pO60c7OF/JVlKgqJ7Z9nuGGnwynjcLO3C5w5Fzi4j4qzxO5Ybcj4aIsFV1Q7euHZg5JFho8R2qn9pxJLczkA0tOejjax9CvPMQludANfwk29D+S9N26oHQyvBJzzBB1BzBI56+nmvM8QJ6G/HknXZWCplfvLt5KUxwzQ/I0njnspWTINSMeiVosIzco6BVkMisYJQiUkOrmezccEzDqr9Qp5xdpVdRxnfRKr0byhr95gz4KYzqgwaS2R+uP5q0Llx+Q/HJluwX3hc6oQe+onSLMsqZaw8VCkEir4iiwVSWZINmbY9StKCY5TMK0CyclIo95KqsI4lTw2vx6k5WQ91I1+gGXM/XRGICygNzZu95ewPE+0DbqSvScJBGGO3XAm7rOuTfLLN2ua8xitY7ws0Z7vC/De4udxt8Vu9h8SD45IDYFw32i1tLA3PE6ei34Huin5PIa7Enl5Et+0vnc2zQlFUOdK0a8Vqdsdm394JDTmeAVdheDmJ3tNIPUWK0zyR6+tmrFjkpey2pmGyV81jbd+JR0cYAta3jofr8kC1pkfYaA6fXy+a5q2zsOVKkRyMJ4WXrGEYKxkbMhm0X9M9VjdndnDUTNBG6wEE31IB0Xrs+GDd9ngOOa044WrOfycsVKkz5d2u2edR1ckJGQIcw843ZtI8M2+LSqdrLr6D202NbXRWybPHcxvPxY7m0/OxVJsV9kUJaJKu7j/8AmMgbHME6kcOt09ZaWzP472YXYz7O5654IaWQgjelOXju31Ns19FYbQRwRsiiAayNoa0DkBZEU9K1jQ1gDWtAAAFgAMgAF3ZZqtuT2F6Q+aWzckNGy6dVZWSRPyRFmR222dZMC/R4aR0cBmAedjp4rxXF42tNh5/R+tF9G19PvtIK8a2x2DlEjnMF2nS3Ll6q8QHm0wF8hZDSK5lwaUEgtORtp5ICfDn734SrfkspIAunBynlpC3Iiyh7PNEBIx6Oppc0CxhRsDM1LDRY79mFCUz/AGlNVOsy3NNwKmLpNLgAkqWU62W9PN/aD6/3Vv2iopIC2fpwPTKysGTLmcyHeQr0Fvehy5IZlEHrl9Gi6YdEUU16ronI1pyWeaDZmGlStcovBOa1dmioQF1ky666HRhsUOTo32z5fNMKaCq9SBLptOQH7m/n8giIq8sIINuOWvSx6D5quUjVdWtgouZtpZpG2dI45W15fPOy6DH32AO64Cw9qxsOOeo9VT6JArpyJdFy2vjc4EsvnYgOcBcGw8j+SM+8mFto42xm59q5cXAXyudMhrqs60qWOYgeY+vgmx37C8s/2brZfEnNfkbknX43Xq2G1wewZ3Nhc/NeA4ZXlrszYadT5D9lssH22DciMupzPLLQDotcGmqMztOz0jEKf+ZuqFpZbG3yGSiwjF2zxvsbkbt+nL80RFFcqk47NuKb6B8cqdIVG2OyUopAbG1WbUJA5Ezu9myrGSWKjdBSstBZMmgadQFCJ0/tbqWTqAvwGE59mNSdOJKy21mzcIYXNa1hHG2WeRvZbftFV41RiaMtRUgOLPnbHYLPyIIHW6on5lbraDYSq7U7rC4Z2I/RA0v2bVTzbcLfFXtE9GZgar7BsGdI8BouStJTfZfLFZ05AHIeWv6L0DY/ZiKONxbm42zPu9Oio5a0WTV0zzOv2DkcSWglF4RshJTRvklboLAc17LT0g3tNELjOHdqwtColJqpMZKcb+lHh80TpC6S2TXW9bn5j4oRz7FeynY9jKCYADetv3t7ufyuvHKplnHxScq/Jmmtje1Tg9QFOuskooCDopkWybJVAepW1OSyTxWSwPeShyFMuaVsn1ZdRRF9g1rku8hO8FKJ0epLCt5IQh+1TO2Q6h7BZcFI09UCJc1K2WyKiSwveSAoUSp7ZVOoLCCUu8h+0S7yskSwphRtK7OyrYnLd/Z5sp3mTtZP7mIi/wDjdqG+HNXSAlZuNkKEw0bS4EOlO+QdbaN+Gfmr+lshama7rBE097K8XZr69Y0GOIsh+0SyyWCGizOfojeylC1cmWSrzdETYiwOcHWBBtf9VSYrtOIr2DX24Zj48EXBvZVZktFoHru82WWh2/a5wHZAXyzcVsMLcydlxa9uGh8FXo6sss0W6BTVJomN06stGbFqhpqi50VBwQnvqwxt8hbO5T62qZHE55/lF/2Xj+0m0zpHGzjY6i6tWhE506NDtXtOHkNBvqfAaDzOvopNnNojvtF8rj97+WXkvOTU3zRVDiBY4EH6KMJbMsnuz6AbICA4HIhQ2zVJshiJlpbn+U2+F/zVzFOCNVJ+6N2P6o2HPpS+CQDVzHAeJaV85YtAY5HNIsQeK+kKGpzsvHPtgohHWXbYdo3et14/JCUbQqWnZgC5OY5DukTe2WaUClhm8kDkL26QT8lVYwNhDsOdyPomOw93Ir6MOycPuN9AuGycPuN/pC6HQRs+c+4P5JRQu5H0K+izsjD7jf6QmnY+H3G/0hToTZ87mjdfQpDTO5WX0O7Y2H3G/wBITTsXD7rfQIdA7PnnuruRTxSu5FfQQ2Lh91voE7+C4fdb6KeMGz59bRO5J4pXcj6L3/8AguH3W+gSHYuL3W+inQOzwRlE7kVI2kdyK92/guH3R6JDsZDyHoh4w2zyDANn31E7ImjN5FzyHEnwC9uhpo6eFsEIs1g8yeLjzJOfmkw/BY6VrntaA5w3b2zA428Tb0UbDvm6XL3RtwQ12ZNTx3KsGCyZTwrqiTgFZKkWk7I5JUxkovx8frRSCnzCR0diMs7oNMMaZn9p6K15AcnD0d++vqvPKsvLrZ9F7JV07XxlruOniEFBsdGTc2TYu0Y8uOpaPKKDCXFwyK9f2TwcwxBz9bZDl1R9Hs/FGbhouFPXzENyUlPVIOPFu2VGLxhxVbFFbVFVE3NDhrpAQ3Lqs+2za2oIwu32PnOJhybrbi7l5Lzl4cTfNe3P2FYdbHxSDYOPkE1p/o57bbtniLY3cip44ndV7SNho+QSnYePkEUitFN9nMp3HsOlt63W/wCi00V96ymwjAmwXI4iw9VO2D2rgKmRW7N3HdRph9DDoV4z9sVQ6TEHNAO7G1rB6XPxcfRe3U7gBfkL2WKrtjhK9z3Zlzi4+JzKsmJyngklO7kfRRmmdyPovdzsEzkPRJ/AjOQ9Fb/Rn2eF92dyKb3V/Ir3b+BGch6Jp2GbyHop/omzYGvPulJ38+6UD2p5fXqm9ueS06DRYjET7pTxiP8Ahd6KsbUnknd5PJGgFl95D3Su+8R7pVZ3o8k4Vh5IUEshXjkU9tYORVUK7ol+8ByQoFFr3sdUx1cOvogG4kEZSPDwScmjig2l7LKN+h4rm9fRGRMy3nZDkdUF95AWLAAL2BOp8Oa6prb5Xz49Fnllf4NMcO9g9fVb7rDRTUlKAh2MzubDP8yi2VADQlx/bNE6SpE8rgAq37xZvW3he9uP0Us9VxQEmLMhaXhoc7eY0WAuC9wZf1KatfUzNLbpF/HfdN75dPNV9XPfiPXnoq920oNUYjezWb1tN7MgH4HPonz4jDLHdpaQ4XFuNrG9xx09Emc7NMIV7CJoGSxhr8xcHUg3GYsRmNFYYXiYDN1zgXNy62uQL342C85rsYlLhHE5we5wDXixuDYHfDvw2zO8OZuOK2MMEYaA6zyALuIF3G2ZPiVfCuyYvPUZIfjG2scR3d4XOvRVX8XMJ/vETUYZTuzdFGT1a1Ay4VAB7MTB4NCLwtv2SPISVdQwYpHLa7wFZ0+IRNFg4LKijjbfdYB4JzKcX0CbGKiZ5ycjYNxFnvBO76zms/BTIoQ+KZQui1Na3mmmvZz0F/RVRiCrcapJZInMiIBItcm3Xkg/WgpKy5psaEjncm+tuafhWKNkley/4Bp15rzyLB8Sa0taYQHPa5x3jdwbo05aXuUlNh2JxPc5jYXF79539oQSLWDc25AEk38OSzdZas2XDdHrEMoIOelx6KI1LRxXn+EPxNkv9qxm6SL2ff0utSRdOxx1szZavRbd4bzC7t28wqgN+s0u4mUhRb9q3mF3aN6KpDU8MHP4qUAVMXLkSwiRcuVgHOTVy5AgpTHLlyDCRqzH/Cu8/wDKFy5Jy/aNxfcD0ukfgf8AK1Qj8/zSrkg0IJfp5j/Su/lP1yXLkQv0QzfhPgslWaS/+L/3xrlyc/tM69gtR/8AbN/6UX+dyosK/wCEj81y5ZJ+zdH1/wBf+l7hf98fD81sIPwrly04PtMWf7jnaISRcuT2IBxqpYly5VLFtSaKcrlyuBiPTQuXKEFKRcuRRBpTOK5ciBitUi5cgAQriuXKEP/Z"/>
          <p:cNvSpPr>
            <a:spLocks noChangeAspect="1" noChangeArrowheads="1"/>
          </p:cNvSpPr>
          <p:nvPr/>
        </p:nvSpPr>
        <p:spPr bwMode="auto">
          <a:xfrm>
            <a:off x="0" y="-808038"/>
            <a:ext cx="2705100" cy="1685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40" name="Picture 20" descr="http://t1.gstatic.com/images?q=tbn:ANd9GcQHq1Rl27174lG4HDp_HzUS4qg4gfij2SZcsqKqK-SrRbwxvdmWY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4953000"/>
            <a:ext cx="2085975" cy="15624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*</a:t>
            </a:r>
            <a:r>
              <a:rPr lang="en-US" dirty="0" smtClean="0">
                <a:solidFill>
                  <a:srgbClr val="00B050"/>
                </a:solidFill>
              </a:rPr>
              <a:t>consume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8001000" cy="5074440"/>
          </a:xfrm>
        </p:spPr>
        <p:txBody>
          <a:bodyPr/>
          <a:lstStyle/>
          <a:p>
            <a:r>
              <a:rPr lang="en-US" dirty="0" smtClean="0"/>
              <a:t>To use something up, to eat or drink up (all of it)</a:t>
            </a:r>
          </a:p>
          <a:p>
            <a:r>
              <a:rPr lang="en-US" dirty="0" smtClean="0"/>
              <a:t>How much water do you </a:t>
            </a:r>
            <a:r>
              <a:rPr lang="en-US" i="1" dirty="0" smtClean="0">
                <a:solidFill>
                  <a:srgbClr val="FFC000"/>
                </a:solidFill>
              </a:rPr>
              <a:t>consume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/>
              <a:t>a day?  </a:t>
            </a:r>
          </a:p>
          <a:p>
            <a:pPr algn="r"/>
            <a:r>
              <a:rPr lang="en-US" dirty="0" smtClean="0"/>
              <a:t>                                 What </a:t>
            </a:r>
            <a:r>
              <a:rPr lang="en-US" i="1" dirty="0" smtClean="0">
                <a:solidFill>
                  <a:srgbClr val="FFC000"/>
                </a:solidFill>
              </a:rPr>
              <a:t>consumes</a:t>
            </a:r>
            <a:r>
              <a:rPr lang="en-US" dirty="0" smtClean="0"/>
              <a:t> the most   electricity?</a:t>
            </a:r>
            <a:endParaRPr lang="en-US" dirty="0"/>
          </a:p>
        </p:txBody>
      </p:sp>
      <p:pic>
        <p:nvPicPr>
          <p:cNvPr id="24580" name="Picture 4" descr="http://t2.gstatic.com/images?q=tbn:ANd9GcRZliOlJ7xAOFBk6b4h7qHdnMaxrZA3JCDJCnKiT5gJedNLiPji:createacceptance.net/wp-content/uploads/2013/02/Consume-a-lot-of-wa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352800"/>
            <a:ext cx="2292096" cy="3048000"/>
          </a:xfrm>
          <a:prstGeom prst="rect">
            <a:avLst/>
          </a:prstGeom>
          <a:noFill/>
        </p:spPr>
      </p:pic>
      <p:pic>
        <p:nvPicPr>
          <p:cNvPr id="24582" name="Picture 6" descr="http://t0.gstatic.com/images?q=tbn:ANd9GcQMIYpm1xKIgH6BsNJaMIhBC4TYgNv5O-v7RNjqiWCDPgkFH1R5:www.teachengineering.org/collection/cla_/lessons/cla_lesson7_household_energy/electricity_use_lesson1_activity4_imag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343400"/>
            <a:ext cx="3048000" cy="22830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*Suspicious/ 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suspect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5715000"/>
          </a:xfrm>
        </p:spPr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Suspicious</a:t>
            </a:r>
            <a:r>
              <a:rPr lang="en-US" dirty="0" smtClean="0"/>
              <a:t> : looking like you might have committed a crime or done something wrong.</a:t>
            </a:r>
          </a:p>
          <a:p>
            <a:r>
              <a:rPr lang="en-US" sz="2400" i="1" dirty="0" smtClean="0"/>
              <a:t>Do these men look </a:t>
            </a:r>
            <a:r>
              <a:rPr lang="en-US" sz="2400" i="1" dirty="0" smtClean="0">
                <a:solidFill>
                  <a:srgbClr val="92D050"/>
                </a:solidFill>
              </a:rPr>
              <a:t>suspicious</a:t>
            </a:r>
            <a:r>
              <a:rPr lang="en-US" sz="2400" i="1" dirty="0" smtClean="0"/>
              <a:t>? Why?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Suspect</a:t>
            </a:r>
            <a:r>
              <a:rPr lang="en-US" dirty="0" smtClean="0"/>
              <a:t>- a person who is suspected of committing a crime.</a:t>
            </a:r>
            <a:endParaRPr lang="en-US" dirty="0"/>
          </a:p>
        </p:txBody>
      </p:sp>
      <p:pic>
        <p:nvPicPr>
          <p:cNvPr id="23554" name="Picture 2" descr="http://media.lehighvalleylive.com/warren-county_impact/photo/blairstown-suspect-9de57b027831fd29_med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1828800"/>
            <a:ext cx="1466849" cy="2514600"/>
          </a:xfrm>
          <a:prstGeom prst="rect">
            <a:avLst/>
          </a:prstGeom>
          <a:noFill/>
        </p:spPr>
      </p:pic>
      <p:pic>
        <p:nvPicPr>
          <p:cNvPr id="23556" name="Picture 4" descr="http://t1.gstatic.com/images?q=tbn:ANd9GcTxSCChh7AZI_aMKutohi428Kc0zGngP55GxrUEGGLoy3v9iBNsRQ:www.hptx.org/Modules/ShowImage.aspx%3Fimageid%3D2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590800"/>
            <a:ext cx="1676400" cy="1486221"/>
          </a:xfrm>
          <a:prstGeom prst="rect">
            <a:avLst/>
          </a:prstGeom>
          <a:noFill/>
        </p:spPr>
      </p:pic>
      <p:pic>
        <p:nvPicPr>
          <p:cNvPr id="23558" name="Picture 6" descr="http://t0.gstatic.com/images?q=tbn:ANd9GcQQqB2XHReQYcV1cOlrVohOWTRqAS3EfHHA7wIKC6GOrSZRedb3:legacymedia.localworld.co.uk/275789/Article/images/15157419/352711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2667000"/>
            <a:ext cx="2305050" cy="1547917"/>
          </a:xfrm>
          <a:prstGeom prst="rect">
            <a:avLst/>
          </a:prstGeom>
          <a:noFill/>
        </p:spPr>
      </p:pic>
      <p:cxnSp>
        <p:nvCxnSpPr>
          <p:cNvPr id="12" name="Straight Arrow Connector 11"/>
          <p:cNvCxnSpPr/>
          <p:nvPr/>
        </p:nvCxnSpPr>
        <p:spPr>
          <a:xfrm>
            <a:off x="2514600" y="2514600"/>
            <a:ext cx="762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286000" y="2514600"/>
            <a:ext cx="228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*</a:t>
            </a:r>
            <a:r>
              <a:rPr lang="en-US" dirty="0" smtClean="0">
                <a:solidFill>
                  <a:srgbClr val="00B050"/>
                </a:solidFill>
              </a:rPr>
              <a:t>accuse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blame somebody for a misdeed or a crime</a:t>
            </a:r>
            <a:endParaRPr lang="en-US" dirty="0"/>
          </a:p>
        </p:txBody>
      </p:sp>
      <p:pic>
        <p:nvPicPr>
          <p:cNvPr id="20482" name="Picture 2" descr="http://t2.gstatic.com/images?q=tbn:ANd9GcQukck3CsvMChNl9tv_prKPX052WMbef7aCxOeS-mvUeePEVxA7FQ:us.123rf.com/400wm/400/400/justmeyo/justmeyo1101/justmeyo110100178/8616859-two-business-people-accuse-her-colleague-and-pointing-to-her-isolated-on-white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590800"/>
            <a:ext cx="4311926" cy="2895600"/>
          </a:xfrm>
          <a:prstGeom prst="rect">
            <a:avLst/>
          </a:prstGeom>
          <a:noFill/>
        </p:spPr>
      </p:pic>
      <p:pic>
        <p:nvPicPr>
          <p:cNvPr id="1026" name="Picture 2" descr="http://t0.gstatic.com/images?q=tbn:ANd9GcTyD6qv6ERWT2cUlWftgNrCE2uJIh2bculYusUn_GCv-VhKC5C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200400"/>
            <a:ext cx="2740440" cy="2495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*</a:t>
            </a:r>
            <a:r>
              <a:rPr lang="en-US" dirty="0" smtClean="0">
                <a:solidFill>
                  <a:srgbClr val="00B050"/>
                </a:solidFill>
              </a:rPr>
              <a:t>evidence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Proof that a person is guilty. </a:t>
            </a:r>
          </a:p>
          <a:p>
            <a:r>
              <a:rPr lang="en-US" dirty="0" smtClean="0"/>
              <a:t>You need </a:t>
            </a:r>
            <a:r>
              <a:rPr lang="en-US" i="1" dirty="0" smtClean="0">
                <a:solidFill>
                  <a:srgbClr val="00B0F0"/>
                </a:solidFill>
              </a:rPr>
              <a:t>evidence</a:t>
            </a:r>
            <a:r>
              <a:rPr lang="en-US" dirty="0" smtClean="0"/>
              <a:t> to accuse a person of a crime</a:t>
            </a:r>
          </a:p>
          <a:p>
            <a:r>
              <a:rPr lang="en-US" dirty="0" smtClean="0"/>
              <a:t>This X-Ray is the </a:t>
            </a:r>
            <a:r>
              <a:rPr lang="en-US" i="1" dirty="0" smtClean="0">
                <a:solidFill>
                  <a:srgbClr val="00B0F0"/>
                </a:solidFill>
              </a:rPr>
              <a:t>evidence</a:t>
            </a:r>
            <a:r>
              <a:rPr lang="en-US" dirty="0" smtClean="0"/>
              <a:t> of what?</a:t>
            </a:r>
            <a:endParaRPr lang="en-US" dirty="0"/>
          </a:p>
        </p:txBody>
      </p:sp>
      <p:pic>
        <p:nvPicPr>
          <p:cNvPr id="21506" name="Picture 2" descr="http://t2.gstatic.com/images?q=tbn:ANd9GcRH1iFl3ThdB4Y3_kfdDEjSKR4RHJSBHzOYpQ8NzJmQWpE9wUXT:thelaughbag.files.wordpress.com/2011/05/funny-pictures-cat-eats-toilet-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267200"/>
            <a:ext cx="3200400" cy="2397212"/>
          </a:xfrm>
          <a:prstGeom prst="rect">
            <a:avLst/>
          </a:prstGeom>
          <a:noFill/>
        </p:spPr>
      </p:pic>
      <p:pic>
        <p:nvPicPr>
          <p:cNvPr id="21508" name="Picture 4" descr="http://t3.gstatic.com/images?q=tbn:ANd9GcRxESCsD_Wxov4j3SejGKJAon0aUQB0xj1FtJLKBBHJFNvmVwqE:laughingsquid.com/wp-content/uploads/homework-evidence-20110505-1139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962400"/>
            <a:ext cx="2971800" cy="2150053"/>
          </a:xfrm>
          <a:prstGeom prst="rect">
            <a:avLst/>
          </a:prstGeom>
          <a:noFill/>
        </p:spPr>
      </p:pic>
      <p:pic>
        <p:nvPicPr>
          <p:cNvPr id="2050" name="Picture 2" descr="http://t0.gstatic.com/images?q=tbn:ANd9GcQGBgdiq1n27gyD1FhdYIcoES57qUST-86m16UbKrV9jbq-uoNFm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28600"/>
            <a:ext cx="2390775" cy="1914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culprit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Person responsible for trouble or one who committed the crime. </a:t>
            </a:r>
            <a:endParaRPr lang="en-US" dirty="0"/>
          </a:p>
        </p:txBody>
      </p:sp>
      <p:pic>
        <p:nvPicPr>
          <p:cNvPr id="27650" name="Picture 2" descr="http://t0.gstatic.com/images?q=tbn:ANd9GcTfR_tOnQbLeNyKv6TvraKuH7Hu7_fQkouFXSTTAI0_S-7fHvgafA:affordablehousinginstitute.org/blogs/us/wp-content/uploads/culprit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124200"/>
            <a:ext cx="2988183" cy="2362200"/>
          </a:xfrm>
          <a:prstGeom prst="rect">
            <a:avLst/>
          </a:prstGeom>
          <a:noFill/>
        </p:spPr>
      </p:pic>
      <p:pic>
        <p:nvPicPr>
          <p:cNvPr id="27652" name="Picture 4" descr="http://t0.gstatic.com/images?q=tbn:ANd9GcSiQVvsly1i4sLb2TtbUPubEoZuW6OEeXjhZiHsKtZkTup6pjDfNQ:www.kidsreadus.com/mm5/graphics/00000001/TC_CulpritCV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667000"/>
            <a:ext cx="3520847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360</TotalTime>
  <Words>371</Words>
  <Application>Microsoft Office PowerPoint</Application>
  <PresentationFormat>On-screen Show (4:3)</PresentationFormat>
  <Paragraphs>73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Metro</vt:lpstr>
      <vt:lpstr>The Mystery of the Missing lunch</vt:lpstr>
      <vt:lpstr>*assignments</vt:lpstr>
      <vt:lpstr>*Allergies</vt:lpstr>
      <vt:lpstr>*consideration </vt:lpstr>
      <vt:lpstr>*consume</vt:lpstr>
      <vt:lpstr>*Suspicious/ suspect</vt:lpstr>
      <vt:lpstr>*accuse</vt:lpstr>
      <vt:lpstr>*evidence</vt:lpstr>
      <vt:lpstr>culprit</vt:lpstr>
      <vt:lpstr>alibi</vt:lpstr>
      <vt:lpstr>innocent</vt:lpstr>
      <vt:lpstr>Slide 12</vt:lpstr>
      <vt:lpstr>sneeze</vt:lpstr>
      <vt:lpstr>clues</vt:lpstr>
      <vt:lpstr>sniff</vt:lpstr>
      <vt:lpstr>apologetically</vt:lpstr>
      <vt:lpstr>Slide 17</vt:lpstr>
      <vt:lpstr>100% certain</vt:lpstr>
      <vt:lpstr>determined</vt:lpstr>
      <vt:lpstr>vegetarians</vt:lpstr>
    </vt:vector>
  </TitlesOfParts>
  <Company>Oklahoma City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Mystery of the Missing lunch</dc:title>
  <dc:creator>eytaylor</dc:creator>
  <cp:lastModifiedBy>OKCPS</cp:lastModifiedBy>
  <cp:revision>29</cp:revision>
  <dcterms:created xsi:type="dcterms:W3CDTF">2013-08-02T22:20:24Z</dcterms:created>
  <dcterms:modified xsi:type="dcterms:W3CDTF">2013-08-05T13:00:31Z</dcterms:modified>
</cp:coreProperties>
</file>