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8" r:id="rId4"/>
    <p:sldId id="269" r:id="rId5"/>
    <p:sldId id="270" r:id="rId6"/>
    <p:sldId id="271" r:id="rId7"/>
    <p:sldId id="272" r:id="rId8"/>
    <p:sldId id="257" r:id="rId9"/>
    <p:sldId id="261" r:id="rId10"/>
    <p:sldId id="262" r:id="rId11"/>
    <p:sldId id="264" r:id="rId12"/>
    <p:sldId id="263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pp.discoveryeducation.com/player/view/assetGuid/96C6F14A-BABD-4910-A643-8E045A8B6CE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Walk in </a:t>
            </a:r>
            <a:br>
              <a:rPr lang="en-US" dirty="0" smtClean="0"/>
            </a:br>
            <a:r>
              <a:rPr lang="en-US" dirty="0" smtClean="0"/>
              <a:t>the Desert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4.1.2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1667" t="21333" r="24444" b="6667"/>
          <a:stretch>
            <a:fillRect/>
          </a:stretch>
        </p:blipFill>
        <p:spPr bwMode="auto">
          <a:xfrm>
            <a:off x="0" y="152400"/>
            <a:ext cx="373003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3334" t="20444" r="44444" b="44000"/>
          <a:stretch>
            <a:fillRect/>
          </a:stretch>
        </p:blipFill>
        <p:spPr bwMode="auto">
          <a:xfrm>
            <a:off x="3048000" y="3505200"/>
            <a:ext cx="1676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4"/>
          </a:xfrm>
        </p:spPr>
        <p:txBody>
          <a:bodyPr>
            <a:normAutofit/>
          </a:bodyPr>
          <a:lstStyle/>
          <a:p>
            <a:r>
              <a:rPr lang="en-US" dirty="0" smtClean="0"/>
              <a:t>In one small patch of desert, you could see many different animals, including  lumbering Gila monsters.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Lumber (verb)- to move aimlessly  </a:t>
            </a:r>
            <a:endParaRPr lang="en-US" sz="2000" dirty="0"/>
          </a:p>
        </p:txBody>
      </p:sp>
      <p:pic>
        <p:nvPicPr>
          <p:cNvPr id="6146" name="Picture 2" descr="https://encrypted-tbn1.gstatic.com/images?q=tbn:ANd9GcQvXYi7zln_1475sIr4iDAzq7V7oPeYOrZnaQaCIOvVu2j7FgZh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2466975" cy="1847851"/>
          </a:xfrm>
          <a:prstGeom prst="rect">
            <a:avLst/>
          </a:prstGeom>
          <a:noFill/>
        </p:spPr>
      </p:pic>
      <p:pic>
        <p:nvPicPr>
          <p:cNvPr id="6148" name="Picture 4" descr="https://encrypted-tbn3.gstatic.com/images?q=tbn:ANd9GcQvC9VZsu_ZBpz9tUP2V6VkTIaXoRtkTOomh-AdMLNhVkSjUyw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429000"/>
            <a:ext cx="1847850" cy="2466975"/>
          </a:xfrm>
          <a:prstGeom prst="rect">
            <a:avLst/>
          </a:prstGeom>
          <a:noFill/>
        </p:spPr>
      </p:pic>
      <p:pic>
        <p:nvPicPr>
          <p:cNvPr id="6150" name="Picture 6" descr="https://encrypted-tbn0.gstatic.com/images?q=tbn:ANd9GcTfaBo46zNTBq_WmL0g4r_7MxJXvGe2v2y5fh5M93erkaqK2W5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895600"/>
            <a:ext cx="2581275" cy="1771651"/>
          </a:xfrm>
          <a:prstGeom prst="rect">
            <a:avLst/>
          </a:prstGeom>
          <a:noFill/>
        </p:spPr>
      </p:pic>
      <p:pic>
        <p:nvPicPr>
          <p:cNvPr id="6152" name="Picture 8" descr="https://encrypted-tbn2.gstatic.com/images?q=tbn:ANd9GcTd1TKpmyE45TC2AzpKvHbjYP6FfI7fi1LZJOgSMmjsgljDbamjM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7244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Grasshoppers spin silken webs among cactus spines.</a:t>
            </a:r>
          </a:p>
          <a:p>
            <a:pPr>
              <a:buNone/>
            </a:pPr>
            <a:r>
              <a:rPr lang="en-US" sz="2000" dirty="0" smtClean="0"/>
              <a:t>		      silken hair		silk		silken webs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silken (adjective)-like silk in smoothness, softness, glossiness, or delicateness</a:t>
            </a:r>
            <a:endParaRPr lang="en-US" sz="2000" dirty="0"/>
          </a:p>
        </p:txBody>
      </p:sp>
      <p:pic>
        <p:nvPicPr>
          <p:cNvPr id="5122" name="Picture 2" descr="https://encrypted-tbn0.gstatic.com/images?q=tbn:ANd9GcQoF-QRKUpiRq052j2aTUStk4zAaDELxnuVPj1FEHp5Q-c72def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1338884" cy="2019300"/>
          </a:xfrm>
          <a:prstGeom prst="rect">
            <a:avLst/>
          </a:prstGeom>
          <a:noFill/>
        </p:spPr>
      </p:pic>
      <p:pic>
        <p:nvPicPr>
          <p:cNvPr id="5124" name="Picture 4" descr="https://encrypted-tbn2.gstatic.com/images?q=tbn:ANd9GcTjSeCOCoL7DR4Tz1NDuKsl6TnfEqU0-ta7sNAreZKlnzHs1r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124200"/>
            <a:ext cx="1576332" cy="2066926"/>
          </a:xfrm>
          <a:prstGeom prst="rect">
            <a:avLst/>
          </a:prstGeom>
          <a:noFill/>
        </p:spPr>
      </p:pic>
      <p:pic>
        <p:nvPicPr>
          <p:cNvPr id="5126" name="Picture 6" descr="https://encrypted-tbn3.gstatic.com/images?q=tbn:ANd9GcQ4VKIuxhWVsQVxuig4P63EdqbROrFojT9lviowbtlqEYwyEuNB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908746"/>
            <a:ext cx="2057400" cy="1282254"/>
          </a:xfrm>
          <a:prstGeom prst="rect">
            <a:avLst/>
          </a:prstGeom>
          <a:noFill/>
        </p:spPr>
      </p:pic>
      <p:pic>
        <p:nvPicPr>
          <p:cNvPr id="5128" name="Picture 8" descr="https://encrypted-tbn1.gstatic.com/images?q=tbn:ANd9GcQ-QRBPKTTtoBt7eMF-A4yi1z9bSkipIHET441DyGZk46Y2ASj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191000"/>
            <a:ext cx="2057400" cy="1369107"/>
          </a:xfrm>
          <a:prstGeom prst="rect">
            <a:avLst/>
          </a:prstGeom>
          <a:noFill/>
        </p:spPr>
      </p:pic>
      <p:pic>
        <p:nvPicPr>
          <p:cNvPr id="5130" name="Picture 10" descr="https://encrypted-tbn0.gstatic.com/images?q=tbn:ANd9GcT5DYlreITN9d9bnKw6OeDeLCMk6MJbtVShjhbXsC4NLx4nr5-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876549"/>
            <a:ext cx="2060052" cy="1543051"/>
          </a:xfrm>
          <a:prstGeom prst="rect">
            <a:avLst/>
          </a:prstGeom>
          <a:noFill/>
        </p:spPr>
      </p:pic>
      <p:pic>
        <p:nvPicPr>
          <p:cNvPr id="5132" name="Picture 12" descr="https://encrypted-tbn2.gstatic.com/images?q=tbn:ANd9GcSx55BmboljgLXIuhxsdEpjDU_T_zlM1ELnorgRYIxNIufOKwdd4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86425" y="4038600"/>
            <a:ext cx="2847975" cy="1895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swallows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59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roadrunner catches the lizard by its tail and swallows it in one gulp.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swallow (verb)</a:t>
            </a:r>
            <a:br>
              <a:rPr lang="en-US" sz="2400" dirty="0" smtClean="0"/>
            </a:br>
            <a:r>
              <a:rPr lang="en-US" sz="2400" dirty="0" smtClean="0"/>
              <a:t>to take into the stomach by drawing through the mouth and throat with a voluntary muscular action, as food or drink.  </a:t>
            </a:r>
          </a:p>
        </p:txBody>
      </p:sp>
      <p:pic>
        <p:nvPicPr>
          <p:cNvPr id="4098" name="Picture 2" descr="https://encrypted-tbn2.gstatic.com/images?q=tbn:ANd9GcRVMKILyLs1ZN45cns8x5_RyBn749RS8KLgGM-NR-h2A2AXfoRi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4600"/>
            <a:ext cx="2286000" cy="2861388"/>
          </a:xfrm>
          <a:prstGeom prst="rect">
            <a:avLst/>
          </a:prstGeom>
          <a:noFill/>
        </p:spPr>
      </p:pic>
      <p:pic>
        <p:nvPicPr>
          <p:cNvPr id="4100" name="Picture 4" descr="https://encrypted-tbn3.gstatic.com/images?q=tbn:ANd9GcT1PtdSegtuGuTvGJyBSJeHUPpujlMatEHIIt2XJDVWC7d5ZsPY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048000"/>
            <a:ext cx="2533650" cy="1809751"/>
          </a:xfrm>
          <a:prstGeom prst="rect">
            <a:avLst/>
          </a:prstGeom>
          <a:noFill/>
        </p:spPr>
      </p:pic>
      <p:pic>
        <p:nvPicPr>
          <p:cNvPr id="4102" name="Picture 6" descr="https://encrypted-tbn2.gstatic.com/images?q=tbn:ANd9GcQvNYcXoyhDRh_0Hl0WTjf2Ox423Xlyl211Hpn6N4zUCB3vTMs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286000"/>
            <a:ext cx="2476500" cy="1847851"/>
          </a:xfrm>
          <a:prstGeom prst="rect">
            <a:avLst/>
          </a:prstGeom>
          <a:noFill/>
        </p:spPr>
      </p:pic>
      <p:pic>
        <p:nvPicPr>
          <p:cNvPr id="4104" name="Picture 8" descr="https://encrypted-tbn0.gstatic.com/images?q=tbn:ANd9GcT559l59zRNkcr-_Td7m0hec_5flxu0-8yIQPcFblF5RAD-Tyl1u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1148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/>
          <a:lstStyle/>
          <a:p>
            <a:r>
              <a:rPr lang="en-US" dirty="0" smtClean="0"/>
              <a:t>Scorpions often lurk in crevices under rocks during the day.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lurk (verb)- </a:t>
            </a:r>
          </a:p>
          <a:p>
            <a:pPr>
              <a:buNone/>
            </a:pPr>
            <a:r>
              <a:rPr lang="en-US" sz="2000" dirty="0" smtClean="0"/>
              <a:t>	to lie in wait</a:t>
            </a:r>
            <a:endParaRPr lang="en-US" sz="2000" dirty="0"/>
          </a:p>
        </p:txBody>
      </p:sp>
      <p:pic>
        <p:nvPicPr>
          <p:cNvPr id="3074" name="Picture 2" descr="https://encrypted-tbn2.gstatic.com/images?q=tbn:ANd9GcQptgV_5zIPf7vdihRYMAwL3Xnjd7ccHKj4nbrUQEMFKSoiGyz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67000"/>
            <a:ext cx="2476500" cy="1847851"/>
          </a:xfrm>
          <a:prstGeom prst="rect">
            <a:avLst/>
          </a:prstGeom>
          <a:noFill/>
        </p:spPr>
      </p:pic>
      <p:pic>
        <p:nvPicPr>
          <p:cNvPr id="3076" name="Picture 4" descr="https://encrypted-tbn1.gstatic.com/images?q=tbn:ANd9GcTOJyLdiGJVhUBFZGsXUTK72ODfnThlHZFxfxm7mhCpsMBSqj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8450" y="3276600"/>
            <a:ext cx="2038350" cy="2238376"/>
          </a:xfrm>
          <a:prstGeom prst="rect">
            <a:avLst/>
          </a:prstGeom>
          <a:noFill/>
        </p:spPr>
      </p:pic>
      <p:pic>
        <p:nvPicPr>
          <p:cNvPr id="3078" name="Picture 6" descr="https://encrypted-tbn0.gstatic.com/images?q=tbn:ANd9GcSwU7fIYKNNX_-sikqniBG9tmF2alz7Z-RWcl8_5i2n8ssuBV6dF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86000"/>
            <a:ext cx="2057400" cy="2219326"/>
          </a:xfrm>
          <a:prstGeom prst="rect">
            <a:avLst/>
          </a:prstGeom>
          <a:noFill/>
        </p:spPr>
      </p:pic>
      <p:pic>
        <p:nvPicPr>
          <p:cNvPr id="3080" name="Picture 8" descr="https://encrypted-tbn2.gstatic.com/images?q=tbn:ANd9GcR-0HHi5dKEEZQnyizJnNmmyxFGejVQ_I1dK9MxeSDQMVlCAtQKs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7748" y="4572000"/>
            <a:ext cx="3206228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/>
          <a:lstStyle/>
          <a:p>
            <a:r>
              <a:rPr lang="en-US" dirty="0" smtClean="0"/>
              <a:t>Heat waves shimmer above the landscape.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shimmer (verb)</a:t>
            </a:r>
          </a:p>
          <a:p>
            <a:pPr>
              <a:buNone/>
            </a:pPr>
            <a:r>
              <a:rPr lang="en-US" sz="2000" dirty="0" smtClean="0"/>
              <a:t>	to shine with or reflect light</a:t>
            </a:r>
          </a:p>
        </p:txBody>
      </p:sp>
      <p:pic>
        <p:nvPicPr>
          <p:cNvPr id="2050" name="Picture 2" descr="https://encrypted-tbn2.gstatic.com/images?q=tbn:ANd9GcSSSi3Ef9unbaYCFT8C4-61rbdRmp-bpFTKt64MAhgoAtPk0IY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95600"/>
            <a:ext cx="2143125" cy="2143125"/>
          </a:xfrm>
          <a:prstGeom prst="rect">
            <a:avLst/>
          </a:prstGeom>
          <a:noFill/>
        </p:spPr>
      </p:pic>
      <p:pic>
        <p:nvPicPr>
          <p:cNvPr id="2052" name="Picture 4" descr="https://encrypted-tbn3.gstatic.com/images?q=tbn:ANd9GcQT14h9W72KK0GhWaIy4wq7DNqOpyZHNLKuC-UBS49_5rc6Jbl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038600"/>
            <a:ext cx="2362200" cy="1933576"/>
          </a:xfrm>
          <a:prstGeom prst="rect">
            <a:avLst/>
          </a:prstGeom>
        </p:spPr>
      </p:pic>
      <p:pic>
        <p:nvPicPr>
          <p:cNvPr id="2056" name="Picture 8" descr="https://encrypted-tbn0.gstatic.com/images?q=tbn:ANd9GcRdX-kp3qaQ6F5gsi2w_dAngM6RoA-Z-XxZ-b8xdfuEQg9rXQo3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209800"/>
            <a:ext cx="3662311" cy="2743200"/>
          </a:xfrm>
          <a:prstGeom prst="rect">
            <a:avLst/>
          </a:prstGeom>
          <a:noFill/>
        </p:spPr>
      </p:pic>
      <p:pic>
        <p:nvPicPr>
          <p:cNvPr id="2058" name="Picture 10" descr="https://encrypted-tbn2.gstatic.com/images?q=tbn:ANd9GcRlT-U0CCT_vLuj6c1ukNLti4v63EEZ6UXJWPQqLmTUSyhBHq1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765748"/>
            <a:ext cx="2057400" cy="1196652"/>
          </a:xfrm>
          <a:prstGeom prst="rect">
            <a:avLst/>
          </a:prstGeom>
          <a:noFill/>
        </p:spPr>
      </p:pic>
      <p:pic>
        <p:nvPicPr>
          <p:cNvPr id="2060" name="Picture 12" descr="https://encrypted-tbn0.gstatic.com/images?q=tbn:ANd9GcTOy0M5PfVn2KbJdXkRpn9FxeFj5glADeepohViO3bNApXoRIbix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572000"/>
            <a:ext cx="2524125" cy="180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/>
          <a:lstStyle/>
          <a:p>
            <a:r>
              <a:rPr lang="en-US" dirty="0" smtClean="0"/>
              <a:t>Coyotes join voices in an eerie song.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eerie (adjective)</a:t>
            </a:r>
          </a:p>
          <a:p>
            <a:pPr>
              <a:buNone/>
            </a:pPr>
            <a:r>
              <a:rPr lang="en-US" sz="2000" dirty="0" smtClean="0"/>
              <a:t>	weird and scary</a:t>
            </a:r>
            <a:endParaRPr lang="en-US" sz="2000" dirty="0"/>
          </a:p>
        </p:txBody>
      </p:sp>
      <p:pic>
        <p:nvPicPr>
          <p:cNvPr id="1026" name="Picture 2" descr="https://encrypted-tbn0.gstatic.com/images?q=tbn:ANd9GcR5aMSjj5wluY0lbiiMZwujgKqNUkzvc6mk9pQwpkA1fCuUKN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3290681" cy="2209800"/>
          </a:xfrm>
          <a:prstGeom prst="rect">
            <a:avLst/>
          </a:prstGeom>
          <a:noFill/>
        </p:spPr>
      </p:pic>
      <p:pic>
        <p:nvPicPr>
          <p:cNvPr id="1028" name="Picture 4" descr="https://encrypted-tbn3.gstatic.com/images?q=tbn:ANd9GcROXr4O1pswcneDwHQQ_rZAeIDsFYjDVUwnD7qte_Od8n-dydk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810000"/>
            <a:ext cx="2466975" cy="1847851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TJqNwZNx5euRGdLTI9Fum5ipynP_kylJi_s359p0OK-5Te1TYq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133600"/>
            <a:ext cx="2828925" cy="1609726"/>
          </a:xfrm>
          <a:prstGeom prst="rect">
            <a:avLst/>
          </a:prstGeom>
          <a:noFill/>
        </p:spPr>
      </p:pic>
      <p:pic>
        <p:nvPicPr>
          <p:cNvPr id="1032" name="Picture 8" descr="https://encrypted-tbn1.gstatic.com/images?q=tbn:ANd9GcSUXJ65KuTmQcf3Y52vgsXeX28S8yQyz3dpVDzlQ_PMM8Zylhyr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810000"/>
            <a:ext cx="3505200" cy="258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Deserts have a very dry climate.</a:t>
            </a:r>
          </a:p>
          <a:p>
            <a:r>
              <a:rPr lang="en-US" dirty="0" smtClean="0"/>
              <a:t>Deserts (:42)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app.discoveryeducation.com/player/view/assetGuid/96C6F14A-BABD-4910-A643-8E045A8B6CE4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desert (noun)-A dry, often sandy region of little rainfall, extreme temperatures, and few plants</a:t>
            </a:r>
            <a:endParaRPr lang="en-US" sz="2600" dirty="0"/>
          </a:p>
        </p:txBody>
      </p:sp>
      <p:pic>
        <p:nvPicPr>
          <p:cNvPr id="9218" name="Picture 2" descr="https://encrypted-tbn1.gstatic.com/images?q=tbn:ANd9GcQagZx878nWR-nG28lB_RvynJpBxcJwvsPaYxidl7DQfsuaB1ar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505200"/>
            <a:ext cx="2619375" cy="1743075"/>
          </a:xfrm>
          <a:prstGeom prst="rect">
            <a:avLst/>
          </a:prstGeom>
          <a:noFill/>
        </p:spPr>
      </p:pic>
      <p:pic>
        <p:nvPicPr>
          <p:cNvPr id="9220" name="Picture 4" descr="https://encrypted-tbn1.gstatic.com/images?q=tbn:ANd9GcSfOnN2fdgS9RnJut8uIyJNZM4hCEKs3xsN8nFy7hMcN9OrtQN05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24200"/>
            <a:ext cx="3581400" cy="2232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</a:t>
            </a:r>
            <a:r>
              <a:rPr lang="en-US" dirty="0" smtClean="0"/>
              <a:t>esert photos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6" name="Picture 4" descr="http://www.slashfilm.com/wp/wp-content/images/tintin-desert-high-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2362200"/>
            <a:ext cx="8086725" cy="343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</a:t>
            </a:r>
            <a:r>
              <a:rPr lang="en-US" dirty="0" smtClean="0"/>
              <a:t>esert photos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ttps://catholiccourses.benedictpress.com/lounge/wp-content/uploads/2012/02/Des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524625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</a:t>
            </a:r>
            <a:r>
              <a:rPr lang="en-US" dirty="0" smtClean="0"/>
              <a:t>esert photos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http://free-screensavers-backgrounds.com/wp-content/uploads/2010/12/utah-des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677025" cy="4171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</a:t>
            </a:r>
            <a:r>
              <a:rPr lang="en-US" dirty="0" smtClean="0"/>
              <a:t>esert photos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2" name="Picture 4" descr="http://us.123rf.com/400wm/400/400/zhu_zhu/zhu_zhu1011/zhu_zhu101100003/8273239-altiplano-lagoon-miscanti-close-to-cerro-miscanti-desert-atacama-ch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457950" cy="430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</a:t>
            </a:r>
            <a:r>
              <a:rPr lang="en-US" dirty="0" smtClean="0"/>
              <a:t>esert photos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https://encrypted-tbn2.gstatic.com/images?q=tbn:ANd9GcTY_-x-ZSTBoZSWAFQ_Xe3sQQ2gdNiUCL7j_PdGZHcMEwsfaNyus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5714996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biome’s climate, soil, plants and animals are all connected.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climate (noun)-A region of the earth having particular weather conditions (hot, cold, dry, humid)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1219200" y="2514600"/>
            <a:ext cx="7162800" cy="3581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http://www.blueplanetbiomes.org/images/climate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782570"/>
            <a:ext cx="6700684" cy="3372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nocturnal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3"/>
          </a:xfrm>
        </p:spPr>
        <p:txBody>
          <a:bodyPr/>
          <a:lstStyle/>
          <a:p>
            <a:r>
              <a:rPr lang="en-US" dirty="0" smtClean="0"/>
              <a:t>Many desert animals are nocturnal.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nocturnal (adjective)- most active at night</a:t>
            </a:r>
          </a:p>
        </p:txBody>
      </p:sp>
      <p:pic>
        <p:nvPicPr>
          <p:cNvPr id="7174" name="Picture 6" descr="https://encrypted-tbn0.gstatic.com/images?q=tbn:ANd9GcQOYuPZrZ9l22Io4qoPLRRpU22AwFjA4z_kBwmNwbXcmuk4VOOR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87806"/>
            <a:ext cx="4038600" cy="2731994"/>
          </a:xfrm>
          <a:prstGeom prst="rect">
            <a:avLst/>
          </a:prstGeom>
          <a:noFill/>
        </p:spPr>
      </p:pic>
      <p:pic>
        <p:nvPicPr>
          <p:cNvPr id="7176" name="Picture 8" descr="https://encrypted-tbn1.gstatic.com/images?q=tbn:ANd9GcT7rF2BMmrL5Hsb7cTsq7dzwOsjFnS0yJucbg7mAj2OTTTJs96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62200"/>
            <a:ext cx="3124200" cy="2524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134</TotalTime>
  <Words>197</Words>
  <Application>Microsoft Office PowerPoint</Application>
  <PresentationFormat>On-screen Show (4:3)</PresentationFormat>
  <Paragraphs>135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Foundry</vt:lpstr>
      <vt:lpstr>A Walk in  the Desert</vt:lpstr>
      <vt:lpstr>desert</vt:lpstr>
      <vt:lpstr>desert photos</vt:lpstr>
      <vt:lpstr>desert photos</vt:lpstr>
      <vt:lpstr>desert photos</vt:lpstr>
      <vt:lpstr>desert photos</vt:lpstr>
      <vt:lpstr>desert photos</vt:lpstr>
      <vt:lpstr>climate</vt:lpstr>
      <vt:lpstr>nocturnal</vt:lpstr>
      <vt:lpstr>lumbering</vt:lpstr>
      <vt:lpstr>silken</vt:lpstr>
      <vt:lpstr>swallows</vt:lpstr>
      <vt:lpstr>lurk</vt:lpstr>
      <vt:lpstr>shimmer</vt:lpstr>
      <vt:lpstr>eerie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Walk in the Desert</dc:title>
  <dc:creator>jlbuckmaster</dc:creator>
  <cp:lastModifiedBy>jlbuckmaster</cp:lastModifiedBy>
  <cp:revision>17</cp:revision>
  <dcterms:created xsi:type="dcterms:W3CDTF">2012-12-23T03:53:54Z</dcterms:created>
  <dcterms:modified xsi:type="dcterms:W3CDTF">2013-01-16T20:24:37Z</dcterms:modified>
</cp:coreProperties>
</file>