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7" r:id="rId2"/>
    <p:sldId id="257" r:id="rId3"/>
    <p:sldId id="258" r:id="rId4"/>
    <p:sldId id="268" r:id="rId5"/>
    <p:sldId id="278" r:id="rId6"/>
    <p:sldId id="259" r:id="rId7"/>
    <p:sldId id="260" r:id="rId8"/>
    <p:sldId id="269" r:id="rId9"/>
    <p:sldId id="276" r:id="rId10"/>
    <p:sldId id="277" r:id="rId11"/>
    <p:sldId id="270" r:id="rId12"/>
    <p:sldId id="271" r:id="rId13"/>
    <p:sldId id="272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96" y="-6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FE60A90C-26D5-4D13-A3AB-7FFB8AB7C982}" type="datetimeFigureOut">
              <a:rPr lang="en-US" smtClean="0"/>
              <a:pPr/>
              <a:t>8/20/2013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0A90C-26D5-4D13-A3AB-7FFB8AB7C982}" type="datetimeFigureOut">
              <a:rPr lang="en-US" smtClean="0"/>
              <a:pPr/>
              <a:t>8/20/2013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0A90C-26D5-4D13-A3AB-7FFB8AB7C982}" type="datetimeFigureOut">
              <a:rPr lang="en-US" smtClean="0"/>
              <a:pPr/>
              <a:t>8/20/2013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0A90C-26D5-4D13-A3AB-7FFB8AB7C982}" type="datetimeFigureOut">
              <a:rPr lang="en-US" smtClean="0"/>
              <a:pPr/>
              <a:t>8/20/2013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FE60A90C-26D5-4D13-A3AB-7FFB8AB7C982}" type="datetimeFigureOut">
              <a:rPr lang="en-US" smtClean="0"/>
              <a:pPr/>
              <a:t>8/20/2013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0A90C-26D5-4D13-A3AB-7FFB8AB7C982}" type="datetimeFigureOut">
              <a:rPr lang="en-US" smtClean="0"/>
              <a:pPr/>
              <a:t>8/20/2013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0A90C-26D5-4D13-A3AB-7FFB8AB7C982}" type="datetimeFigureOut">
              <a:rPr lang="en-US" smtClean="0"/>
              <a:pPr/>
              <a:t>8/20/2013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0A90C-26D5-4D13-A3AB-7FFB8AB7C982}" type="datetimeFigureOut">
              <a:rPr lang="en-US" smtClean="0"/>
              <a:pPr/>
              <a:t>8/20/2013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0A90C-26D5-4D13-A3AB-7FFB8AB7C982}" type="datetimeFigureOut">
              <a:rPr lang="en-US" smtClean="0"/>
              <a:pPr/>
              <a:t>8/20/2013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FE60A90C-26D5-4D13-A3AB-7FFB8AB7C982}" type="datetimeFigureOut">
              <a:rPr lang="en-US" smtClean="0"/>
              <a:pPr/>
              <a:t>8/20/2013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FE60A90C-26D5-4D13-A3AB-7FFB8AB7C982}" type="datetimeFigureOut">
              <a:rPr lang="en-US" smtClean="0"/>
              <a:pPr/>
              <a:t>8/20/2013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FE60A90C-26D5-4D13-A3AB-7FFB8AB7C982}" type="datetimeFigureOut">
              <a:rPr lang="en-US" smtClean="0"/>
              <a:pPr/>
              <a:t>8/20/2013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 l="5000" t="11556" r="56111" b="5778"/>
          <a:stretch>
            <a:fillRect/>
          </a:stretch>
        </p:blipFill>
        <p:spPr bwMode="auto">
          <a:xfrm>
            <a:off x="2133600" y="228600"/>
            <a:ext cx="4572000" cy="6074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Natural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Meaning:  formed by nature</a:t>
            </a:r>
          </a:p>
          <a:p>
            <a:pPr>
              <a:buNone/>
            </a:pPr>
            <a:endParaRPr lang="en-US" sz="2400" dirty="0" smtClean="0"/>
          </a:p>
          <a:p>
            <a:pPr algn="ctr">
              <a:buNone/>
            </a:pPr>
            <a:r>
              <a:rPr lang="en-US" sz="2400" b="1" dirty="0" smtClean="0"/>
              <a:t>Fingernails</a:t>
            </a:r>
          </a:p>
          <a:p>
            <a:pPr>
              <a:buNone/>
            </a:pPr>
            <a:r>
              <a:rPr lang="en-US" sz="2400" dirty="0" smtClean="0"/>
              <a:t>		Natural: 			Not natural (man made)</a:t>
            </a:r>
          </a:p>
        </p:txBody>
      </p:sp>
      <p:pic>
        <p:nvPicPr>
          <p:cNvPr id="34818" name="Picture 2" descr="http://t2.gstatic.com/images?q=tbn:ANd9GcSgO-ZAF09bveCZyvANOAoPqr6yQ4VwOTdpW_v-DumRPi1anh6h:gallery.hd.org/_exhibits/people/_more2005/_more12/fingers-female-human-unpainted-finger-nails-fingernails-fingernail-3-J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810000"/>
            <a:ext cx="2466975" cy="1847851"/>
          </a:xfrm>
          <a:prstGeom prst="rect">
            <a:avLst/>
          </a:prstGeom>
          <a:noFill/>
        </p:spPr>
      </p:pic>
      <p:pic>
        <p:nvPicPr>
          <p:cNvPr id="34820" name="Picture 4" descr="http://i.beautylish.co/vSObw9vTrBtaxXnLg4ZDBwfQB9A/cl-c4/glittery-3d-despicable-me-2-inspired-nai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276600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completed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i="1" dirty="0" smtClean="0"/>
              <a:t>It was a cold morning in January when 28 elk finally completed a long journey.</a:t>
            </a:r>
          </a:p>
          <a:p>
            <a:pPr>
              <a:buNone/>
            </a:pPr>
            <a:r>
              <a:rPr lang="en-US" sz="2400" dirty="0" smtClean="0"/>
              <a:t>Meaning: finished</a:t>
            </a:r>
          </a:p>
          <a:p>
            <a:pPr>
              <a:buNone/>
            </a:pPr>
            <a:r>
              <a:rPr lang="en-US" sz="2400" dirty="0" smtClean="0"/>
              <a:t>						completing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		   completing		a book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smtClean="0"/>
              <a:t>		   a race</a:t>
            </a:r>
            <a:endParaRPr lang="en-US" sz="2400" dirty="0"/>
          </a:p>
        </p:txBody>
      </p:sp>
      <p:pic>
        <p:nvPicPr>
          <p:cNvPr id="6146" name="Picture 2" descr="http://www.tgm.org/finishingTheRa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971800"/>
            <a:ext cx="1981200" cy="1314197"/>
          </a:xfrm>
          <a:prstGeom prst="rect">
            <a:avLst/>
          </a:prstGeom>
          <a:noFill/>
        </p:spPr>
      </p:pic>
      <p:pic>
        <p:nvPicPr>
          <p:cNvPr id="6148" name="Picture 4" descr="http://petersterlacci.com/wp-content/uploads/2012/07/crossing-the-finish-line-1024x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343400"/>
            <a:ext cx="3429000" cy="2143125"/>
          </a:xfrm>
          <a:prstGeom prst="rect">
            <a:avLst/>
          </a:prstGeom>
          <a:noFill/>
        </p:spPr>
      </p:pic>
      <p:pic>
        <p:nvPicPr>
          <p:cNvPr id="6150" name="Picture 6" descr="http://inkspirationalmessages.com/wp-content/uploads/2013/02/The_End_Boo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2362200"/>
            <a:ext cx="2286000" cy="1911096"/>
          </a:xfrm>
          <a:prstGeom prst="rect">
            <a:avLst/>
          </a:prstGeom>
          <a:noFill/>
        </p:spPr>
      </p:pic>
      <p:pic>
        <p:nvPicPr>
          <p:cNvPr id="6152" name="Picture 8" descr="http://pad1.whstatic.com/images/thumb/8/8a/Avoid-Reading-the-Ending-of-a-Book-First-Step-4.jpg/550px-Avoid-Reading-the-Ending-of-a-Book-First-Step-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4343400"/>
            <a:ext cx="3333750" cy="22305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journey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i="1" dirty="0" smtClean="0"/>
              <a:t>It was a cold morning in January when 28 elk finally completed a long journey.</a:t>
            </a:r>
          </a:p>
          <a:p>
            <a:pPr>
              <a:buNone/>
            </a:pPr>
            <a:r>
              <a:rPr lang="en-US" sz="2400" dirty="0" smtClean="0"/>
              <a:t>Meaning: finished</a:t>
            </a:r>
          </a:p>
          <a:p>
            <a:endParaRPr lang="en-US" sz="2400" dirty="0"/>
          </a:p>
        </p:txBody>
      </p:sp>
      <p:pic>
        <p:nvPicPr>
          <p:cNvPr id="5122" name="Picture 2" descr="http://farm5.static.flickr.com/4133/4992731852_888e48a6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4876800"/>
            <a:ext cx="2819400" cy="1877721"/>
          </a:xfrm>
          <a:prstGeom prst="rect">
            <a:avLst/>
          </a:prstGeom>
          <a:noFill/>
        </p:spPr>
      </p:pic>
      <p:pic>
        <p:nvPicPr>
          <p:cNvPr id="5124" name="Picture 4" descr="http://debbiehodge.com/home/wp-content/uploads/2010/11/iStock_journe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133600"/>
            <a:ext cx="4048125" cy="2686051"/>
          </a:xfrm>
          <a:prstGeom prst="rect">
            <a:avLst/>
          </a:prstGeom>
          <a:noFill/>
        </p:spPr>
      </p:pic>
      <p:pic>
        <p:nvPicPr>
          <p:cNvPr id="5126" name="Picture 6" descr="http://lasirenacigars.com/images/bg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351" y="3733800"/>
            <a:ext cx="4686049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prehistoric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i="1" dirty="0" smtClean="0"/>
              <a:t>People visit the park to see prehistoric trees.</a:t>
            </a:r>
          </a:p>
          <a:p>
            <a:pPr>
              <a:buNone/>
            </a:pPr>
            <a:r>
              <a:rPr lang="en-US" sz="2800" dirty="0" smtClean="0"/>
              <a:t>Meaning: time before recorded history</a:t>
            </a:r>
            <a:endParaRPr lang="en-US" sz="2800" dirty="0"/>
          </a:p>
        </p:txBody>
      </p:sp>
      <p:pic>
        <p:nvPicPr>
          <p:cNvPr id="2050" name="Picture 2" descr="http://us.123rf.com/400wm/400/400/AlienCat/AlienCat1105/AlienCat110500013/9572611-an-afternoon-prehistoric-scene-with-three-compsognathus-dinosaurs-on-the-run--3d-rend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743200"/>
            <a:ext cx="5232400" cy="3924300"/>
          </a:xfrm>
          <a:prstGeom prst="rect">
            <a:avLst/>
          </a:prstGeom>
          <a:noFill/>
        </p:spPr>
      </p:pic>
      <p:pic>
        <p:nvPicPr>
          <p:cNvPr id="2052" name="Picture 4" descr="http://www.mrdowling.com/images/602neolith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667000"/>
            <a:ext cx="2969559" cy="2019301"/>
          </a:xfrm>
          <a:prstGeom prst="rect">
            <a:avLst/>
          </a:prstGeom>
          <a:noFill/>
        </p:spPr>
      </p:pic>
      <p:pic>
        <p:nvPicPr>
          <p:cNvPr id="2054" name="Picture 6" descr="https://encrypted-tbn1.gstatic.com/images?q=tbn:ANd9GcR_rRwH-bGDch-hQicC7emVAfN86Enrv3bPvGC8KYJ29GK4ihFUyTV5fRt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4781843"/>
            <a:ext cx="2771775" cy="20761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Petrified Forest National Park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http://www.nps.gov/pefo/images/Petrified-Forest-National-Park-Scenic-Keystone-Ar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447800"/>
            <a:ext cx="3819678" cy="2819400"/>
          </a:xfrm>
          <a:prstGeom prst="rect">
            <a:avLst/>
          </a:prstGeom>
          <a:noFill/>
        </p:spPr>
      </p:pic>
      <p:pic>
        <p:nvPicPr>
          <p:cNvPr id="23556" name="Picture 4" descr="http://www.kids-n-fun.com/Wall/nationale%20parken/petrified%20forest%20national%20park,%20arizo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895600"/>
            <a:ext cx="5181600" cy="3886200"/>
          </a:xfrm>
          <a:prstGeom prst="rect">
            <a:avLst/>
          </a:prstGeom>
          <a:noFill/>
        </p:spPr>
      </p:pic>
      <p:pic>
        <p:nvPicPr>
          <p:cNvPr id="23558" name="Picture 6" descr="http://upload.wikimedia.org/wikipedia/commons/b/b0/USA_June1997_Petrified-Forest_Arizo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495800"/>
            <a:ext cx="3200400" cy="213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81001"/>
            <a:ext cx="8229600" cy="2209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Animals Come Home</a:t>
            </a:r>
            <a:br>
              <a:rPr lang="en-US" sz="3200" dirty="0" smtClean="0"/>
            </a:br>
            <a:r>
              <a:rPr lang="en-US" sz="3200" dirty="0" smtClean="0"/>
              <a:t>to Our Natural Parks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4.1.3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5000" t="11556" r="56667" b="6222"/>
          <a:stretch>
            <a:fillRect/>
          </a:stretch>
        </p:blipFill>
        <p:spPr bwMode="auto">
          <a:xfrm>
            <a:off x="152400" y="780774"/>
            <a:ext cx="4419600" cy="5924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6667" t="14222" r="78888" b="60445"/>
          <a:stretch>
            <a:fillRect/>
          </a:stretch>
        </p:blipFill>
        <p:spPr bwMode="auto">
          <a:xfrm>
            <a:off x="6705600" y="4267200"/>
            <a:ext cx="19812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Elk are coming home to their natural homes.</a:t>
            </a:r>
            <a:endParaRPr lang="en-US" i="1" dirty="0"/>
          </a:p>
        </p:txBody>
      </p:sp>
      <p:pic>
        <p:nvPicPr>
          <p:cNvPr id="28674" name="Picture 2" descr="http://upload.wikimedia.org/wikipedia/commons/thumb/5/55/Rocky_Mountain_Bull_Elk.jpg/220px-Rocky_Mountain_Bull_El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819400"/>
            <a:ext cx="2762250" cy="2209800"/>
          </a:xfrm>
          <a:prstGeom prst="rect">
            <a:avLst/>
          </a:prstGeom>
          <a:noFill/>
        </p:spPr>
      </p:pic>
      <p:pic>
        <p:nvPicPr>
          <p:cNvPr id="28678" name="Picture 6" descr="http://www.ammoland.com/wp-content/uploads/2010/11/bull-el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2903" y="2628900"/>
            <a:ext cx="5138697" cy="4076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roamed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i="1" dirty="0" smtClean="0"/>
              <a:t>More than 200 million years ago dinosaurs roamed the earth. </a:t>
            </a:r>
          </a:p>
          <a:p>
            <a:pPr>
              <a:buNone/>
            </a:pPr>
            <a:r>
              <a:rPr lang="en-US" sz="2400" dirty="0" smtClean="0"/>
              <a:t>Meaning:  walked around</a:t>
            </a:r>
            <a:endParaRPr lang="en-US" sz="2400" dirty="0"/>
          </a:p>
        </p:txBody>
      </p:sp>
      <p:pic>
        <p:nvPicPr>
          <p:cNvPr id="22532" name="Picture 4" descr="http://www.5minutesformom.com/wp-content/uploads/2007/05/julia-walking-fie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3200400"/>
            <a:ext cx="4849811" cy="3581400"/>
          </a:xfrm>
          <a:prstGeom prst="rect">
            <a:avLst/>
          </a:prstGeom>
          <a:noFill/>
        </p:spPr>
      </p:pic>
      <p:pic>
        <p:nvPicPr>
          <p:cNvPr id="22536" name="Picture 8" descr="http://media-cdn.tripadvisor.com/media/photo-s/02/3e/a6/e3/sheep-roaming-arou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133600"/>
            <a:ext cx="3509454" cy="2628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wildlife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i="1" dirty="0" smtClean="0"/>
              <a:t>National parks protect wildlife, history and culture. </a:t>
            </a:r>
          </a:p>
          <a:p>
            <a:pPr>
              <a:buNone/>
            </a:pPr>
            <a:r>
              <a:rPr lang="en-US" sz="2400" dirty="0" smtClean="0"/>
              <a:t>Meaning: animals living in the wild (not pets)</a:t>
            </a:r>
            <a:endParaRPr lang="en-US" sz="2400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 l="556" t="10667" r="1667" b="7556"/>
          <a:stretch>
            <a:fillRect/>
          </a:stretch>
        </p:blipFill>
        <p:spPr bwMode="auto">
          <a:xfrm>
            <a:off x="685800" y="2590800"/>
            <a:ext cx="7848600" cy="4102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Natural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i="1" dirty="0" smtClean="0"/>
              <a:t>Park rangers are bringing animals back to their natural environments.</a:t>
            </a:r>
          </a:p>
          <a:p>
            <a:pPr>
              <a:buNone/>
            </a:pPr>
            <a:r>
              <a:rPr lang="en-US" sz="2400" dirty="0" smtClean="0"/>
              <a:t>Meaning:  formed by nature</a:t>
            </a:r>
          </a:p>
          <a:p>
            <a:pPr algn="ctr">
              <a:buNone/>
            </a:pPr>
            <a:r>
              <a:rPr lang="en-US" sz="2400" b="1" dirty="0" smtClean="0"/>
              <a:t>Where do fish live?</a:t>
            </a:r>
          </a:p>
          <a:p>
            <a:pPr>
              <a:buNone/>
            </a:pPr>
            <a:r>
              <a:rPr lang="en-US" sz="2400" dirty="0" smtClean="0"/>
              <a:t>		Natural: 				Not natural:</a:t>
            </a:r>
          </a:p>
        </p:txBody>
      </p:sp>
      <p:pic>
        <p:nvPicPr>
          <p:cNvPr id="31746" name="Picture 2" descr="http://www.oregon.gov/ODA/NRD/PublishingImages/new_feature/ri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3657600"/>
            <a:ext cx="3789217" cy="2743200"/>
          </a:xfrm>
          <a:prstGeom prst="rect">
            <a:avLst/>
          </a:prstGeom>
          <a:noFill/>
        </p:spPr>
      </p:pic>
      <p:pic>
        <p:nvPicPr>
          <p:cNvPr id="31748" name="Picture 4" descr="http://www.liberalrev.com/wp-content/uploads/2012/08/fish-bow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657600"/>
            <a:ext cx="2819400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Natural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Meaning:  formed by nature</a:t>
            </a:r>
          </a:p>
          <a:p>
            <a:pPr>
              <a:buNone/>
            </a:pPr>
            <a:endParaRPr lang="en-US" sz="2400" dirty="0" smtClean="0"/>
          </a:p>
          <a:p>
            <a:pPr algn="ctr">
              <a:buNone/>
            </a:pPr>
            <a:r>
              <a:rPr lang="en-US" sz="2400" b="1" dirty="0" smtClean="0"/>
              <a:t>What does a harbor look like?</a:t>
            </a:r>
          </a:p>
          <a:p>
            <a:pPr>
              <a:buNone/>
            </a:pPr>
            <a:r>
              <a:rPr lang="en-US" sz="2400" dirty="0" smtClean="0"/>
              <a:t>		Natural: 			Not natural (man made)</a:t>
            </a:r>
          </a:p>
        </p:txBody>
      </p:sp>
      <p:pic>
        <p:nvPicPr>
          <p:cNvPr id="33798" name="Picture 6" descr="http://www.dubai-architecture.info/Picture1-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2531" y="3352800"/>
            <a:ext cx="4454769" cy="2895600"/>
          </a:xfrm>
          <a:prstGeom prst="rect">
            <a:avLst/>
          </a:prstGeom>
          <a:noFill/>
        </p:spPr>
      </p:pic>
      <p:pic>
        <p:nvPicPr>
          <p:cNvPr id="33800" name="Picture 8" descr="http://www.harborspringsrealestate.com/images/harb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10000"/>
            <a:ext cx="3886200" cy="17301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1458</TotalTime>
  <Words>153</Words>
  <Application>Microsoft Office PowerPoint</Application>
  <PresentationFormat>On-screen Show (4:3)</PresentationFormat>
  <Paragraphs>38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Foundry</vt:lpstr>
      <vt:lpstr>Slide 1</vt:lpstr>
      <vt:lpstr>prehistoric</vt:lpstr>
      <vt:lpstr>Petrified Forest National Park</vt:lpstr>
      <vt:lpstr>Animals Come Home to Our Natural Parks</vt:lpstr>
      <vt:lpstr>elk</vt:lpstr>
      <vt:lpstr>roamed</vt:lpstr>
      <vt:lpstr>wildlife</vt:lpstr>
      <vt:lpstr>Natural</vt:lpstr>
      <vt:lpstr>Natural</vt:lpstr>
      <vt:lpstr>Natural</vt:lpstr>
      <vt:lpstr>completed</vt:lpstr>
      <vt:lpstr>journey</vt:lpstr>
      <vt:lpstr>Slide 13</vt:lpstr>
      <vt:lpstr>Slide 14</vt:lpstr>
      <vt:lpstr>Slide 15</vt:lpstr>
      <vt:lpstr>Slide 16</vt:lpstr>
    </vt:vector>
  </TitlesOfParts>
  <Company>Oklahoma City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Walk in the Desert</dc:title>
  <dc:creator>jlbuckmaster</dc:creator>
  <cp:lastModifiedBy>J. Buckmaster</cp:lastModifiedBy>
  <cp:revision>22</cp:revision>
  <dcterms:created xsi:type="dcterms:W3CDTF">2012-12-23T03:53:54Z</dcterms:created>
  <dcterms:modified xsi:type="dcterms:W3CDTF">2013-08-20T23:03:31Z</dcterms:modified>
</cp:coreProperties>
</file>