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8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4" r:id="rId19"/>
    <p:sldId id="277" r:id="rId20"/>
    <p:sldId id="278" r:id="rId21"/>
    <p:sldId id="282" r:id="rId22"/>
    <p:sldId id="280" r:id="rId23"/>
    <p:sldId id="279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Astronaut</a:t>
            </a:r>
            <a:br>
              <a:rPr lang="en-US" dirty="0" smtClean="0"/>
            </a:br>
            <a:r>
              <a:rPr lang="en-US" dirty="0" smtClean="0"/>
              <a:t>and the Onion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4.4.1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112" t="21333" r="25555" b="7556"/>
          <a:stretch>
            <a:fillRect/>
          </a:stretch>
        </p:blipFill>
        <p:spPr bwMode="auto">
          <a:xfrm>
            <a:off x="76200" y="1092200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778" t="24000" r="45555" b="44889"/>
          <a:stretch>
            <a:fillRect/>
          </a:stretch>
        </p:blipFill>
        <p:spPr bwMode="auto">
          <a:xfrm>
            <a:off x="6781800" y="3708400"/>
            <a:ext cx="1752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omanita.com/wp-content/uploads/2012/11/3d-pavement-ar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web3mantra.com/wp-content/uploads/2012/04/Sidewalk-Chalk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kasallman.files.wordpress.com/2012/10/edgar-mueller-street-art-2-1-water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800600" cy="5324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4.bp.blogspot.com/-Nn7hnMM8sv4/UDVvdZ7oR4I/AAAAAAAAAT8/UQ3WYwFRfsg/s1600/3d+Art+Painting+_niss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767" y="1600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digitalphotopix.com/wp-content/uploads/2012/02/3Dsidewalkart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myinkblog.com/wp-content/uploads/2011/04/julianbeever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enpundit.com/wp-content/uploads/2012/01/street-art-chalk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91400" cy="493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sidewalk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2.bp.blogspot.com/_hPeQpgeAnKk/TTT5_X4DrGI/AAAAAAAADCk/jIEKUKg0kXs/s1600/Koi+Pond+Rod+Tr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1925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“Even ‘I can’t’ can be a good, sensible thing to say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i="1" dirty="0" smtClean="0">
                <a:solidFill>
                  <a:srgbClr val="92D050"/>
                </a:solidFill>
              </a:rPr>
              <a:t>Sensible- a good choice</a:t>
            </a:r>
            <a:endParaRPr lang="en-US" i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dirty="0" smtClean="0"/>
              <a:t>	Which pictures show sensible ideas?</a:t>
            </a:r>
            <a:endParaRPr lang="en-US" dirty="0" smtClean="0"/>
          </a:p>
        </p:txBody>
      </p:sp>
      <p:pic>
        <p:nvPicPr>
          <p:cNvPr id="2050" name="Picture 2" descr="https://encrypted-tbn3.gstatic.com/images?q=tbn:ANd9GcRGsWjo9t0MHewhvTH6xOos5QBnGqk6Degtn9FFGzEy6DhqgI_1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619375" cy="1743076"/>
          </a:xfrm>
          <a:prstGeom prst="rect">
            <a:avLst/>
          </a:prstGeom>
          <a:noFill/>
        </p:spPr>
      </p:pic>
      <p:pic>
        <p:nvPicPr>
          <p:cNvPr id="2052" name="Picture 4" descr="http://2.bp.blogspot.com/-MRTACCCwMHY/UO2c_AbTzyI/AAAAAAAAVj4/gs-ofmk6BA8/s1600/life-of-p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95775"/>
            <a:ext cx="4148666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choice or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a good breakfast</a:t>
            </a:r>
            <a:endParaRPr lang="en-US" dirty="0"/>
          </a:p>
        </p:txBody>
      </p:sp>
      <p:pic>
        <p:nvPicPr>
          <p:cNvPr id="34818" name="Picture 2" descr="http://www.visualphotos.com/photo/2x3211378/girl_eating_breakfast_42-17233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9800"/>
            <a:ext cx="5334000" cy="444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I was paralyzed.  I couldn’t move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paralyzed leg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Paralyzed- unable to move </a:t>
            </a:r>
            <a:endParaRPr lang="en-US" dirty="0"/>
          </a:p>
        </p:txBody>
      </p:sp>
      <p:pic>
        <p:nvPicPr>
          <p:cNvPr id="8194" name="Picture 2" descr="http://www.toledoblade.com/image/2010/06/01/800x_b1_cCM_z/UM-rehab-program-sets-paralyzed-OSU-student-on-his-f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276600" cy="446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or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a HUGE, unhealthy breakfast</a:t>
            </a:r>
            <a:endParaRPr lang="en-US" dirty="0"/>
          </a:p>
        </p:txBody>
      </p:sp>
      <p:pic>
        <p:nvPicPr>
          <p:cNvPr id="38914" name="Picture 2" descr="http://blog.opentable.com/wp-content/uploads/2011/08/Panc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79724"/>
            <a:ext cx="4038600" cy="409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get a stomachache after eating all those pancakes! </a:t>
            </a:r>
            <a:endParaRPr lang="en-US" dirty="0"/>
          </a:p>
        </p:txBody>
      </p:sp>
      <p:pic>
        <p:nvPicPr>
          <p:cNvPr id="39938" name="Picture 2" descr="https://encrypted-tbn0.gstatic.com/images?q=tbn:ANd9GcRJ69nciukfPPVWIWbUoQaxT2I2mNCfE-OiCvd-NTlm_Qhdx0V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3277312" cy="2971800"/>
          </a:xfrm>
          <a:prstGeom prst="rect">
            <a:avLst/>
          </a:prstGeom>
          <a:noFill/>
        </p:spPr>
      </p:pic>
      <p:pic>
        <p:nvPicPr>
          <p:cNvPr id="5" name="Picture 2" descr="http://blog.opentable.com/wp-content/uploads/2011/08/Panc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4038600" cy="409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or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/>
          <a:lstStyle/>
          <a:p>
            <a:r>
              <a:rPr lang="en-US" dirty="0" smtClean="0"/>
              <a:t>Going to an aquarium to see sharks</a:t>
            </a:r>
            <a:endParaRPr lang="en-US" dirty="0"/>
          </a:p>
        </p:txBody>
      </p:sp>
      <p:pic>
        <p:nvPicPr>
          <p:cNvPr id="36866" name="Picture 2" descr="http://25.media.tumblr.com/tumblr_m9hr17i4DW1r5vxsz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17346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or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Swimming with a shark</a:t>
            </a:r>
            <a:endParaRPr lang="en-US" dirty="0"/>
          </a:p>
        </p:txBody>
      </p:sp>
      <p:pic>
        <p:nvPicPr>
          <p:cNvPr id="37890" name="Picture 2" descr="http://kids.discovery.com/img/images/survive-shark-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771900" cy="3771900"/>
          </a:xfrm>
          <a:prstGeom prst="rect">
            <a:avLst/>
          </a:prstGeom>
          <a:noFill/>
        </p:spPr>
      </p:pic>
      <p:sp>
        <p:nvSpPr>
          <p:cNvPr id="37892" name="AutoShape 4" descr="http://www.themiamiplanet.org/wp-content/uploads/2011/10/Photo-E-Guy-Harvey-filming-Tiger-Shark-680x4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ttp://www.themiamiplanet.org/wp-content/uploads/2011/10/Photo-E-Guy-Harvey-filming-Tiger-Shark-680x4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6" name="Picture 8" descr="http://www.themiamiplanet.org/wp-content/uploads/2011/10/Photo-E-Guy-Harvey-filming-Tiger-Shark-680x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800600" cy="2873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might get bitten!</a:t>
            </a:r>
          </a:p>
          <a:p>
            <a:pPr>
              <a:buNone/>
            </a:pPr>
            <a:r>
              <a:rPr lang="en-US" sz="1800" dirty="0" smtClean="0"/>
              <a:t>(not a real shark)</a:t>
            </a:r>
            <a:endParaRPr lang="en-US" dirty="0"/>
          </a:p>
        </p:txBody>
      </p:sp>
      <p:pic>
        <p:nvPicPr>
          <p:cNvPr id="40962" name="Picture 2" descr="http://thedisplacednation.files.wordpress.com/2011/05/shark_b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55617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paralyzed with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paralyzed means that you cannot move because of an injury.  </a:t>
            </a:r>
          </a:p>
          <a:p>
            <a:r>
              <a:rPr lang="en-US" dirty="0" smtClean="0"/>
              <a:t>Being </a:t>
            </a:r>
            <a:r>
              <a:rPr lang="en-US" u="sng" dirty="0" smtClean="0"/>
              <a:t>paralyzed with fear</a:t>
            </a:r>
            <a:r>
              <a:rPr lang="en-US" dirty="0" smtClean="0"/>
              <a:t> means you are too afraid to move.  </a:t>
            </a:r>
            <a:endParaRPr lang="en-US" dirty="0"/>
          </a:p>
        </p:txBody>
      </p:sp>
      <p:pic>
        <p:nvPicPr>
          <p:cNvPr id="24578" name="Picture 2" descr="https://encrypted-tbn2.gstatic.com/images?q=tbn:ANd9GcQWgoTX9-W8noWkaiwrP8y1deV94XCCGWr0fTBnw7pwOottKs7c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2381250" cy="1914525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QYMw7SkDip4S562h_-ZiByFhuZvBSdv4iYltUkxVEnhFgs8LsO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2628900" cy="1733551"/>
          </a:xfrm>
          <a:prstGeom prst="rect">
            <a:avLst/>
          </a:prstGeom>
          <a:noFill/>
        </p:spPr>
      </p:pic>
      <p:pic>
        <p:nvPicPr>
          <p:cNvPr id="24582" name="Picture 6" descr="http://www.clevescene.com/binary/af02/1284385164-jamie-lidell.jpg"/>
          <p:cNvPicPr>
            <a:picLocks noChangeAspect="1" noChangeArrowheads="1"/>
          </p:cNvPicPr>
          <p:nvPr/>
        </p:nvPicPr>
        <p:blipFill>
          <a:blip r:embed="rId4" cstate="print"/>
          <a:srcRect l="20000" t="1636" r="25000" b="46012"/>
          <a:stretch>
            <a:fillRect/>
          </a:stretch>
        </p:blipFill>
        <p:spPr bwMode="auto">
          <a:xfrm>
            <a:off x="6172200" y="3886200"/>
            <a:ext cx="2514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astronaut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Dr. Grace Street, the astronaut?</a:t>
            </a:r>
            <a:endParaRPr lang="en-US" dirty="0"/>
          </a:p>
        </p:txBody>
      </p:sp>
      <p:pic>
        <p:nvPicPr>
          <p:cNvPr id="5" name="Picture 6" descr="http://cw.ua.edu/wp-content/uploads/2011/11/astronau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235922" cy="4046538"/>
          </a:xfrm>
          <a:prstGeom prst="rect">
            <a:avLst/>
          </a:prstGeom>
          <a:noFill/>
        </p:spPr>
      </p:pic>
      <p:pic>
        <p:nvPicPr>
          <p:cNvPr id="6" name="Picture 8" descr="http://s.pro-gmedia.com/videogamer/media/images/pub/large/astron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208" y="2362201"/>
            <a:ext cx="3596992" cy="2667000"/>
          </a:xfrm>
          <a:prstGeom prst="rect">
            <a:avLst/>
          </a:prstGeom>
          <a:noFill/>
        </p:spPr>
      </p:pic>
      <p:pic>
        <p:nvPicPr>
          <p:cNvPr id="4" name="Picture 4" descr="http://avoision.com/wp/wp-content/uploads/2012/11/astronaut-550x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61076"/>
            <a:ext cx="2743200" cy="182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We floated in our space suits, staring out into the universe.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The universe is our earth, the solar system and all of outer space.  </a:t>
            </a:r>
            <a:endParaRPr lang="en-US" sz="2000" dirty="0"/>
          </a:p>
        </p:txBody>
      </p:sp>
      <p:pic>
        <p:nvPicPr>
          <p:cNvPr id="6146" name="Picture 2" descr="http://rack.1.mshcdn.com/media/ZgkyMDEyLzEyLzA0L2MzL2lmeW91dHdlZXRpLmJkeC5qcGcKcAl0aHVtYgk5NTB4NTM0IwplCWpwZw/fdfdea98/0ec/if-you-tweet-it-the-universe-will-come-6289f27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569359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universe was calling us to go on an endless journey.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Endless- without an end/ without stopping</a:t>
            </a:r>
          </a:p>
        </p:txBody>
      </p:sp>
      <p:pic>
        <p:nvPicPr>
          <p:cNvPr id="5122" name="Picture 2" descr="https://encrypted-tbn3.gstatic.com/images?q=tbn:ANd9GcSZTs37xz0QW0A8sGyuBfNwlOwkpBNVjtvHLzykhfP2LtBKC_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324100" cy="1962150"/>
          </a:xfrm>
          <a:prstGeom prst="rect">
            <a:avLst/>
          </a:prstGeom>
          <a:noFill/>
        </p:spPr>
      </p:pic>
      <p:pic>
        <p:nvPicPr>
          <p:cNvPr id="5124" name="Picture 4" descr="http://www.deviantart.com/download/13890813/The_ocean_by_xi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4876800" cy="3657600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SmDHtaxbhpV_H_feZaYCQpbqKNabF-NTJXtUMCd_zVzQBil5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95800"/>
            <a:ext cx="1866900" cy="123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 far as we know, </a:t>
            </a:r>
            <a:br>
              <a:rPr lang="en-US" dirty="0" smtClean="0"/>
            </a:br>
            <a:r>
              <a:rPr lang="en-US" dirty="0" smtClean="0"/>
              <a:t>the universe is endless.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gamewpp.com/wp-content/uploads/2013/01/cosmos3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80288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“But maybe I can’t!” I </a:t>
            </a:r>
            <a:r>
              <a:rPr lang="en-US" dirty="0" smtClean="0"/>
              <a:t>protested.</a:t>
            </a:r>
          </a:p>
          <a:p>
            <a:pPr>
              <a:buNone/>
            </a:pPr>
            <a:r>
              <a:rPr lang="en-US" sz="2400" dirty="0" smtClean="0"/>
              <a:t>Protesting as part of			Protesting for a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an argument				    cause</a:t>
            </a:r>
          </a:p>
        </p:txBody>
      </p:sp>
      <p:pic>
        <p:nvPicPr>
          <p:cNvPr id="4098" name="Picture 2" descr="https://encrypted-tbn1.gstatic.com/images?q=tbn:ANd9GcRXg8IsB_q8oytFF3p0C5pXbfBlrDeLIEFTWK263uMDl3MdsSI_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1676400" cy="1314451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SAqctmNMKfb_OO9gUfHrzZH6dLdIFmNwTWQNjoH8pO-jcha3ZP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SrvC8aaLJPwF6PQTGBrapjz5IKKsHl229fT_F8I6aaU_NNh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53000"/>
            <a:ext cx="2581275" cy="1771651"/>
          </a:xfrm>
          <a:prstGeom prst="rect">
            <a:avLst/>
          </a:prstGeom>
          <a:noFill/>
        </p:spPr>
      </p:pic>
      <p:pic>
        <p:nvPicPr>
          <p:cNvPr id="4104" name="Picture 8" descr="http://25.media.tumblr.com/tumblr_m2sjzkRJ741r6m2leo1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029200"/>
            <a:ext cx="2209800" cy="1240251"/>
          </a:xfrm>
          <a:prstGeom prst="rect">
            <a:avLst/>
          </a:prstGeom>
          <a:noFill/>
        </p:spPr>
      </p:pic>
      <p:pic>
        <p:nvPicPr>
          <p:cNvPr id="4106" name="Picture 10" descr="https://encrypted-tbn3.gstatic.com/images?q=tbn:ANd9GcQaKpseKVXFFXm9qU86ycmpDMrM_JHMu43wTNb1GQKpATqdWdr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1905000" cy="136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“Anyhow – saying ‘Maybe I can’t’ is different.  It’s okay.  It’s realistic</a:t>
            </a:r>
            <a:r>
              <a:rPr lang="en-US" dirty="0" smtClean="0"/>
              <a:t>.”</a:t>
            </a: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Berlin Sans FB" pitchFamily="34" charset="0"/>
              </a:rPr>
              <a:t>Do these look real?</a:t>
            </a: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Berlin Sans FB" pitchFamily="34" charset="0"/>
              </a:rPr>
              <a:t>Tattoo		          carving		     doll		    sidewalk art</a:t>
            </a:r>
            <a:endParaRPr lang="en-US" sz="2000" dirty="0" smtClean="0">
              <a:latin typeface="Berlin Sans FB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Realistic- close to real</a:t>
            </a:r>
            <a:endParaRPr lang="en-US" dirty="0"/>
          </a:p>
        </p:txBody>
      </p:sp>
      <p:pic>
        <p:nvPicPr>
          <p:cNvPr id="3074" name="Picture 2" descr="https://encrypted-tbn2.gstatic.com/images?q=tbn:ANd9GcTl6weR3_yggO57mHqq_AbjtSmoEPy0pA6f5gdJA0orNsE-2mZ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1981200" cy="1483988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QnQxZ0YIQ39Klw5JFp0nhe2DBbRDoX2NMCnmOK91G5DSwdSd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2324100" cy="1962150"/>
          </a:xfrm>
          <a:prstGeom prst="rect">
            <a:avLst/>
          </a:prstGeom>
          <a:noFill/>
        </p:spPr>
      </p:pic>
      <p:pic>
        <p:nvPicPr>
          <p:cNvPr id="3078" name="Picture 6" descr="http://www.dollcorner.com/ashton_drake/living_baby_do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1600200" cy="1935726"/>
          </a:xfrm>
          <a:prstGeom prst="rect">
            <a:avLst/>
          </a:prstGeom>
          <a:noFill/>
        </p:spPr>
      </p:pic>
      <p:pic>
        <p:nvPicPr>
          <p:cNvPr id="3080" name="Picture 8" descr="http://media-cache-ec5.pinterest.com/upload/70228075409692558_jHMVOY6P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14600"/>
            <a:ext cx="18288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631</TotalTime>
  <Words>261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The Astronaut and the Onion</vt:lpstr>
      <vt:lpstr>paralyzed</vt:lpstr>
      <vt:lpstr>paralyzed with fear</vt:lpstr>
      <vt:lpstr>astronaut</vt:lpstr>
      <vt:lpstr>universe</vt:lpstr>
      <vt:lpstr>endless</vt:lpstr>
      <vt:lpstr>As far as we know,  the universe is endless. </vt:lpstr>
      <vt:lpstr>protested</vt:lpstr>
      <vt:lpstr>realistic</vt:lpstr>
      <vt:lpstr>More realistic sidewalk art</vt:lpstr>
      <vt:lpstr>More realistic sidewalk art</vt:lpstr>
      <vt:lpstr>More realistic sidewalk art</vt:lpstr>
      <vt:lpstr>More realistic sidewalk art</vt:lpstr>
      <vt:lpstr>More realistic sidewalk art</vt:lpstr>
      <vt:lpstr>More realistic sidewalk art</vt:lpstr>
      <vt:lpstr>More realistic sidewalk art</vt:lpstr>
      <vt:lpstr>More realistic sidewalk art</vt:lpstr>
      <vt:lpstr>sensible</vt:lpstr>
      <vt:lpstr>Sensible choice or bad idea?</vt:lpstr>
      <vt:lpstr>Sensible or bad idea?</vt:lpstr>
      <vt:lpstr>Slide 21</vt:lpstr>
      <vt:lpstr>Sensible or bad idea?</vt:lpstr>
      <vt:lpstr>Sensible or bad idea?</vt:lpstr>
      <vt:lpstr>Slide 24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58</cp:revision>
  <dcterms:created xsi:type="dcterms:W3CDTF">2012-12-23T03:53:54Z</dcterms:created>
  <dcterms:modified xsi:type="dcterms:W3CDTF">2013-02-13T21:00:17Z</dcterms:modified>
</cp:coreProperties>
</file>