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7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E60A90C-26D5-4D13-A3AB-7FFB8AB7C98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41A0F8F-BD95-46F2-B02F-89F130F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8333" t="10667" r="22222" b="5778"/>
          <a:stretch>
            <a:fillRect/>
          </a:stretch>
        </p:blipFill>
        <p:spPr bwMode="auto">
          <a:xfrm>
            <a:off x="304799" y="228600"/>
            <a:ext cx="443175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1551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Slide 1</vt:lpstr>
      <vt:lpstr>Slide 2</vt:lpstr>
    </vt:vector>
  </TitlesOfParts>
  <Company>Oklahoma City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Walk in the Desert</dc:title>
  <dc:creator>jlbuckmaster</dc:creator>
  <cp:lastModifiedBy>J. Buckmaster</cp:lastModifiedBy>
  <cp:revision>23</cp:revision>
  <dcterms:created xsi:type="dcterms:W3CDTF">2012-12-23T03:53:54Z</dcterms:created>
  <dcterms:modified xsi:type="dcterms:W3CDTF">2013-08-29T22:25:59Z</dcterms:modified>
</cp:coreProperties>
</file>