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57" r:id="rId3"/>
    <p:sldId id="260" r:id="rId4"/>
    <p:sldId id="27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5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DCE51-BCC7-41EF-B002-C766B8232E14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12605-0967-49A6-900A-9A043B72E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12605-0967-49A6-900A-9A043B72E71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CA5BEAC-BD9E-46CD-B0EA-263282349F60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BEAC-BD9E-46CD-B0EA-263282349F60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BEAC-BD9E-46CD-B0EA-263282349F60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CA5BEAC-BD9E-46CD-B0EA-263282349F60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CA5BEAC-BD9E-46CD-B0EA-263282349F60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CA5BEAC-BD9E-46CD-B0EA-263282349F60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CA5BEAC-BD9E-46CD-B0EA-263282349F60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BEAC-BD9E-46CD-B0EA-263282349F60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CA5BEAC-BD9E-46CD-B0EA-263282349F60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CA5BEAC-BD9E-46CD-B0EA-263282349F60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CA5BEAC-BD9E-46CD-B0EA-263282349F60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CA5BEAC-BD9E-46CD-B0EA-263282349F60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SD8nHfLYmPE" TargetMode="External"/><Relationship Id="rId2" Type="http://schemas.openxmlformats.org/officeDocument/2006/relationships/hyperlink" Target="http://youtu.be/wfLl26yzpk8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2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Pelican Was Hungry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4.1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1667" t="26667" r="52222" b="16444"/>
          <a:stretch>
            <a:fillRect/>
          </a:stretch>
        </p:blipFill>
        <p:spPr bwMode="auto">
          <a:xfrm>
            <a:off x="111919" y="2161162"/>
            <a:ext cx="3393281" cy="462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Pelican saw a little head pop out of the waves.  It was a turtle.  </a:t>
            </a:r>
            <a:endParaRPr lang="en-US" dirty="0"/>
          </a:p>
        </p:txBody>
      </p:sp>
      <p:pic>
        <p:nvPicPr>
          <p:cNvPr id="4100" name="Picture 4" descr="https://encrypted-tbn0.gstatic.com/images?q=tbn:ANd9GcTdoN-bC9c4m6V24J3GolKqZVFcFugVuQa4kA13IeCu0qkTk1TbY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944454"/>
            <a:ext cx="3609975" cy="2703998"/>
          </a:xfrm>
          <a:prstGeom prst="rect">
            <a:avLst/>
          </a:prstGeom>
          <a:noFill/>
        </p:spPr>
      </p:pic>
      <p:pic>
        <p:nvPicPr>
          <p:cNvPr id="4104" name="Picture 8" descr="https://encrypted-tbn3.gstatic.com/images?q=tbn:ANd9GcRhpWsoLV1G5aBcSaHWFK8dVKbijWlyeoIYw3gqC6G9EeYLqAZ_h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27275"/>
            <a:ext cx="2971800" cy="2130726"/>
          </a:xfrm>
          <a:prstGeom prst="rect">
            <a:avLst/>
          </a:prstGeom>
          <a:noFill/>
        </p:spPr>
      </p:pic>
      <p:pic>
        <p:nvPicPr>
          <p:cNvPr id="4106" name="Picture 10" descr="https://encrypted-tbn1.gstatic.com/images?q=tbn:ANd9GcRfzdI3VtxITZe17NRL1eaBmp3hIliQhZFF5pgHWnQxLLvFDqt5A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2971800"/>
            <a:ext cx="3018032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coconut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coconut is much too big for a pelican to eat.  </a:t>
            </a:r>
            <a:endParaRPr lang="en-US" dirty="0"/>
          </a:p>
        </p:txBody>
      </p:sp>
      <p:pic>
        <p:nvPicPr>
          <p:cNvPr id="3080" name="Picture 8" descr="https://encrypted-tbn1.gstatic.com/images?q=tbn:ANd9GcRFTr3CF-zAt1uoPQ1DQRbQ3wJ7fBR6barEQzyupJ4ZVQIbEtL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4433937"/>
            <a:ext cx="3952875" cy="2424063"/>
          </a:xfrm>
          <a:prstGeom prst="rect">
            <a:avLst/>
          </a:prstGeom>
          <a:noFill/>
        </p:spPr>
      </p:pic>
      <p:pic>
        <p:nvPicPr>
          <p:cNvPr id="3078" name="Picture 6" descr="https://encrypted-tbn2.gstatic.com/images?q=tbn:ANd9GcSrerLFuzphC3XLxlXkwCmrbWBhTS0k-kX1uuxPC8IBTy2mkJuu4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3124200"/>
            <a:ext cx="2285702" cy="2997070"/>
          </a:xfrm>
          <a:prstGeom prst="rect">
            <a:avLst/>
          </a:prstGeom>
          <a:noFill/>
        </p:spPr>
      </p:pic>
      <p:pic>
        <p:nvPicPr>
          <p:cNvPr id="4" name="Picture 2" descr="https://encrypted-tbn2.gstatic.com/images?q=tbn:ANd9GcSYl1t9GtgY91LLJh_ltvXBwwms8tp-iuCX44IBJRMZPC0qfVp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4724399"/>
            <a:ext cx="2057400" cy="2057401"/>
          </a:xfrm>
          <a:prstGeom prst="rect">
            <a:avLst/>
          </a:prstGeom>
          <a:noFill/>
        </p:spPr>
      </p:pic>
      <p:pic>
        <p:nvPicPr>
          <p:cNvPr id="3074" name="Picture 2" descr="https://encrypted-tbn3.gstatic.com/images?q=tbn:ANd9GcSQ5xgr_fV3sYsetqnJ_xKmL1lt1x3062d1dWPyyvUsk8OClEywC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2971800"/>
            <a:ext cx="1847850" cy="2476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pelican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Pelican was hungry. </a:t>
            </a:r>
          </a:p>
        </p:txBody>
      </p:sp>
      <p:pic>
        <p:nvPicPr>
          <p:cNvPr id="2052" name="Picture 4" descr="https://encrypted-tbn1.gstatic.com/images?q=tbn:ANd9GcQ8b7PJYmwVajQXQXiw7MZu1ymY4qOxqEVcnuCukmd35PWBi1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38400"/>
            <a:ext cx="2266950" cy="2019301"/>
          </a:xfrm>
          <a:prstGeom prst="rect">
            <a:avLst/>
          </a:prstGeom>
          <a:noFill/>
        </p:spPr>
      </p:pic>
      <p:pic>
        <p:nvPicPr>
          <p:cNvPr id="2054" name="Picture 6" descr="https://encrypted-tbn0.gstatic.com/images?q=tbn:ANd9GcSxJdPVKAxbyETCJj6yOR_4qdGwti_tIpsFgEX6Xn5hi6iNv3SFB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28600"/>
            <a:ext cx="3565306" cy="2362200"/>
          </a:xfrm>
          <a:prstGeom prst="rect">
            <a:avLst/>
          </a:prstGeom>
          <a:noFill/>
        </p:spPr>
      </p:pic>
      <p:pic>
        <p:nvPicPr>
          <p:cNvPr id="2056" name="Picture 8" descr="https://encrypted-tbn0.gstatic.com/images?q=tbn:ANd9GcSuDFy9ok793YOeS5ghhEMCiLvK6KZW4u4urj6vDdJo8PFH1exCs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1" y="4272550"/>
            <a:ext cx="3886200" cy="2585449"/>
          </a:xfrm>
          <a:prstGeom prst="rect">
            <a:avLst/>
          </a:prstGeom>
          <a:noFill/>
        </p:spPr>
      </p:pic>
      <p:pic>
        <p:nvPicPr>
          <p:cNvPr id="2058" name="Picture 10" descr="https://encrypted-tbn3.gstatic.com/images?q=tbn:ANd9GcSxm-wKBkV_zlSRqkihpU453pYuoZ5IciKqa8TVnaEcYTZct15-V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2514600"/>
            <a:ext cx="1905000" cy="1428750"/>
          </a:xfrm>
          <a:prstGeom prst="rect">
            <a:avLst/>
          </a:prstGeom>
          <a:noFill/>
        </p:spPr>
      </p:pic>
      <p:pic>
        <p:nvPicPr>
          <p:cNvPr id="2060" name="Picture 12" descr="https://encrypted-tbn1.gstatic.com/images?q=tbn:ANd9GcTp63CK_5vKBdbXGWLsGTIAQs0l6eDrgeWeucPysreRtx3z3n8xb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14902" y="3809999"/>
            <a:ext cx="4229098" cy="2819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pelican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Pelicans dive bombing for fish</a:t>
            </a:r>
          </a:p>
          <a:p>
            <a:pPr lvl="1"/>
            <a:r>
              <a:rPr lang="en-US" dirty="0" smtClean="0">
                <a:hlinkClick r:id="rId2"/>
              </a:rPr>
              <a:t>http://youtu.be/wfLl26yzpk8</a:t>
            </a:r>
            <a:r>
              <a:rPr lang="en-US" dirty="0" smtClean="0"/>
              <a:t> (1:10)</a:t>
            </a:r>
          </a:p>
          <a:p>
            <a:pPr lvl="1"/>
            <a:r>
              <a:rPr lang="en-US" dirty="0" smtClean="0">
                <a:hlinkClick r:id="rId3"/>
              </a:rPr>
              <a:t>http://youtu.be/SD8nHfLYmPE</a:t>
            </a:r>
            <a:r>
              <a:rPr lang="en-US" dirty="0" smtClean="0"/>
              <a:t> (1:25)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Sight Words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smtClean="0"/>
              <a:t>saw</a:t>
            </a:r>
          </a:p>
          <a:p>
            <a:pPr lvl="1"/>
            <a:r>
              <a:rPr lang="en-US" i="1" dirty="0" smtClean="0"/>
              <a:t>Pelican looked down at the water.  He saw something shaped like a fin in the water.  </a:t>
            </a:r>
          </a:p>
          <a:p>
            <a:r>
              <a:rPr lang="en-US" i="1" dirty="0" smtClean="0"/>
              <a:t>soon</a:t>
            </a:r>
          </a:p>
          <a:p>
            <a:pPr lvl="1"/>
            <a:r>
              <a:rPr lang="en-US" dirty="0" smtClean="0"/>
              <a:t>Soon he saw something floating on top of a wave. </a:t>
            </a:r>
            <a:endParaRPr lang="en-US" i="1" dirty="0" smtClean="0"/>
          </a:p>
          <a:p>
            <a:r>
              <a:rPr lang="en-US" i="1" dirty="0" smtClean="0"/>
              <a:t>every</a:t>
            </a:r>
          </a:p>
          <a:p>
            <a:pPr lvl="1"/>
            <a:r>
              <a:rPr lang="en-US" i="1" dirty="0" smtClean="0"/>
              <a:t>Every little wave sparkled. </a:t>
            </a:r>
          </a:p>
          <a:p>
            <a:r>
              <a:rPr lang="en-US" i="1" dirty="0" smtClean="0"/>
              <a:t>any</a:t>
            </a:r>
          </a:p>
          <a:p>
            <a:pPr lvl="1"/>
            <a:r>
              <a:rPr lang="en-US" i="1" dirty="0" smtClean="0"/>
              <a:t>Pelican still did not have any food.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Informational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An information story gives facts about a topic. </a:t>
            </a:r>
            <a:endParaRPr lang="en-US" dirty="0"/>
          </a:p>
        </p:txBody>
      </p:sp>
      <p:pic>
        <p:nvPicPr>
          <p:cNvPr id="13314" name="Picture 2" descr="https://encrypted-tbn1.gstatic.com/images?q=tbn:ANd9GcS35U0lSsoWq7mdDjKgmUxbSzBIdTPUCLwMLD-zuj443vHBWvc6"/>
          <p:cNvPicPr>
            <a:picLocks noChangeAspect="1" noChangeArrowheads="1"/>
          </p:cNvPicPr>
          <p:nvPr/>
        </p:nvPicPr>
        <p:blipFill>
          <a:blip r:embed="rId3" cstate="print"/>
          <a:srcRect l="17778" r="18222"/>
          <a:stretch>
            <a:fillRect/>
          </a:stretch>
        </p:blipFill>
        <p:spPr bwMode="auto">
          <a:xfrm>
            <a:off x="152400" y="4572000"/>
            <a:ext cx="1371600" cy="2143125"/>
          </a:xfrm>
          <a:prstGeom prst="rect">
            <a:avLst/>
          </a:prstGeom>
          <a:noFill/>
        </p:spPr>
      </p:pic>
      <p:pic>
        <p:nvPicPr>
          <p:cNvPr id="13316" name="Picture 4" descr="https://encrypted-tbn2.gstatic.com/images?q=tbn:ANd9GcSA0evBcFyM2CbW2yigefYEDZ5Ud7oy4fuV_5pkG2YHaT0CVyjMr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4800600"/>
            <a:ext cx="2362200" cy="1933576"/>
          </a:xfrm>
          <a:prstGeom prst="rect">
            <a:avLst/>
          </a:prstGeom>
          <a:noFill/>
        </p:spPr>
      </p:pic>
      <p:pic>
        <p:nvPicPr>
          <p:cNvPr id="13318" name="Picture 6" descr="https://encrypted-tbn3.gstatic.com/images?q=tbn:ANd9GcS1bfynq2_zBwLGwgLnrX5By0Y5vy0WCZ6yE_UGmJ2JiwJE9xN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4495800"/>
            <a:ext cx="1933575" cy="2362200"/>
          </a:xfrm>
          <a:prstGeom prst="rect">
            <a:avLst/>
          </a:prstGeom>
          <a:noFill/>
        </p:spPr>
      </p:pic>
      <p:pic>
        <p:nvPicPr>
          <p:cNvPr id="13320" name="Picture 8" descr="https://encrypted-tbn2.gstatic.com/images?q=tbn:ANd9GcT_FTitW9u2EUm875hPwwzIwWi-ezkcHCuRDcq24U-O_bIKLRv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1200" y="4200524"/>
            <a:ext cx="1714500" cy="2657476"/>
          </a:xfrm>
          <a:prstGeom prst="rect">
            <a:avLst/>
          </a:prstGeom>
          <a:noFill/>
        </p:spPr>
      </p:pic>
      <p:pic>
        <p:nvPicPr>
          <p:cNvPr id="13322" name="Picture 10" descr="https://encrypted-tbn2.gstatic.com/images?q=tbn:ANd9GcQ3LSpHquAQ2nQ7vi1IHwccDlceu8a1xDHe0MEc8J6c7yQChrjYY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2971800"/>
            <a:ext cx="1409700" cy="1419226"/>
          </a:xfrm>
          <a:prstGeom prst="rect">
            <a:avLst/>
          </a:prstGeom>
          <a:noFill/>
        </p:spPr>
      </p:pic>
      <p:pic>
        <p:nvPicPr>
          <p:cNvPr id="13324" name="Picture 12" descr="https://encrypted-tbn0.gstatic.com/images?q=tbn:ANd9GcR0h9wfjnTNA97oI98myLSAOLgkJC1e8-4HwTgfa6FYqPWljaI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91400" y="2432538"/>
            <a:ext cx="1600200" cy="2215663"/>
          </a:xfrm>
          <a:prstGeom prst="rect">
            <a:avLst/>
          </a:prstGeom>
          <a:noFill/>
        </p:spPr>
      </p:pic>
      <p:pic>
        <p:nvPicPr>
          <p:cNvPr id="13326" name="Picture 14" descr="https://encrypted-tbn2.gstatic.com/images?q=tbn:ANd9GcQtWygD4WDQ5SscaySTN-VepKiVkQaUJ0BRDT9FInqLuPR2k5W4pQ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62600" y="2514600"/>
            <a:ext cx="1524000" cy="1757340"/>
          </a:xfrm>
          <a:prstGeom prst="rect">
            <a:avLst/>
          </a:prstGeom>
          <a:noFill/>
        </p:spPr>
      </p:pic>
      <p:pic>
        <p:nvPicPr>
          <p:cNvPr id="13328" name="Picture 16" descr="https://encrypted-tbn1.gstatic.com/images?q=tbn:ANd9GcRMGZeC_ZObt7ou9CKNxQh7Vr7hEvnKgtMXPqOP3LvXggKsMraoSg"/>
          <p:cNvPicPr>
            <a:picLocks noChangeAspect="1" noChangeArrowheads="1"/>
          </p:cNvPicPr>
          <p:nvPr/>
        </p:nvPicPr>
        <p:blipFill>
          <a:blip r:embed="rId10" cstate="print"/>
          <a:srcRect t="14222" b="14667"/>
          <a:stretch>
            <a:fillRect/>
          </a:stretch>
        </p:blipFill>
        <p:spPr bwMode="auto">
          <a:xfrm>
            <a:off x="2743200" y="2514600"/>
            <a:ext cx="2143125" cy="1524000"/>
          </a:xfrm>
          <a:prstGeom prst="rect">
            <a:avLst/>
          </a:prstGeom>
          <a:noFill/>
        </p:spPr>
      </p:pic>
      <p:pic>
        <p:nvPicPr>
          <p:cNvPr id="12" name="Picture 11"/>
          <p:cNvPicPr/>
          <p:nvPr/>
        </p:nvPicPr>
        <p:blipFill>
          <a:blip r:embed="rId11" cstate="print"/>
          <a:srcRect l="21667" t="26667" r="52222" b="16444"/>
          <a:stretch>
            <a:fillRect/>
          </a:stretch>
        </p:blipFill>
        <p:spPr bwMode="auto">
          <a:xfrm>
            <a:off x="7467600" y="53502"/>
            <a:ext cx="1555663" cy="192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sparkled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8056" lvl="1" indent="-384048">
              <a:buSzPct val="80000"/>
              <a:buFont typeface="Wingdings 2"/>
              <a:buChar char=""/>
            </a:pPr>
            <a:r>
              <a:rPr lang="en-US" dirty="0" smtClean="0"/>
              <a:t>Every little wave sparkled.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1266" name="Picture 2" descr="http://static.tumblr.com/btxgu4j/XIPm2t307/spark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048000"/>
            <a:ext cx="4869584" cy="3657600"/>
          </a:xfrm>
          <a:prstGeom prst="rect">
            <a:avLst/>
          </a:prstGeom>
          <a:noFill/>
        </p:spPr>
      </p:pic>
      <p:pic>
        <p:nvPicPr>
          <p:cNvPr id="11268" name="Picture 4" descr="https://encrypted-tbn1.gstatic.com/images?q=tbn:ANd9GcRSMJNpQBxte5oozvJZcBa7KyQYNXeFs-tdCpK8mZTic28gznIp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968" y="4572000"/>
            <a:ext cx="3162557" cy="2143126"/>
          </a:xfrm>
          <a:prstGeom prst="rect">
            <a:avLst/>
          </a:prstGeom>
          <a:noFill/>
        </p:spPr>
      </p:pic>
      <p:pic>
        <p:nvPicPr>
          <p:cNvPr id="11270" name="Picture 6" descr="https://encrypted-tbn3.gstatic.com/images?q=tbn:ANd9GcRWJkSYXp5KIuxYRXvs1iSR4_TGZvSGDFRwh2Mq1PBFD5Ry4D0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228600"/>
            <a:ext cx="1876425" cy="2438400"/>
          </a:xfrm>
          <a:prstGeom prst="rect">
            <a:avLst/>
          </a:prstGeom>
          <a:noFill/>
        </p:spPr>
      </p:pic>
      <p:pic>
        <p:nvPicPr>
          <p:cNvPr id="11272" name="Picture 8" descr="https://encrypted-tbn2.gstatic.com/images?q=tbn:ANd9GcSe-CukpCYen7NnWGHC147KOF8mc0vAtYzgDqhWr56weTnrN3LAP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743200"/>
            <a:ext cx="3181350" cy="1438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/>
          <a:lstStyle/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Pelican was hungry.  He opened his bill wide and closed it fast.</a:t>
            </a:r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r>
              <a:rPr lang="en-US" dirty="0" smtClean="0"/>
              <a:t>pelican		    curlew		</a:t>
            </a:r>
            <a:r>
              <a:rPr lang="en-US" dirty="0" err="1" smtClean="0"/>
              <a:t>dowitcher</a:t>
            </a:r>
            <a:r>
              <a:rPr lang="en-US" dirty="0" smtClean="0"/>
              <a:t>				</a:t>
            </a:r>
            <a:endParaRPr lang="en-US" dirty="0"/>
          </a:p>
        </p:txBody>
      </p:sp>
      <p:pic>
        <p:nvPicPr>
          <p:cNvPr id="28674" name="Picture 2" descr="https://encrypted-tbn2.gstatic.com/images?q=tbn:ANd9GcSTUfvzDP-KPzuVx40Ev3Uh0Qi8eATFABvQmkWfDPxQuMPwASGKQ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90825"/>
            <a:ext cx="2533650" cy="1800225"/>
          </a:xfrm>
          <a:prstGeom prst="rect">
            <a:avLst/>
          </a:prstGeom>
          <a:noFill/>
        </p:spPr>
      </p:pic>
      <p:pic>
        <p:nvPicPr>
          <p:cNvPr id="28676" name="Picture 4" descr="https://encrypted-tbn1.gstatic.com/images?q=tbn:ANd9GcRX92co1gGMo2YJUxSX_cCkzznfvMRsrOgeAskoZoSH4Ty1e3_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1" y="4391025"/>
            <a:ext cx="1641660" cy="2466975"/>
          </a:xfrm>
          <a:prstGeom prst="rect">
            <a:avLst/>
          </a:prstGeom>
          <a:noFill/>
        </p:spPr>
      </p:pic>
      <p:pic>
        <p:nvPicPr>
          <p:cNvPr id="28678" name="Picture 6" descr="http://71.18.4.194/images/640s/Long-billed%20Curlew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6247" y="4943474"/>
            <a:ext cx="2336353" cy="1657351"/>
          </a:xfrm>
          <a:prstGeom prst="rect">
            <a:avLst/>
          </a:prstGeom>
          <a:noFill/>
        </p:spPr>
      </p:pic>
      <p:pic>
        <p:nvPicPr>
          <p:cNvPr id="28680" name="Picture 8" descr="https://encrypted-tbn2.gstatic.com/images?q=tbn:ANd9GcR1NiGbc9-J46coXjHoKyjqmUGNflGsDk7ijk-bij54uwCSMH0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2943225"/>
            <a:ext cx="2520900" cy="1676400"/>
          </a:xfrm>
          <a:prstGeom prst="rect">
            <a:avLst/>
          </a:prstGeom>
          <a:noFill/>
        </p:spPr>
      </p:pic>
      <p:pic>
        <p:nvPicPr>
          <p:cNvPr id="28682" name="Picture 10" descr="https://encrypted-tbn3.gstatic.com/images?q=tbn:ANd9GcRMLjvpklIr3nQxwSdp-Ba4LXh1WNDwgF56N-r-z-XdO5aU-_ppD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3095625"/>
            <a:ext cx="2667000" cy="1714500"/>
          </a:xfrm>
          <a:prstGeom prst="rect">
            <a:avLst/>
          </a:prstGeom>
          <a:noFill/>
        </p:spPr>
      </p:pic>
      <p:pic>
        <p:nvPicPr>
          <p:cNvPr id="28684" name="Picture 12" descr="https://encrypted-tbn3.gstatic.com/images?q=tbn:ANd9GcTwP1gbq8ftYmNs656duBMK4NcuckxuvQCnK8gmBgYA8IloxcadW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4924425"/>
            <a:ext cx="2543175" cy="1790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Pelican was hungry.  He opened his bill wide and closed it fast. That is how a pelican says, “I am hungry.”</a:t>
            </a:r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r>
              <a:rPr lang="en-US" sz="2000" dirty="0" smtClean="0"/>
              <a:t>open bill		     open mouth		      open	</a:t>
            </a:r>
            <a:endParaRPr lang="en-US" sz="2000" dirty="0"/>
          </a:p>
        </p:txBody>
      </p:sp>
      <p:pic>
        <p:nvPicPr>
          <p:cNvPr id="10242" name="Picture 2" descr="http://imgc.artprintimages.com/images/art-print/manfred-pfefferle-dalmatian-pelican-bill-open-yawning-greece_i-G-29-2911-C2SPD00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0400"/>
            <a:ext cx="2647196" cy="1981200"/>
          </a:xfrm>
          <a:prstGeom prst="rect">
            <a:avLst/>
          </a:prstGeom>
          <a:noFill/>
        </p:spPr>
      </p:pic>
      <p:pic>
        <p:nvPicPr>
          <p:cNvPr id="10244" name="Picture 4" descr="https://encrypted-tbn0.gstatic.com/images?q=tbn:ANd9GcR9m-sioH2mMrmeckDYlRdKdJUQNQKXnPf1hgMpMFTgK_cvpuk5r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010149"/>
            <a:ext cx="2466975" cy="1847851"/>
          </a:xfrm>
          <a:prstGeom prst="rect">
            <a:avLst/>
          </a:prstGeom>
          <a:noFill/>
        </p:spPr>
      </p:pic>
      <p:pic>
        <p:nvPicPr>
          <p:cNvPr id="10246" name="Picture 6" descr="https://encrypted-tbn2.gstatic.com/images?q=tbn:ANd9GcTlz9K5WmDNELaMpqbxx2Lj8d2HU5cpnAiPW760a6F3vx_tEVF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3048000"/>
            <a:ext cx="1981200" cy="1483988"/>
          </a:xfrm>
          <a:prstGeom prst="rect">
            <a:avLst/>
          </a:prstGeom>
          <a:noFill/>
        </p:spPr>
      </p:pic>
      <p:pic>
        <p:nvPicPr>
          <p:cNvPr id="10248" name="Picture 8" descr="https://encrypted-tbn0.gstatic.com/images?q=tbn:ANd9GcQ0zJBUUd2wgslc-G_HmmSQwtKarfYRSPGkNCqx599aMzViIIr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4267200"/>
            <a:ext cx="1828800" cy="1369835"/>
          </a:xfrm>
          <a:prstGeom prst="rect">
            <a:avLst/>
          </a:prstGeom>
          <a:noFill/>
        </p:spPr>
      </p:pic>
      <p:pic>
        <p:nvPicPr>
          <p:cNvPr id="10250" name="Picture 10" descr="https://encrypted-tbn1.gstatic.com/images?q=tbn:ANd9GcT84dZidOgFZsllpjB01miIcj2SZZXunGXfiLrTTudrQMOhHmW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4976174"/>
            <a:ext cx="1295400" cy="1729426"/>
          </a:xfrm>
          <a:prstGeom prst="rect">
            <a:avLst/>
          </a:prstGeom>
          <a:noFill/>
        </p:spPr>
      </p:pic>
      <p:pic>
        <p:nvPicPr>
          <p:cNvPr id="10252" name="Picture 12" descr="https://encrypted-tbn3.gstatic.com/images?q=tbn:ANd9GcRi8VcBJS-o4dCeS6QRy-r_nZ6y3lf1lUokHIwOoG7VJytld7qqc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67600" y="3124200"/>
            <a:ext cx="1600547" cy="1524000"/>
          </a:xfrm>
          <a:prstGeom prst="rect">
            <a:avLst/>
          </a:prstGeom>
          <a:noFill/>
        </p:spPr>
      </p:pic>
      <p:pic>
        <p:nvPicPr>
          <p:cNvPr id="10254" name="Picture 14" descr="https://encrypted-tbn0.gstatic.com/images?q=tbn:ANd9GcTi9Ppyl95JgVBanYo2P0fxH4KKa2dPpPLlrho0huK0_483Iwc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53200" y="4588564"/>
            <a:ext cx="1524000" cy="22694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Soon he saw something floating on top of a wave. </a:t>
            </a:r>
            <a:endParaRPr lang="en-US" dirty="0"/>
          </a:p>
        </p:txBody>
      </p:sp>
      <p:pic>
        <p:nvPicPr>
          <p:cNvPr id="9220" name="Picture 4" descr="https://encrypted-tbn2.gstatic.com/images?q=tbn:ANd9GcQYCRTmvtHaAaN--NhzkH6wWRQUSOfKQgpNdMULsHUYPEL9Jnlx_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343400"/>
            <a:ext cx="4114800" cy="2304288"/>
          </a:xfrm>
          <a:prstGeom prst="rect">
            <a:avLst/>
          </a:prstGeom>
          <a:noFill/>
        </p:spPr>
      </p:pic>
      <p:pic>
        <p:nvPicPr>
          <p:cNvPr id="9222" name="Picture 6" descr="https://encrypted-tbn2.gstatic.com/images?q=tbn:ANd9GcSmU_gIJ4N4K4t26LsNM1Cwe-yKk9rdX0qM8V0efz-I-DQbchCW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743200"/>
            <a:ext cx="2619375" cy="1743076"/>
          </a:xfrm>
          <a:prstGeom prst="rect">
            <a:avLst/>
          </a:prstGeom>
          <a:noFill/>
        </p:spPr>
      </p:pic>
      <p:pic>
        <p:nvPicPr>
          <p:cNvPr id="9218" name="Picture 2" descr="https://encrypted-tbn0.gstatic.com/images?q=tbn:ANd9GcSItZPPN-mYeDxJXCrX7K5iLX0c7av6q--kvalJYExwzRjW9_uBP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5010149"/>
            <a:ext cx="2466975" cy="1847851"/>
          </a:xfrm>
          <a:prstGeom prst="rect">
            <a:avLst/>
          </a:prstGeom>
          <a:noFill/>
        </p:spPr>
      </p:pic>
      <p:pic>
        <p:nvPicPr>
          <p:cNvPr id="9224" name="Picture 8" descr="https://encrypted-tbn1.gstatic.com/images?q=tbn:ANd9GcTyrlJ6kgz0IgEqrfZNCG5OpgmrnSTjXW4BqAjmweUOHUAhF1Y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3962400"/>
            <a:ext cx="2400300" cy="1905000"/>
          </a:xfrm>
          <a:prstGeom prst="rect">
            <a:avLst/>
          </a:prstGeom>
          <a:noFill/>
        </p:spPr>
      </p:pic>
      <p:pic>
        <p:nvPicPr>
          <p:cNvPr id="9226" name="Picture 10" descr="https://encrypted-tbn1.gstatic.com/images?q=tbn:ANd9GcR4HV-yR-w9PlOLRdEIRP0oPLl-_Jshh5PiIC7Fm34tCckjIoP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152400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hungry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Pelican was hungry.  He opened his bill wide and closed it fast.</a:t>
            </a:r>
            <a:endParaRPr lang="en-US" dirty="0"/>
          </a:p>
        </p:txBody>
      </p:sp>
      <p:pic>
        <p:nvPicPr>
          <p:cNvPr id="7170" name="Picture 2" descr="https://encrypted-tbn0.gstatic.com/images?q=tbn:ANd9GcRvPfl731_Jr6MQ6K6jzyctHAWtN4DNWhgMP_PhoEYB3vjvkc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482662"/>
            <a:ext cx="2943225" cy="3261039"/>
          </a:xfrm>
          <a:prstGeom prst="rect">
            <a:avLst/>
          </a:prstGeom>
          <a:noFill/>
        </p:spPr>
      </p:pic>
      <p:pic>
        <p:nvPicPr>
          <p:cNvPr id="7174" name="Picture 6" descr="https://encrypted-tbn3.gstatic.com/images?q=tbn:ANd9GcSzPALrJbu7O23BX7Ppb1olWhW2KoMxFB6HiygkwK-pPyCt5SB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304800"/>
            <a:ext cx="1295400" cy="1295400"/>
          </a:xfrm>
          <a:prstGeom prst="rect">
            <a:avLst/>
          </a:prstGeom>
          <a:noFill/>
        </p:spPr>
      </p:pic>
      <p:pic>
        <p:nvPicPr>
          <p:cNvPr id="7178" name="Picture 10" descr="https://encrypted-tbn3.gstatic.com/images?q=tbn:ANd9GcTcUi9Hiabz-v-88EcR2TEXHBCunJ7WSi9TDQNk9VmJFVO1sD_36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84723"/>
            <a:ext cx="3314700" cy="2473277"/>
          </a:xfrm>
          <a:prstGeom prst="rect">
            <a:avLst/>
          </a:prstGeom>
          <a:noFill/>
        </p:spPr>
      </p:pic>
      <p:pic>
        <p:nvPicPr>
          <p:cNvPr id="7180" name="Picture 12" descr="https://encrypted-tbn0.gstatic.com/images?q=tbn:ANd9GcS1tNtXJqVqccRymTeAssxgw9Lg3X5by-w8l0K78YfjbFx9GuIjj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4267200"/>
            <a:ext cx="2990850" cy="22605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Pelican looked down at the water.  He saw something shaped like a fin in the water. </a:t>
            </a:r>
            <a:endParaRPr lang="en-US" dirty="0"/>
          </a:p>
        </p:txBody>
      </p:sp>
      <p:pic>
        <p:nvPicPr>
          <p:cNvPr id="6148" name="Picture 4" descr="https://encrypted-tbn2.gstatic.com/images?q=tbn:ANd9GcSF65rhmhqXD-XbOhjAs2WYadeOQa3C0uJcDPPOVA8xHUBe9Qo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0"/>
            <a:ext cx="4580325" cy="3048000"/>
          </a:xfrm>
          <a:prstGeom prst="rect">
            <a:avLst/>
          </a:prstGeom>
          <a:noFill/>
        </p:spPr>
      </p:pic>
      <p:pic>
        <p:nvPicPr>
          <p:cNvPr id="6150" name="Picture 6" descr="https://encrypted-tbn2.gstatic.com/images?q=tbn:ANd9GcT2e13ty5n8ivQkI-U3lY1JWkewb7MJB00Co_jnteyhPLM49h8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038600"/>
            <a:ext cx="3276600" cy="2454289"/>
          </a:xfrm>
          <a:prstGeom prst="rect">
            <a:avLst/>
          </a:prstGeom>
          <a:noFill/>
        </p:spPr>
      </p:pic>
      <p:pic>
        <p:nvPicPr>
          <p:cNvPr id="6152" name="Picture 8" descr="https://encrypted-tbn3.gstatic.com/images?q=tbn:ANd9GcQn8Ufd4iU9LzkNBtGMPbQfYSEbG-20JL8CddAp83NJrq_i7WF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4625" y="57149"/>
            <a:ext cx="2466975" cy="1847851"/>
          </a:xfrm>
          <a:prstGeom prst="rect">
            <a:avLst/>
          </a:prstGeom>
          <a:noFill/>
        </p:spPr>
      </p:pic>
      <p:pic>
        <p:nvPicPr>
          <p:cNvPr id="6146" name="Picture 2" descr="https://encrypted-tbn0.gstatic.com/images?q=tbn:ANd9GcSBWcb_eBvg182yZKrqw360PTIDIrN1ppn1kvXW3I5GIB_9BW-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3048000"/>
            <a:ext cx="2362200" cy="17400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dove 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Pelican dove down to eat it up. </a:t>
            </a:r>
            <a:endParaRPr lang="en-US" dirty="0"/>
          </a:p>
        </p:txBody>
      </p:sp>
      <p:pic>
        <p:nvPicPr>
          <p:cNvPr id="5124" name="Picture 4" descr="https://encrypted-tbn1.gstatic.com/images?q=tbn:ANd9GcRjQbcoUEczDJWjJjNVA9E4uF_3UoMHCk8jlrNSr9lMhEncx2D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4517865"/>
            <a:ext cx="3124200" cy="2340135"/>
          </a:xfrm>
          <a:prstGeom prst="rect">
            <a:avLst/>
          </a:prstGeom>
          <a:noFill/>
        </p:spPr>
      </p:pic>
      <p:pic>
        <p:nvPicPr>
          <p:cNvPr id="5126" name="Picture 6" descr="https://encrypted-tbn1.gstatic.com/images?q=tbn:ANd9GcSvSJP8Y_ZnbKPhVqRNWTUOTHJ9JwgFYtgkzk0_hKxMsULG4V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530599"/>
            <a:ext cx="2438400" cy="3327401"/>
          </a:xfrm>
          <a:prstGeom prst="rect">
            <a:avLst/>
          </a:prstGeom>
          <a:noFill/>
        </p:spPr>
      </p:pic>
      <p:pic>
        <p:nvPicPr>
          <p:cNvPr id="5128" name="Picture 8" descr="https://encrypted-tbn1.gstatic.com/images?q=tbn:ANd9GcRO9bC8x6tvZxDStdDj1sAxbx4_jAdHvg4L8ZPlO7mYxg522T7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4267200"/>
            <a:ext cx="3893276" cy="2590800"/>
          </a:xfrm>
          <a:prstGeom prst="rect">
            <a:avLst/>
          </a:prstGeom>
          <a:noFill/>
        </p:spPr>
      </p:pic>
      <p:pic>
        <p:nvPicPr>
          <p:cNvPr id="5122" name="Picture 2" descr="https://encrypted-tbn0.gstatic.com/images?q=tbn:ANd9GcSZXil2oVeeW5juliMCnv0BDtBdZXyVVh5ATO7ChTpAZQn2Dqp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2590800"/>
            <a:ext cx="2895600" cy="2005472"/>
          </a:xfrm>
          <a:prstGeom prst="rect">
            <a:avLst/>
          </a:prstGeom>
          <a:noFill/>
        </p:spPr>
      </p:pic>
      <p:pic>
        <p:nvPicPr>
          <p:cNvPr id="5130" name="Picture 10" descr="https://encrypted-tbn3.gstatic.com/images?q=tbn:ANd9GcTsj-LPMiGlaRSzMqj3ZIio6pI0R_VBZgTvZ5TM2rriFDLQEYV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77699" y="0"/>
            <a:ext cx="2213901" cy="218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209</TotalTime>
  <Words>225</Words>
  <Application>Microsoft Office PowerPoint</Application>
  <PresentationFormat>On-screen Show (4:3)</PresentationFormat>
  <Paragraphs>43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Verve</vt:lpstr>
      <vt:lpstr>Pelican Was Hungry</vt:lpstr>
      <vt:lpstr>Informational story</vt:lpstr>
      <vt:lpstr>sparkled</vt:lpstr>
      <vt:lpstr>bill</vt:lpstr>
      <vt:lpstr>opened</vt:lpstr>
      <vt:lpstr>floating</vt:lpstr>
      <vt:lpstr>hungry</vt:lpstr>
      <vt:lpstr>fin</vt:lpstr>
      <vt:lpstr>dove down</vt:lpstr>
      <vt:lpstr>turtle</vt:lpstr>
      <vt:lpstr>coconut</vt:lpstr>
      <vt:lpstr>pelican</vt:lpstr>
      <vt:lpstr>pelican</vt:lpstr>
      <vt:lpstr>Sight Words </vt:lpstr>
    </vt:vector>
  </TitlesOfParts>
  <Company>Oklahoma City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Smile, Mike!</dc:title>
  <dc:creator>jlbuckmaster</dc:creator>
  <cp:lastModifiedBy>jlbuckmaster</cp:lastModifiedBy>
  <cp:revision>32</cp:revision>
  <dcterms:created xsi:type="dcterms:W3CDTF">2012-12-06T19:34:33Z</dcterms:created>
  <dcterms:modified xsi:type="dcterms:W3CDTF">2012-12-08T04:57:20Z</dcterms:modified>
</cp:coreProperties>
</file>