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61" r:id="rId4"/>
    <p:sldId id="275" r:id="rId5"/>
    <p:sldId id="276" r:id="rId6"/>
    <p:sldId id="277" r:id="rId7"/>
    <p:sldId id="259" r:id="rId8"/>
    <p:sldId id="257" r:id="rId9"/>
    <p:sldId id="278" r:id="rId10"/>
    <p:sldId id="279" r:id="rId11"/>
    <p:sldId id="260" r:id="rId12"/>
    <p:sldId id="258" r:id="rId13"/>
    <p:sldId id="263" r:id="rId14"/>
    <p:sldId id="265" r:id="rId15"/>
    <p:sldId id="267" r:id="rId16"/>
    <p:sldId id="268" r:id="rId17"/>
    <p:sldId id="269" r:id="rId18"/>
    <p:sldId id="270" r:id="rId19"/>
    <p:sldId id="262" r:id="rId20"/>
    <p:sldId id="264" r:id="rId21"/>
    <p:sldId id="266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C7F529-7BDC-490D-BEAA-436661785A0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C20571-959B-4975-AC40-AAED973D08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eDnHg7nu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Mighty Jackie-The strike-out queen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Genre: Historical Fiction</a:t>
            </a:r>
            <a:r>
              <a:rPr lang="en-US" sz="1800" dirty="0" smtClean="0"/>
              <a:t>-set in the real time and place in the past. It may include real people and events that actually happened along with fictional characters and events.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3959" r="28551" b="6250"/>
          <a:stretch>
            <a:fillRect/>
          </a:stretch>
        </p:blipFill>
        <p:spPr bwMode="auto">
          <a:xfrm>
            <a:off x="6400800" y="3200400"/>
            <a:ext cx="2438400" cy="34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681" t="28125" r="44867" b="43083"/>
          <a:stretch>
            <a:fillRect/>
          </a:stretch>
        </p:blipFill>
        <p:spPr bwMode="auto">
          <a:xfrm>
            <a:off x="304800" y="152400"/>
            <a:ext cx="1371600" cy="234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Tony </a:t>
            </a:r>
            <a:r>
              <a:rPr lang="en-US" dirty="0" err="1" smtClean="0"/>
              <a:t>Lazzeri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r>
              <a:rPr lang="en-US" b="1" dirty="0" smtClean="0"/>
              <a:t>Anthony Michael "Tony" </a:t>
            </a:r>
            <a:r>
              <a:rPr lang="en-US" b="1" dirty="0" err="1" smtClean="0"/>
              <a:t>Lazzeri</a:t>
            </a:r>
            <a:r>
              <a:rPr lang="en-US" dirty="0" smtClean="0"/>
              <a:t> (December 6, 1903 – August 6, 1946) was an </a:t>
            </a:r>
            <a:r>
              <a:rPr lang="en-US" dirty="0" smtClean="0"/>
              <a:t>American Professional Baseball player </a:t>
            </a:r>
            <a:r>
              <a:rPr lang="en-US" dirty="0" smtClean="0"/>
              <a:t>during the 1920s and 1930s, predominantly with the </a:t>
            </a:r>
            <a:r>
              <a:rPr lang="en-US" dirty="0" smtClean="0"/>
              <a:t>New York Yankees of Major League Baseball.</a:t>
            </a:r>
            <a:endParaRPr lang="en-US" dirty="0"/>
          </a:p>
        </p:txBody>
      </p:sp>
      <p:pic>
        <p:nvPicPr>
          <p:cNvPr id="37890" name="Picture 2" descr="https://encrypted-tbn1.gstatic.com/images?q=tbn:ANd9GcQZJtz6qgeiOsjt169ej-vALE5-F8_Pr_mkezamXZSEwcSso04S4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1876425" cy="2438400"/>
          </a:xfrm>
          <a:prstGeom prst="rect">
            <a:avLst/>
          </a:prstGeom>
          <a:noFill/>
        </p:spPr>
      </p:pic>
      <p:sp>
        <p:nvSpPr>
          <p:cNvPr id="37892" name="AutoShape 4" descr="data:image/jpeg;base64,/9j/4AAQSkZJRgABAQAAAQABAAD/2wBDAAkGBwgHBgkIBwgKCgkLDRYPDQwMDRsUFRAWIB0iIiAdHx8kKDQsJCYxJx8fLT0tMTU3Ojo6Iys/RD84QzQ5Ojf/2wBDAQoKCg0MDRoPDxo3JR8lNzc3Nzc3Nzc3Nzc3Nzc3Nzc3Nzc3Nzc3Nzc3Nzc3Nzc3Nzc3Nzc3Nzc3Nzc3Nzc3Nzf/wAARCAC8AQwDASIAAhEBAxEB/8QAHAAAAgMBAQEBAAAAAAAAAAAABAUCAwYHAQAI/8QAPBAAAgEDAwIFAgMHAwMEAwAAAQIDAAQRBRIhMUEGEyJRYXGBFDKRI0JSobHB8DNi0UNy4QcVU/EWc8L/xAAUAQEAAAAAAAAAAAAAAAAAAAAA/8QAFBEBAAAAAAAAAAAAAAAAAAAAAP/aAAwDAQACEQMRAD8A6ZfzqSAanZkYGKxmp+IYkukj3rknpmnmnaikiA7qDRk+nrVfGeKEa7XZ+YV5Fcqx4NAxUcULd9KuSQbc5oO9nCg0HkYXINFllC9qTJeoDgsP1r241KJE/OB96C69uPLQnOMVl7jUZp5SkEJcDq3ap3NydRl8mKVtueSKZ2emCOIKCfrQYjxHHqEkDBI8A9TnmrfBWmAQZ2+o8sfethfWRELA8jFfeGrJYohtHBOaBna6fhBlRVGtGGytSz48xhhB/etAPLhgaSUhEQZZj2Fc/wBUnOoXsk7u5Ut6F9l7UAZuiORIcnrjtROn6gbefzEjR2H/AMi5A5/l9aAnube1Uj0g+w7fWhJrxvK8+YrDDjh5jtX7DqftQbKfX7Y3kbgQyQMOQYx5i/GapfVtPu45ozEBKeY3ABz8H4+9cy1LxhZWxZLVPxD/AMbjYv2A5P3rPXXi3UZs+XcGJf4YVCD+VB2e3fyySibTnJBGQfvT7TryOUAZ2ydCpr84DX9SLbvx1xn/APYaZ6f4w1e1ZT+LklA/dkORQfolwhXmkOrSLCcfusaQ+GfH1prCpb3jC2uzwNx9Ln4PvT26t/xKlXG7PbNBCGVXUYYZpZr4eaLZDGWwMZ+tNYdHAUKqlfoTVsuly+4I9qDnEtkkcrF4vWTzuFCT2Kzf6Ker2FdJm0jzV9SjcOhxmgLjRzHG5KqWPcDBoOdvp1wnWPd/2nNNdP8ADk9wuXj2r7nr+lOtLsw2ogNyV7VsrS3wMBQB7YoOaX/hmaGMvDlsdVK4NJBGQ2BkEV2a9hwM4HyMVkLvTYLfUJJI41w/PToaDJQXNxb4wzAfNOrDxBJGQJM0bcwLLGQ6Aj2IrOXFm8M7KoJUdM0G6sfEEbgAsP1pxHqsbICHH61yxdynuCKIS5mVcCRgPrQJZLSZpVKM7SZ9JznmtjpFprUcKlrtFOOFZM0J4ehSfVSCM7VyBW5tIBvxigURya4QUKQP85K1VBqup2M+29tHKk8GM7q2SWyrjivZLJHwSoNAst9fQoPMimT5ZDQeqa9brGcP2rTRWSFMbRQWo6XDNGymNTn4oOYXuu3Pms0MmF7ZFQ0u+uLydxPKWOOBWsh8I2puGMke4E9DRp8HWCkSQxGNx3UkUAXh5QM5/NmtXHIoUA0gGjXFu2YJiG+RRkC3wXbIqkjvQX6rdqkDYPapeF51e2TnNZTxLNqEcZBjwh7g1PwnqLW0JWbOFBPNBpfFmp5K2MJGFw0nPU9h9qwep6wkKyKsoRF4aY88+wHc/FC+JNeYXL24ciaclpH/AIF6n+WT9K59q+pm5lATKxrxGhPQe5+T1oHl74tNuT+BgBf/AOWf1vn3A6CsrqOrXuoTGS6nd2PuaggL5zzRcFmsmN4+lABEjyHgfc0VHZtJkKMgdxTu20uPaP7mnNrpyKvAGPpQYuSwmj5AJFRjhmUnKnFbv8AJDgAEe+Krn0j08J/KgyEDkMOSDXWP/TjxVudNO1Z8qeIZm6g+x+K57qOmNAnmBCADVmlOVYc9DxQfpiKAY6CvpYB3FB+Epprjw7YS3WfNaIZLdSOx/TFNJSAKBbPANlBS24KnPSmV1IAppfLMGRgBzQZ5beCLUJGRSGz1zTaOba39qCezeS4Lqx3E5ptaWgJG7qKAS/mJhJUHgZrPW6fjbttyttXjHStxPZK8ZBUEUFb6ekcpKjGfigRz6RGYztRlPvmsre2Ur3jIEJbOAMdq6o1tlaVT2CfifMCgN70HOrjSLtUBNscZxkDNGQaZGsYHl7iOpIzW9a2j2gEE0ulgMcjKvSg534cuxDrALEYKEVubfUEWdQQOTiuXK0kFwJB2phJrsoUbCdw6Gg7GkqsoPxRMbqw61z3SfFUctqvnMA4HPNGWvi61Fx5LyY/3dqDoEeNvFU3BFKLbXLWRBtmQ5/3VRqGtQxLkyD9aBxFGpbOKK2LjpSXTdSjnUMjgg0e14q9TQTaIF+lTaFe1CxXitJjNEGdaBJ4itk/CuWAxisvNF+E0Ka5jXJAUt8D/ADFO/GepJHYSIGG5uKB8PXVve2BtpiNksfluD7YxQcg1a4d2vr1ycvL5KnPUYy2PttH3rPwRtK5YgnPNOtesZbfWbiykziEnd7H5o+y02FbONmUhiMk0Ci3twOvUUdBGTj461G4VYp2WONmwe1S/EXGzbHbkfJFBotIgWQrkHinJtPSduKymkazPBIEnRdnT5rV6feLcKyxj1YzQGWlrHGMNySe9XyJbp0wTWa1W6vRGWjk8hR3HWgNOmmnlCz6miq3UMeTQdBGk2+o2TJtU7hjpSTwV4UsZ9TuHvxI8VuVKIDhXJzwf0FOfD0UlsybLrzo34Pwat0GQQ3KW8p2tLJtQDuef+KDfxzqqADAUDAA4xVVxeIq8sKoS3YpjkUDf6VJKvplkX/tNBdLeqRwaqikE+4Ht7UHDYyoNjsTjuauVGtTnIIPtQFxLg0XC6rIBnmhInLDOKpm8zduUke1A+3DHWqmZcjIFJxfSKuH7V9Df7pcZoHmQR1oGZC0vA4q0XA2ivITvlyaD38KNo65oWW1G85GabgcCq3X1dqD88TYPIoeXpxTGZMx9OlASrjigrjz2zV4AU89a+jTAzVrBcDpQR3lPysR9DXkt3Ky4aVyPk16yhwAK8e2yo5oCNP1i9s/9CYgex5p5F4pu3H7VvriswIymKtRsUGnj8TtC+9SzH2NGnxshjO6Ng2OlY3qOOtem2lcZCEigu1vW5tSm5yEB4Gajpt9PbzoysduRuA7ihFgbzMMpGKvSNkcNjgUF99dWXiN2uobfyrp1HX98Lxz/AM0VplqRpSm4jGVz6f6UptbOeK5061RjGplwZMdskn+Va9Gg8ny41wqkjGc0GIube6Mr/h49ozl3yB/OqLK0ujfCO7lP4Y5y6yL/AEOfpW6ltY5IiilQG7Nxik//AOPuJCY5UC+4JNBmJ7KaOU7GDDPBz/brWr8FRMJJPOxuA4qLafFZQsVJd/c9M008NWcsZkcqdrAZbHegWeJbBpSGd2C5x0zihNC0+GC+88b8twQcFf0I/vW9ltEZMOoYMO9L0sYEf9kgH2oC9KtLa2mR7VCg43DOQTR1raLN4psyvS3kkdvumR/Wo2qeWq4ouCSOyv3umIAkQDP6D/8Amg2MQHtXsqj2pZbanEyghx+tXvfRkZDCgjcxrsJxQccYfOeapvdXii4dhzUtNuRdyERDKjqaA62g3HpxRRsVPVaKtoQqjiidooEculo2eMUK2lbG3L/StIyCh5UGDQLUhULycGoCQRSdaLcChGVWfHFAYk4K5qiS59XAqyNQFA7V80K56UHDJ2QLtoBlJaiWTc2eteBck0FZjOyqJEIBGaMc+kKOooNss2O9BZbKRgUasfoyaEtwQeTmjdx2cCgFlXJ4rxI9xAAr7cDLhqdaHZCacFhxQS0jRZbl9xQ7e1aT/wBkUJjbin+mWiRRgBRRk8ahDkUGBvNKijbOwZoGbT1x6RitNqmPMOaAZAwAHNAJY2gksGzD57xMNqAhSD2Of1oCRZbKR1lZc8btpyM96ZXkIisZ5WZgEGfSSOftWV0a7E8F5ExLFGz6uuD/AORQMjqEYyrFT81SdSAII5FJJgVnxkhPrRdlamQ47HoaBlHcteXMduCACclj2Fae21C1t1aEyqW4GM0mg0u2itz5hIZgfUDyPpWYTTri11ApHIzxu+Q2SePf4oOrMyT2hMTjcV9JrOW1834pop1KSKeQe/zV2kPFNHFKFJaIbRntRt1DDcSoZAA4/KR1oCbaXK4xxS/WL15EktAANr8t9O1MraDy2AzkZpVeRb7mV8dXJ/nQKVnljOA7DHzRCajdgYE7/c1G4hG7IqMaDIoCIFnvZ0j3Fmc45rpmh6elpapGo6Dk+9Ynw1Eo1AFh0XiujWhG0YoC0GBXuajmvqD5jQs7HmiScmh5hmgWXE7LnFL1uWE2X4Bo26GWIHvSi9i4460DuOZSoO8VYbqP+KsSZpo2KrK2PrXqzz4/1G/Wg50jnJBNXJ0zmh3BDnjA+lXK2BQVTPh855oF5WWTI7UbKu89OnNCFRuoDbRvM5PXvRbAKpwaCtfSeKK3bhzQAscS/etj4awAhJrH3K7ZART/AMP3YRguaDp1pIBGKskzICAaUWd0roMGm0EqLGXkZVUdSTgCgX3OkCfk9aF/9rjhUhgfrmr9R8S28ClLNfNYfvtwo/5rI6jrE1wzPPOx+B/YUBPiXyotKuo0mUkgYAOT1rnuk5g1ORegljZefccj+hp3LdicS7RhFH1LUlmGdssLAbcMpHagMkjV8EjPP6c0ztRHHFlTjAzWdjv184pINrdwex/4ppHIHQhTnI6Cg+udUvI5j+wmdP8AYM1OO/vWZZU0mYr1G9Cc1cjEw7QhyBxx0r60XU43zDvCk8DHH6UDDS5NQlB/C2pt0zkmY4AJ+OpplPY30ctvdS3fmlCdyqu1cH/O9V6dBqDtunKgHHHetBFEzRBZM5oIXd2tnpzXL8bEyAe57D9aT2d2strGZGBcjBPvSrxpqTy6nHp8LEQwKGfH7zHp9gP60KrsNMzgHDZyO33oH0y5J28/SqVXa1LrLUioGGLj2Pam8d1BcoGZRnv2IoDtLl8u6jZepOK6HYyExqfiudWkSedG0b8BhkNXQ7DBiUjkY7UDEHivGfBqt32rVBdnOF/WgJ8ztVU0oCnmqyGVSaDk84sSwz9KCuYjkmld1IDkUbcFgMnikd3LmQj2oBXTLnFekY6iiIY8DPepsqE8gUHNp48k4oflRjFGyJjORQzDr7UAru2elfKpYkEYx71asRLcVYsJxmgrVCq55zUhIehAq9kOzGMYocwHOe1BCVSw+artpnjmUITk9AKOhtZJm2oM46kngUZawQ2fMY8ybvIR0+lA3024mgiDzvt9ga+vtYeb0sxZR27Cl5JfmRjk9KFmcKDigslu3kbGT8/FBzSF8gf1qHmYVm6kjtQkVxsGZDyTQWQbhFKv7x4pNfGW2k8+E8Hl0PfPfk5707DqWGOAw6fNL5NqTSQyEYzkL757fJ6nPYUCyWWO6j3FTG/JU9P/AKFWWN+9u/lynI7GjJbNDGT6CoPJ9j/nallzauh7sAO3X/7oNfpWsxKAZByKewa5FcYjiAyO9c1tJCMBj960elwtIQwY4+KDW2OrgTlGxgHBppe6pHBZvM52oo3E+wpZp1nFCu9kXdjOSOazPifV/wAYxtrc/sUb1Efvn6dcD3oFiXEl9fz3UmC0r52jBwO3HXpTNrnyBCp9UcmQ+Dnj/M0rs09K55B6ZOVY+wbqDTBwtxGy53FejHqfrQDlzbXXl9s8H3FOIZQIww45pFeZZEz+eM4z7imFpJm0BJ5oHVresrdcitNo+uzW2AsnoPVW6VhoZSMc0zhlIwc0HULLWYbvasg2sehzxTuKIAVynT7wqcA8V0Pw5qYvLURuw81O3uKBuYxjpVEkQq8vVMslABdwgqay+o25SQuPfmtXMwIpNqEe5TxQKUcEDFeHGeTVWMNgjpUwaDFXQC5wKXuQWo6/Y5OKVktnNBaGA4qxHUdqHQVYMjqDQXvKr/u4qy2hNwcDhFGSaFGe2aZ2KekqDgkck0FbShU2Rjavt71Q10qEgpn71dqH7FlYDKHIB+e4pZPJubigKe+ic8gqc1VMQwLAg0DI2ASB0qUE2+PKnGKC1iCvPSg7iMFOOvY0SJAx4H/iqZxmNgDQe2jF41B6qaVeIHZNSMsXKiMb8HGRRlhITOUx1HFemFbi+cSDhlx1oF8F9+UE7SOmO3wvt9f8F6yeZy3PbIP8v/P+ACS1eMuvOYztJHWvIZmU+rPA5Ge3tQESQndvT68VpPDF1G2UnKrs/i6UijmBXDYPH+fYVXPKIwTGTkjB+aDUa1r5uWNlYnCniSQHHHsPrSNxhgEG4Y9I6E/I9j8VK0tJbezJKK0jnc4B5x7V4UKCQyg7QfUem72YfNBJ7kQtEqAEzvjPYj3I7HNMkHlysmO3FK5YstFPL+d3VUU9u+acSAeduP8ADQBXnJY9sVOzc/gT9aqunzGQK+tTixI+aAm3ky+OeKYrLgClFmSSTRiMWcKKB5p8nzT7QtQNtqlud2FzhvkHiszBIEjYjsKuimZJVweSQB/Wg7IJc96rkkpJpWoefaROzeojB+oo55s9DQWs2TQt0mVNTDZNTkG5aDMXabZj7HmqScdqZX8Pqz80N5RoMRex8mlroc06vOSaXMpJoBVQkHjNTERPai4ofiiVh+1AvRPLy5HQcCiIH8p1LHqOaldo2NgPJxQxYqrg4LAYGaCGqkjcFJZW9YA9+9JhKSDkir2vvOIVx60NDTqY5Cv7repPp7UFgbK5zwe9B28hguzGeh5Fe29xtcxMe/U96pvf2cscvHpYZ+lA0b0ncv6VFsMMjjIr5W3x8nntUPynPX7UAPmCO/3Y2qW6AnjP1ppAo37xjJpXqceCki0dYziRVY/1oPbrEVwxkQNFKOuOVPf7UHNp3/UjVWj65R8AfUHv96azKJQAapRJIWypwKABLVFAMjLj/u3ZqQSKS4jReQvqJPQAUXNbWj5aWHa3cxsV/lQ1pHA7XKW+R6Nm5ueTQN720ubC3t52Ksswy0Y52e2T74/SgxJ+KkCKgVAfV2z8fSj5pZ7mKKOVAqxjoCDzjFVlNmWOM9c+9AtvGMmoW6Doh6U4l6N9KTRqX1FCffNNp39WM9TQLpuVIJr4nZZYzyTX0v8Aq4qF4dsUafegJs+Ismi4SAS56DrQcGRCM9DV8hIiWIdZGx9u9AdBJuiQc5ds/aioXBvBxwg/rQVuw8zP7qjj6CrIgZXEa9X9Tn2HtQbPRLzdEAgOwng1pLaQsnNZTQo/24hGPy5GK1ECFHA96AvOKsVsrVTggZryFiSQe1BVeKCM0FgUynTK9KAKc8igyN3CCTgUAYQp6U4uRgntQTAZ5oKETnpV6p8cVJFFXqMDpQZ+8m2yM3QB6GlkWWMuOWznioXcnm7kUclzzQMcrWspBy6N1oKNQtyuLiMcdyK+V1uLPcD6ojk/Sio5UCsr8xnsfagJoTZTieJt9tJ6T9+xoBL4eWUmXjHX6VOcia0OOuKlLho2j47gUFZyFS8Rz6aBppkvm2yFuuAD/SrnwAc0v0ptu9SejkfTvR8xAz80A8w863kB6gZFC6fJtYoSOueaJjYZYUvU+Xcjtzig0EDge+KI3xle2aWxPlcnipBjk5NBK+bMRxx9qE0qMpBLjq0g/wA/lRE2CnPtULEAw8D/AKn/ADQHo7cqSanOSI6gB6+oPPTNW3OCvHWgFs4v2+844qbsTcD4qyMbIc9zxVI5n5oPLhR5woW95lUew6UfIMOCcUtnO+5Jx0oDogTGoqzObliP+muwfXvVdtjq3QDNRSQRrufqTnA9zQEtIUAiQZkk4H07000+MKwHVicsaBs4jkyuMyN/Ie1MYW8tCceo8Cg0vhgh9VUnofSP0rXbD5nHasRob+RdQMSeGBNdCVAcEd6Ct1O3FVIp35x9aO8vI5FDyjZzQTCbq+/Cg9qhbXCuaYKBtoOZ3HU4BH2oUijLhPVyMHvihjHzQexgCvrmTy7WVx1C8fWvVU4qjUmKWhx+8QKDL8qzDoc80JN6WPt70wZfWW+OaDmTJJIzQDMwVlLflbrjtVUxk09uR5tnJ19qsmXMfbnp8V7BKyp5cqbkPGKAKQxxESQHdEemeo+KCufRdpIpG1uDijbqyaEO9tl4TyV7rS+Q+bbkY9S0BVmwWeTPfBpi+Tz/AFpRatmbI7rmmqkmLPU/NALG2JyPeqLwYfNezcSZAry6OYwx60BdtJkDjt1oke/vS60PCj4o+PPTuKDxz6SDXlgcRoO28mvmbI6Z+lT0lDcGKJSilmY5Y8KKC9ZMSnI70RIyleoya+1jTm0/Y4nSZZOPQpBB9iDQkDbmO4Y280BDSZlCDoo5+tVpzLmqoW3SO2epq6IAZbNB9PIBnFL4zmQtxyatunJyF79KhCpBoDSQlq3u2F/Wq7UCa4ErfkHCj3+arvSQsEXZicmibdtpAwBigaxyAABRRkERZleTgdhQdvNAmBkbjR4YsoHduB8UB9q+DvHTOBXRLCQyRox7gVzRG2oEHauh+HpBNp8D/wC3B+o4oHHagr1SUOKOAquVNwoM7YO8d2yOe/FaSI5QUlmhEdyH704hP7MUHPbkAMQKH4zRVyM5PwaHQA0ElWl+tuFSNPcE01jUUn8QKDKg/wBv96BDI4UZHvVbDINWzoAgqGMoD3oBpl2LkDjuKjEvq9HQ9vai5EDR80DGNk+ATQTdGTJWlF9bqjmWMEbvzr2+tP2JZME9KBmQHcDyKBJaqRKgx0yKcRL+z46UvgAWYY7Of6U5tlB+9ApuIzvryaMmIcUddoMn4NT2KUHFABbxEbaaRRZA46ivo41CdKNhUFBxQLpIBhscVRYJJA9vcRjcBnKg/NOpo1CsfcVXZxqLeE4/i/rQSvLxruQHYEjByFoWVcQs3UngUeUUgnHSq7pBsUdsZoFltE201bMCige9H28a7QaZaPpNtqUtx+J34jxgK2OtBlRGZG3HoOlExRZPStBr+l2un/hxbIVDqSQTnmgI0UKeOlAqdfMvGYjiMbR/epLDLIeMgVfCowW7k5NH2yKWUfNBGzsNuC+SaZpGfxaAflC/pRCRqsTMOuKugRQFIHJB5oKVjY5PcVtfBkhOnupH5JDj9BWVVApOK13hNQLR8fx/2FBoQal1FeKKmgoBZbUSHJqxF2Ltz0opvy0JIx3Gg//Z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 descr="https://encrypted-tbn2.gstatic.com/images?q=tbn:ANd9GcRQJBg5tzXE8mot2avQyfJYt0k6Y1yeBAIW5lcxasnaPZwBzrJw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62400"/>
            <a:ext cx="1847850" cy="2476501"/>
          </a:xfrm>
          <a:prstGeom prst="rect">
            <a:avLst/>
          </a:prstGeom>
          <a:noFill/>
        </p:spPr>
      </p:pic>
      <p:pic>
        <p:nvPicPr>
          <p:cNvPr id="37896" name="Picture 8" descr="https://encrypted-tbn3.gstatic.com/images?q=tbn:ANd9GcRY-uOIZNpIoXvfKa0SlpZmo9BD5b13UEZWq73Itsr5Jb91nx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038600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Chattanooga Lookouts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Jackie Mitchell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*legendary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*insult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*muttered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*gaped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*flinched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*snickering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*fluke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Building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r>
              <a:rPr lang="en-US" dirty="0" smtClean="0"/>
              <a:t>Share with a class what you know about baseball</a:t>
            </a:r>
            <a:endParaRPr lang="en-US" dirty="0"/>
          </a:p>
        </p:txBody>
      </p:sp>
      <p:pic>
        <p:nvPicPr>
          <p:cNvPr id="3074" name="Picture 2" descr="https://encrypted-tbn3.gstatic.com/images?q=tbn:ANd9GcRwmv6tmH6JrkWrCTXRxguJLKDlr_0hjnM6RooMsDvIvX96rlb9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2466975" cy="1847851"/>
          </a:xfrm>
          <a:prstGeom prst="rect">
            <a:avLst/>
          </a:prstGeom>
          <a:noFill/>
        </p:spPr>
      </p:pic>
      <p:pic>
        <p:nvPicPr>
          <p:cNvPr id="3078" name="Picture 6" descr="https://encrypted-tbn0.gstatic.com/images?q=tbn:ANd9GcQIVIgDTtqPEQkCwOy3G6xz_5lNflZX9JBh-97UjtQTtTsb__5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14600"/>
            <a:ext cx="1895475" cy="2419350"/>
          </a:xfrm>
          <a:prstGeom prst="rect">
            <a:avLst/>
          </a:prstGeom>
          <a:noFill/>
        </p:spPr>
      </p:pic>
      <p:pic>
        <p:nvPicPr>
          <p:cNvPr id="3080" name="Picture 8" descr="https://encrypted-tbn3.gstatic.com/images?q=tbn:ANd9GcQaWD0rIQhj2U0NdqucQJJhnC4yg1daP-RsZQpnJ-BolrLH9stH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514600"/>
            <a:ext cx="2647950" cy="1724026"/>
          </a:xfrm>
          <a:prstGeom prst="rect">
            <a:avLst/>
          </a:prstGeom>
          <a:noFill/>
        </p:spPr>
      </p:pic>
      <p:pic>
        <p:nvPicPr>
          <p:cNvPr id="3082" name="Picture 10" descr="https://encrypted-tbn2.gstatic.com/images?q=tbn:ANd9GcSN0Eh4QIeyete1r9Ih7S5GIeaoLZxDuD79pEVIJxzBFWfwM8l6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648200"/>
            <a:ext cx="2676525" cy="1714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Ached   callused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stunned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let’s watch a video about Jackie Mitchell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www.youtube.com/watch?v=qeDnHg7nubE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Baseball words to know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Major-league baseball (MLB)</a:t>
            </a:r>
            <a:r>
              <a:rPr lang="en-US" sz="2200" dirty="0" smtClean="0"/>
              <a:t>-is </a:t>
            </a:r>
            <a:r>
              <a:rPr lang="en-US" sz="2200" dirty="0" smtClean="0"/>
              <a:t>one of the </a:t>
            </a:r>
            <a:r>
              <a:rPr lang="en-US" sz="2200" dirty="0" smtClean="0"/>
              <a:t>four major professional sport leagues of </a:t>
            </a:r>
            <a:r>
              <a:rPr lang="en-US" sz="2200" dirty="0" smtClean="0"/>
              <a:t>the United States and </a:t>
            </a:r>
            <a:r>
              <a:rPr lang="en-US" sz="2200" dirty="0" smtClean="0"/>
              <a:t>Canada (the </a:t>
            </a:r>
            <a:r>
              <a:rPr lang="en-US" sz="2200" dirty="0" smtClean="0"/>
              <a:t>rest are :NBA, NFL, and NHL</a:t>
            </a:r>
            <a:r>
              <a:rPr lang="en-US" sz="2200" dirty="0" smtClean="0"/>
              <a:t>). </a:t>
            </a:r>
            <a:r>
              <a:rPr lang="en-US" sz="2200" dirty="0" smtClean="0"/>
              <a:t>It is composed of </a:t>
            </a:r>
            <a:r>
              <a:rPr lang="en-US" sz="2200" dirty="0" smtClean="0"/>
              <a:t>30 teams</a:t>
            </a:r>
            <a:r>
              <a:rPr lang="en-US" sz="2200" dirty="0" smtClean="0"/>
              <a:t> — twenty-nine in the United States and one in </a:t>
            </a:r>
            <a:r>
              <a:rPr lang="en-US" sz="2000" dirty="0" smtClean="0"/>
              <a:t>Canada 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Mitt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Baseball                                                            Bat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6386" name="Picture 2" descr="https://encrypted-tbn2.gstatic.com/images?q=tbn:ANd9GcRU4PzQd15JuNGDKb_UIPlRxx__KFapfbxW8c2fQNypCeMGsB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00400"/>
            <a:ext cx="3124200" cy="209800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1828800" y="3657600"/>
            <a:ext cx="1905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09800" y="4343400"/>
            <a:ext cx="1600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43600" y="46482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Baseball words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Pitcher</a:t>
            </a:r>
            <a:r>
              <a:rPr lang="en-US" dirty="0" smtClean="0"/>
              <a:t>- is the player who throws </a:t>
            </a:r>
            <a:r>
              <a:rPr lang="en-US" dirty="0" smtClean="0"/>
              <a:t>the baseball from </a:t>
            </a:r>
            <a:r>
              <a:rPr lang="en-US" dirty="0" smtClean="0"/>
              <a:t>the </a:t>
            </a:r>
            <a:r>
              <a:rPr lang="en-US" dirty="0" smtClean="0"/>
              <a:t>pitcher’s mound toward </a:t>
            </a:r>
            <a:r>
              <a:rPr lang="en-US" dirty="0" smtClean="0"/>
              <a:t>the </a:t>
            </a:r>
            <a:r>
              <a:rPr lang="en-US" dirty="0" smtClean="0"/>
              <a:t>catcher </a:t>
            </a:r>
            <a:r>
              <a:rPr lang="en-US" dirty="0" smtClean="0"/>
              <a:t>to begin each </a:t>
            </a:r>
            <a:r>
              <a:rPr lang="en-US" dirty="0" smtClean="0"/>
              <a:t>play.</a:t>
            </a:r>
            <a:endParaRPr lang="en-US" dirty="0" smtClean="0"/>
          </a:p>
          <a:p>
            <a:r>
              <a:rPr lang="en-US" b="1" i="1" dirty="0" smtClean="0"/>
              <a:t>Pitcher’s  mound</a:t>
            </a:r>
          </a:p>
          <a:p>
            <a:endParaRPr lang="en-US" dirty="0" smtClean="0"/>
          </a:p>
          <a:p>
            <a:r>
              <a:rPr lang="en-US" b="1" i="1" dirty="0" smtClean="0"/>
              <a:t>Batter</a:t>
            </a:r>
            <a:r>
              <a:rPr lang="en-US" dirty="0" smtClean="0"/>
              <a:t>  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Batter swinging </a:t>
            </a:r>
            <a:r>
              <a:rPr lang="en-US" dirty="0" smtClean="0"/>
              <a:t>the bat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3794" name="AutoShape 2" descr="data:image/jpeg;base64,/9j/4AAQSkZJRgABAQAAAQABAAD/2wCEAAkGBhMSERUUExQVFRUUFhcVGBQXFxQVGBcUFxcVFBcXFBQXHyYeGBojGRQVHy8gJCcpLCwsFR4xNTAqNSYrLCkBCQoKDgwOGg8PGiwkHyQpLCwsLCwsLCwsLCwsLCwsLCwsLCksLCwsKSwsLCwsLCksKSwsLCwsLCwsKSwsLCwsLP/AABEIAMgA/AMBIgACEQEDEQH/xAAcAAABBQEBAQAAAAAAAAAAAAAFAQIDBAYABwj/xABCEAACAQIEBAQDBQgABQIHAAABAhEAAwQFEiExQVFhBhMicTKBkQcUUqHwFSNCYrHB0eFygpLC8TOiFhckQ1ODsv/EABkBAAMBAQEAAAAAAAAAAAAAAAABAgMEBf/EACMRAAICAgICAwEBAQAAAAAAAAABAhESIQMxQVEEE2EiFDL/2gAMAwEAAhEDEQA/APOcdhvVsNjQvFYcTRVMYHoRi2/eVnFuzTwOTCdOlOvpC1fwm4qHMLfGfpRdh0V8r24+9H8NiYG1Z/CXhtRdcUAtKbb0yVrZcv4jUN6z+NwoJPSn3ndz6d/yqJsHc3kEU46QA/EKBV7KL6jjxFDr1r1xRcZJFvUK0clQkmybH3NXDhVO7aBWAN6s4BGK7/KlNojiNhWdlECZOAs1PhXYnQZg/nUNzHGQvKrGbjQiQY1Az9RT35DwWrGGw5YKh1OeAUM3ASZgRyO/adqMX8jvWgHuWnVZ0kkcCYI1QTEgiDw3FYzAY65ZYtbOliCpMA7EgkSRtMRtBiRzNH8Z41u3gEfQiay5S2rQWbiSWJgbDYcNI6AVTS7fZFsv4q2pWhl8AcKlxmKYWtXFRsYMxy3Gx40GTFs3+KzSfoqwph8OSKaMt0tM0lnMzssRNOu3n5UYlZWWG+GIoZfxegk8KKG/oEtwoTmmHLiR9KclFNY9CttbJcPnIYAU5MqLuCOtFfDWToU3AkfWij4YKYWpmq3EIvwyhi8ti1x4UCwOFZG7UVzLGOGC8jVh2VVnjWdvwXoG4q1pOr51GuKLcKXGXTc4UzLbWk71elH9I3l+EGJxBnS1dcwxRJB41PmdpSwqW7hiUAFZ3pMr2VLGXmNdTi72onl9g6IPCnPl4nlSc35Hj6MyqG2SasZNlRxFyT8I29zXYrCMUnePajGQX/Ls9+NdVrtmW3oJNl9pIXhUWd5KrW5HShILuxYtzrS4e7rtkdoqVJbaKaejGjABV71RuXCDFajE4DSZ5Vn8xvrq2jY1MHkEkkXsmQLu/vW2xPgi8bIuMPK1rq9SEgAmF8wqSUnuvOsFlOKDXUEqo1qZadOx1eqN42j517bm/i93QotoucQsBljy0Ujiz8o1ExxJNZcrcWvZcFZ4PmWT3FvMpEMjQRIMEdCNiKvNeYW4JrTeK8PF4OOL2xP/ABL6Jn2C1lsRfmRwraLzSbJaxbRYyNWY8OFX8wdVEECSap5TmGgcB70LxuLNy8Ogpdy2PpBK7gARqAoxlmSJircXFkoQJ1FSqmJO3KWWdv8AVdSdAAUn2qTLb8XUVgRLaR7kEQfeYj26VnPKrRUay2Hr/grC30XSvlkAiVABJ5TyO/z71Uwv2e2R+7F5WvMRp1BEjrCydQ5zB+Exxonh8eVIRhAj4uRnv13iO1GMjuBrqAEklggk22MbCZgFTAJkSABvXMuSXVm7ijy/M7eibc7aiDvIJBI27bf0qTA4KBOmvW8Z9i+Hcg/eb8TMaLUkbc4Ec9458K0eB+z3BWeFrXtH7xi43EbqfT84516Ci8f048lZ4MgQuJjoBtv7daL4DwfisS02LLOFbSWJVFDAaipLkbxy7ivXbPgPC2nd7Ju2vNbUy23FsTvsrKvmIvH0o4G/CpvEWc2sqwLXdChLSgW7KwoZyYRBHCTuT0BNC4/bE5Hh3iLBpauNYuXLeu3s4XW4R+JUtpAkTyJFQYWwhSEYNt3H01AT8qzhxd/F4kkH95cd7h0yAGYs7t+Z3NeheHPs+nSWxV0PzAAKE91biPnPcVhyOHHps0ipy2jP27xtkgbVcwuOLcalzPL/ACbz23jVbYqY4HmCOxEH51Vu3VA2pw5mtJBKCeyPMbBucKqYjDXGXSBVjB5gNW5q3g7+q5AEiayTaKcbAeW22RocUYwlldQmParuc5OzDVbHCqOQ4JrjkN/D/Wtcc3ZGWKotZpl6usgD5ULw5K8a2FnLlVwDzpniXw+oTUo3jiK6virj2pox5cluJnUxus6V2qPE2XDcaFWHa1dk8KPNjC28Vj8lKM9LRrxNuOw9mWGteRG3CgGAwcLVbEO7IACT86uZWTABnjWLei0mmVcxt6VMCly/MoBEHkAPlV/MbYYGDQ7C2lBihSxVDq9i5rmA0b8axV15JPWj2b4VvagDLvAmt+JKjOfYtm+VM16P4bzFzhgDJgngRsG47HlMn515ulhiYAJNbPJNaW4IIp8kYyVMUZOLtGtzDKxfsqUIFxCSJMKyk7qTwBBEgzB3B61hM0ym5bvabiMjfhbmPxKeDDuJFHcq8SeVc0XGAUn0seA7N0Hf61uBbS8ml0Drx0tMT1UjdG7qQf6VxKUuLT6OlxU9o84sZTIHKeVXl8FqBr1b9OVNzXOsLavNbtvcHlkqTcCsupdmCum5EyJK1tvBfhe/jVD3wbWG2I4rcvDjCAwVT+fn/D1HRFSZhJlHwT4NuYwM+1u0hKG4RqlhxCLtMTuZAHDczBHxx4S/Z2COItDzn822GuMoHlWjOpkAJjU2lS3EBvefUsPaFpAltVVUGlUAhQBwAA4VMHFxSjJsQQVYAgg7EGdiCDW8YpKiG7dnzpn/AIkTygUUn0z8DbBogXCRA3IE/SvSfsx8CPY1YnEFS9xV8tFQoEQgFmZW31EwN94H8xFaDLPs3wWHvNeRGO4ZLbuz27TLzs222U8YJkr/AA6aL5vm9vD2mu3DCjoCxOxMKo3ZjHAdCeANTDijDocpuRLfuheJqlcxk/T8xUTsG9RYEEAgg7EHcEHmCDNU8WxUahuoMmN9uZ+lamZPiM7tWFZ7txEVIBLsqgFvhmeExsOdea/a5jxmAwWGwtxbwc3LzG2wdQFCqpJUxIl9jzPegH2ieJC+O8pDAtKEYyNNxm9ZDBvR6VdgCQR62B2Owk4Y2H+9YG6ylAWKx6lUFARcttP40lTqQzII+FYcknTGkH8N4EGD0XB/6iiH3kNPxr0jlPatdk98akI4H/wP6CvNsf41xbMvmwqEepSkSx3LT8Qk8CJXpMEVsPDWNNy2hXcBtM8eENBI2JhhwMGQee3F8uK1JHT8eXaA/wBol7RjW/nt2n/9uj/srMySpM94or9qrf8A1x47WrY//pv+6qeSgNbiOVXFJQTF5YEs2WuXQF/QrXYSz5SjVtQKw4tYgQNjtWpv3VdVpzapBtsLZTj1KHVQeziFW+5XhNKcMdJCmhuW5ZcFxtR41KnSE4bJ85z0q2ocqR/GQu2434cKH+J8uZVkUO8NWZPqFdMXHFtGTTumGsFk4veoz1irr5SF2ohZ/dqSKDX85JYwCalyi4oatMbhrOi3vUF3EGJUURzO3Fv5VVy64ptweJrnvybfgOwOKJJ1celPw1wLck7VVv2ytwcporfwi6Z59ap+yVrRWzE+Ydt+9DrGCUMZAmjOXpyihOcHy3PenCW8UOS8jcMEW72rQYi8uj00HwWDVlLc6my69JK9Kbu9AlaB2ITW0RxrR+Fs9u2AbbSwAPlNxKtB0qeqzEdPbgFewVvcJmjOD+MdqbaaphTjsd9ifh1MVjnu3lDrhkD6W3BvO2lCwPGIdt+aivobXNeD+GfEK5XmNx3BGHxaDU4UkW7gbUCY/h1apjlcneK9Mw3ju2wDBSVPBlIdSf5XXY/lXQpJqzBpmr17+4qVL+6g8z/YmgeIzr9w1+yvmsqki2CFLMIAUk/Dud54AGshezzE3UDu7hlti41u0WRZY3QbYCetgEtmZZj6mI+EVVasRrvEvi9LMog81wYKgwqtpdwLtz+H022OkS23ADesNm+dXhii15muJYu3rbrpC2zba3aUgT6bSg6jqkkHiTKz2KVT5tgaNBdzbZRdTQyrir6SpCjUQ5UKeJXgwmdBkmTJfZsS4LziLty0rEm3/Anm6ODOTbbSxnaCOINPonsseEg33O2rW3QIoVC8A3Fida2/itpJIVW30qp2mKizXEFJgFQ3YjftFaBi38Wpe4Ab86F55lAuW5tk613DEsZPToKlsujxL7SPD/k3POUyt5vXBEBwAQwkTDDcd57Vkrd91U8VOiJll1KTBTupImOHpNe7LllvFobd1eHpdeBADAmDyI3I9+grxfMPDzC9dtW9MI7LLSPhZk49Tpk1Da8jr0W81zy27q2GXQjKoawVUqtwDSRbJnYgAloB961OU+Jjh7K2mUW3tEhkEGSzM6sr7yCCCCD/AA8dqyWUZXi8PeVrZUEcHDgBTIMjmDtyH1EijuI8PXsYwJFm0w2Zk1EMNUyF5HtMHtWHIozWNm8P5/ryWM/f703mTMqokGeE8Dz41UwGBFkcTWot+GEw1kJJaAd2O+++wGwG/AVmMzZtMD2rNxcVQlK3Y/L3tte4Ami+Z2FMRx7UK8OZSVBJ3JM/6rSfs8aSRVy60TewNhcUVMfWasC9DSKoY1YaamwuLHA86iMc9FZYkmLui4CDQhQlttqvY5eh41msfZcNNXxvFtCmr2en5NirTW4JXhWfzPC2vMOkwOg23rJYbNDp0yZotYsMwknenddkY30TXsyEEE1UwuGbXqAkVfu+Fi42250VwOHCLB49aTjFdF2/IMx2EBgxU2FQErIoiUkSRtVO5cX+ETUU4jtM0SZMhQEAUNx3gu3f6kg8jTsrzYxBPCruDz4JdgsIPKuhY2pGW6oBX/DP3cRyNDP2YFYsBXoWe37dy3I32rE+bxA60cixVlQd6I8rtgklhS3MWFc7bV2g8qrNZJP9am1SQbexuY5lHCaEWsZiFbzLLPbI5qYn3HBvYgitA+RBl4zNV/K8oEESKTqL0VHZrPsy8U3LuINnEMzC8pABhfWvqgBQIJXWJ9u1aHA+DbpTyrjIqj0+YddxytuEQhAwWSq6pcmNfwkzHm2QY8C8CuzqQVI4gjcH6xXt+W5h94tC4ohxs6Dk3HbqDxHbuK14pPaJ5YUyCz4MwwtC2tpbhn1O43bmNcQCuw9MaRyAqzcy5lMMSI2BRoEcho5dNqI4PEg78OR7Hkf7fOpLl880eOu312NaGYPthl/juDvIYfMEbVI98/xFWHWNJ96nOo/DpcdyQfpFVnA4MhX5yKQArHYELcF5B6lgOBwdOvuBPuJHSvGsVYdcRe1Lv5tyffzGNe1Pi/JMXFPlng45dv8AVYXxRgUXEXmG4dg4I/mVT/UmseXS0XDswuLzQBvyo5lXiREIkjhWK8R2jqJHD50Jt3GaphxppNDcndHpfifxTrUBDx22oT98AQcyKDYTDEgTJq7jMPpQGd6JRyFliGcHm4AANEMXno0QvtWHuuYAB51sMtyoLaDN0qfraQ3JNlO4TxI41E0DccqPYVEcEUJxmECsY4HlVceMFsbWTAGIzI+aBvA50pxet4NPfDy8HauvZWFaZ410z4IxqfgzjyS6LWU4S2LskDjzrT3Htz8IrJWSqiSeNXMHnSBY6E1lypZVEcW6thm5n6odPU/1qA3zcuKBwnevPsTeuFwRJitL4azG4H9Skd4NEePqwlK+jf4uwq2vlQbJlQatXEGqeZ507mAGg9jVd7LlZUMD7Uck/wC1SBL+SxmF8eY2ispm+JYXB6jNFbNi6ASQxPtQn9kXrl3dSBPGs4x/pvwVf80+w7Yx942tzyqbBn0ya0GA8Po1oLv786ZifDYRdgfek1KS2awwTA6YsE0eyc22O8TQB8qYbhWojkGBZbgLA1MIvsfLKPUS94gwxQSg+VBcRltxkJI2I4V6bawFt1Eiaq5tatosRXSuPezlctHnOW5bHqiCK3v2f52vnvZO2tAyzzZCZA7lXJjnpoOqg8BVNsLcRw6AqVIII4ggyCK2hwqMbsmXLcqo9hvYXfVwP4hz7Hr8/rU1i85MEgHkYkH57EHtWCyrxdji9oGyXt3GNp7iW2/dXIm2bgWQUaVBMenczGxE+LvtSxWCvvZOADQqsl5GuqrBgCGgLG24IniprOyj1G9ZYmVZNQ/hO4P91+X0NRNmqKIuIQ8hfLA1liRI0xxEDiYrxDGfbPjTaU6QmvWu3pYlNMamgNuGn0wTG1L4Vwua5jirN/Sy2bd205Y6rdqLVwPAJ3uE78Ax4SRSsD0zOfH2Ew2KtYa7pttdIBn1aFcHS1xvgRSYGxY7zsBNCvtDywLcslBpDIQ0D0koVC/PSfyHStTi/AmDvYoYm9aF26qKih/UihSxB8v4S3qO5ngKL5tlq37TW2Eggxw2aCAwPIilJWho8KvZILgIgUExHhsWSZAg1uBll2zdZLiEFSfYjeGHYjeq3iLLWdDpUzFL40sXi0Tyq9oydu2ADAoHmlx32XlW7yrJGFkBlOqN6zP7Cvi4f3fpnb2q4caUtsJSbRSynLnYqW4AzWzx+9nSpgxVZMuuBdkNUbmExEH0kzWvPxRiriyeObemisMf5K8eAqLCZ8rnc1QxWRYl5lDQ2z4TxU/ARXJHibWzd8m9BzOsUu3l7seEbmflVnD5ZcZA1wEbc6v+DfBz+Zrug9BNeiYvIUZNPKINaxi1HGyHLdni+dZZcVdSg6RzG/zqvg8JCCee9e52shteXpMTFeZ574cZbzC3svGO9LB1QslZR8JYZLhGoV6hl/h63pGwrxvwvnAW7E7TXteTY8Ogg0mCJv8A4ct9BUn7CtjkKvo1Q32nhypFFceH7fQfSo7vh1I2FFMO20VLTAz2EyYo3HbpRj9mqw3qpfxp1VewuMDCpXoLTIVyW30p37Gt9KVMaA0Gp/vq9adgJbwIHA0zEZUr8amGMWp1NOw0CrWRovKrS5ZbPKpr5nakw08OZ5UX4DyE8lwwRCBAGqfyAokv6iorKEKB0ApSAex/XOrJGXlDRKgxJEgGDw2nsTT1SOJj/HSaYbgHE13mgwfoO9ICZfp2p0VF5vznh39v808N1pgD82ytW9ceoRPcUIbL1PKtTQnH4bSZHA/kelS0NAsZegHConyu30q3du6eNVXzFetIejhlqdKQ5Vb6UozFY41wzBetFMWhn7It9BTTlNvpUrY4RIqDDZkrEjpRTDQNzXHpY4RxipcDdNxZBoT49UG2dPGstkPi26sWyO00867FjZuMfmK2T6iKoribdz1bUr5SuITU8HahNs27PoB2BqmxI8gGCa1dAOxmvXfB6XFRZ51kfFmHBv2yo4NXoeQ4lBbHtWbaZWL7NHZeRSWDvVa3j060q45J40Dov4Yb1ZYSDQ7D49OtWRj060DSBt9G1RFWMswpHGrJxds8xTxjU60qROIOxmDYtIqtawjyJo398TrSferfUUqQYgs4VwZ70ZwjmN6b96t9RSjFp1FNKhpUOceqreW25uz0BP5QKHPjUnjR3KQPLDfiJPy4D+n51SWxMuM9QXLtNvXqqXb9WIW8804XSTCiTxk7Ko/mPT+UfOgOaZyEG0y2ygCTxiQOZnYDqCeAND/uty7HnXtCTPkJvtxi5dnc+w+dTkVia63mC+rQwaPjvMQEXtPD5DapcHjg26Sy/wD5DsG/4J3I78OlZ1ltSpn4BCiZVe62z6Ae+malwePcH14h7m+0+UoI5AhUG8d96FIKNXNMxFrUpH09+VVcLjwwq0t8VRJmcfYLLtQC1k7yZJ7VscxsaSW/hO/t1+X+aGNil6ikpOI6sAXMofWIJjnT8XlTxsTNHBiF6ilOJXqKf2MMQHZwrqpBqC1gmViZ5g0efEJ1FQX76xypZhiZ7PMOXEVkcRkro2qN63XnqzcqZmwTTy5VUZJCaB2R3n8v1dDWSzfBXnusVMD51thiFW3Aiq9q2scqWVMdWZi5hAxk71NbcrsCal+VIR2rxbfsv7ZHDEP1NKMU/U05D2p1PJ+w+2QgxbjmaeMbc/FXAinAink/YvskcMZc/FTvvlz8VNFKBRk/Yfaxfvlz8VKMXc/FTdNLooyl7H9rH/fLn4qUYy5+KmaK5bJJAEknYAbknoAOJoyl7D7WW8Dbu3rqWwxl2Cz0B4n5CT8q9YukKoVdgAAB2GwrKeC/DrW2N66CrAFUQ7ET8TMOW2w7EnmK0GKv716PBFqNy8icnLsju3u9As4zgICPrHH2Hc1NmWN0juaxmLuG4SZo5eTBC6IL2NuM5eRJ/IREDtG1N++XfxU/yKQ4evPc5+xrlYw4y7+KlGMu/ipfIpRaoyn7H9rNJ4XzVnlLl1VeQLcgy+xJB5GIEczw32rWYY6lBn515gqwZESCCPcbj+lejZNjluIrKIBBldzpYcRJ/UEV3cHJkqZDdhK9ZNy21uYLKQDvtIIBBHLfhXk+NuYi07W7npdTBH9weYI3Br2C1tw4dOntQDxx4fF615yCblsbxxa2JJEdVkkfMc6rmi2riyoyxPOP2pd6137Vu9a7y6QpXn/ZP2V9v4Iczu9aec2ciDUZSm6aWc/Yfb+DDjHHCm38bcbnTytN00/sn7D7fwjbFMRTRirgqYrTYo+yXsPt/CwLdKLdcGNL5lZGInlV2inBqdqpgN8qnBKdrrtYosBvl04JSi5Si6KLAaLdL5dSWpYwoLHjABJ94FbXw54aAi44DPxE7oh/l5XH7/COU1rx8b5OgBOTeEdYD32a2DuttRN1x1CwSAfb6VqMDkq2fVZsKhEgPcYs/T4hq0frYUVDoikzHViRJPVmP69qHY3xHatiWdY6yFntJ/dt/wBQr0ocUIDov28OApEnfiZJOrgfimhmMYIDJoDmH2i2502ZuGNyNwB3JIA/W5rPY3OLt5pckAcEHD/mPM/l71HJzwh5Kquy1nGNLsVB/wCI/wDaO3Xv7UNNs0nn9q43z0rzJ8uTtkPYsGu3phuGu1mpzEOANdpphBpQDRmA4CimQZp5NyGMI+zdjyb5c+1ChbNKLTVUeRxdoD1e1e+tT272/bpWP8N5tKaHMMu0nmvAEzzHD2jvWmt34IDbd+VevCanG0Uec+Ics8jEOgHpnUn/AANuB8jqX/loaRXpXijIvPtekfvElkP4uqT0PLuB3rzYqa87njhL8YhNfamFqcQabvXPmI4P2rnuDp+VJBpIPSjMCNvam1ISaQt2pOQxCppShqwtlulL5LU6GVwppwtmpwhpwtHvRQEIsUvkV2PvCzba5cbSi8Sep4ADmTyH+6x+Z/aDBiyg4fE5J37KuxA6kkHf3rSHDKfSEbFbHvRfw74eXE3GU3Aot6S44vDaogfwzpbc9K8xxZv3MObjYm4ZafL2CG18JY6eMOVUqRsLiE7Hab7I/HCYDGub5It300M3RwwZS3/uE8tXSa64fES3ID6BweW2bC6VtzzhdBJI5tqbU59+HICm4/OQo3GIX/8ARcP+qzGdeL8JdTWQt5Dwi1rH/U0afrWVvYO1fMphUtKebFtR9kmB7n866JckYI0UfLDOceLgDs+JDHaBcw1kz2Ftrlwf9NALtm5fbXdLgclLa3/5ngH8p9qt4XL0tfCoHfYn6/4ip5PauHk53LSDNL/khtWAohQAOgp59qn0N2p5st1FYUZlcHtSj2qUoeopuruKQDT7VyoelPnnIpSDx1CgQ3QelcUNOM9aaATzoA6DSEmude9JIoAcl0qQQYI3B/XGtjlPiC2wC6WgjdQCwU89JG4E8ojhwrFM1FfDGerh7h1ibbDeNypUEhlHM8o5yOlb8HLhKn0xo9Bwx29J1J9SPasJ4yyvysQWHw3Zcdm21j6kH/mormX2hYaxaF94tW2+EsCty4dxCWo1uQePwgT8VYf/AOaSZndNhbZtrs1vWSz3GEg7Awpgzp9RO++0Hs545QbG0SE0gBpSg4TEcv8APSlCj8Qry9iGmkNOKj8VO0rzalsCArTTbqaF/FTQF60UxlcZif0a5syMf7/XagnlHmo37f29qQKOYEwRwjb/ADVX+np/RD0GhmHtTf2qdtwZPGQB9SRQlHgQJ+vv+utOVjO5Mdzt79fzjegPph6BfivFpiIFy666ASgVdSMBqMkSDrJ2mdhtHGsbh7DO4UAyxAECZJ4bSP616MOv6/P3pQBz59P711x+Viqoyfxk/JlsJ4cvvblsThbQUEeW95A+n4fhWeO+xO/Or2V+G8PbOu7ct3iAux1hNZJ1AQsXIgGdWkg8+FGxbX++3/mnqQB/s1M/ktqio/HiuyY57p/AAAOBJAHICFA5VGfEf8ybdSePvUyYr2PuB/XjXC8DyHHov6/Oue0X9MfSI7WeOeBQzw+MnePbrUlvO2/k7xq/IzTiFPCDHUA0iW1KyVUHb0wNj2KiNqVoPpj6JRnfCV/Mj6SKkXOV5qw+YNV1w6jgOPTT35xNOW2P1P8ASlaE/jw9FkZrbPJh8qlXH2+R+oNDzaHP6yf6n2ppsd/60rJ/zRCoxidqd94HGR+VBvI6T9RH57mlCt199uf6n6UWT/lXsMm9P+aW3coJrYf+P13pfvRH6b+1PZP+X9DXmU0tQoYw/i/M/wB6eMQfxClZP+V+GEmamq3tQ8Xm7Uv3hu1Fi/zTMf8AaJl83lur/FbGs8hDFQe20Dpw60CwLC06sy6gpDGGJBE8Dct7rvwI516Njctt311PefD3bf8A6dy2jXQQ8h0uW13IMLw248ZoDiclW7a0Wnw7OGJN63axNkNtpKONJtjghI0pBHCvU4eVPjVsylxSTqglb+0K1eKeZKsdi53AmSJaAdA2USGIA3YzR0CRIIIPMGQfYjY15ZmGU3MPCXEYOROsspRhvvbKiGHfUeYgHhbyPNTh7iE3gU1AvaWW1LO4mAASJ3nao5fjqf8AUWZ1R6Ro710Cq6YrUJjTIBg8QDvB70q3Ow9684pxa8Ep000qOtM1HpFJqPQUEg7y+56U9V966uoPYO8v9R/Wu8vt+v8ANdXU2AhX9T/qkKD3/wBT9K6uoGO0DjuOhn508oO/1/r+uVdXUhjYH1/L5VwT+1LXUAOC/r/O9OCf1rq6kAoT36Uuk/Lj9Bxpa6gTE95/W3PbpXexP5V1dQB096XWa6upMYms/r2/Kun9b11dQBwIMmBt7/33qNrI4wd+9dXVQiMbgFQ0GOGngRI9+X6FcbjDqQecAe3OfypK6m9CW0mL95Pv9J/PelTGr0YfLr7c9qWuoSTB6K+JSzdIFxVYqSQHB5iDt04cRxUdKiXKsPb/APtoPWGG0nVIiDEqJHCYpK6rTfVktLui813t/bfj/emm72/U11dWRY3UR1pSzd/qKSupiaP/2Q=="/>
          <p:cNvSpPr>
            <a:spLocks noChangeAspect="1" noChangeArrowheads="1"/>
          </p:cNvSpPr>
          <p:nvPr/>
        </p:nvSpPr>
        <p:spPr bwMode="auto">
          <a:xfrm>
            <a:off x="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eg;base64,/9j/4AAQSkZJRgABAQAAAQABAAD/2wCEAAkGBxQTEhUTEhQVFBUXFxgVFxQVFRQUFRUUFBUWFhYUFBUYHCggGBolHBUUITEhJSkrLi4uFx8zODQsNygtLisBCgoKDg0OGxAQGiwkHyQsLCwsLCwsLCwsLCwsLCwsLCwsLCwsLCwsLCwsLCwsLCwsLCwsLCwsLCwsLCwsLDcsLP/AABEIAMIBBAMBIgACEQEDEQH/xAAcAAABBQEBAQAAAAAAAAAAAAAFAgMEBgcAAQj/xABEEAACAQIDBAcECAQDCAMAAAABAgADEQQSIQUxQVEGImFxgZGhEzKCsQdCUmJykqLBFCOy0cLS8BYzQ1Njc+HxFSST/8QAGgEAAwEBAQEAAAAAAAAAAAAAAgMEAQAFBv/EACMRAAICAgMAAwEBAQEAAAAAAAABAhEDIQQSMRMiMlFBYUL/2gAMAwEAAhEDEQA/AKhgdoW4ye+2NN8rGeRsViDaJhZ6WRqgxidpgm14qkoOsqi1DmveF8LjOE7NF1oThkr2OY5INWkbwxbPoISwmxb62i8a1se5NPRXhSPKeph7mWjE7KsNBBzYfKdRHQdCci7HmFwckgBZy4gKJAxWKhNWBF9QkMXFfxJMD4S7GHMLhoFDVIh4tzbWV7G6mWnGUIDrYfrQlKgJx7EGkCJ1Z4R/hwIJ2hjQrZVAJG8nUA8gOPjCjOxWSHVEeo5MLdGujeKxr5cNTL2IDPcKiZjYF2PnYXNhe0CpjvtKrDuCHzW37y/YLp1UFFaeCFKhkUAU8v8AMBzXZ0LG1QsBZjvtoALmG3/BMUe4ronicLTWpUqYfIWKArVJuwuNCVC62PHvsY0jOtiwIHA7we5hoYD6Q7ZfFVzVdQmiolJbhKSIioKdNT7q6XtzJkPD4tqZurFfl4jcRM6JjVJotVasCIIxNOJTaHtAQFAcC5y3swG/q8CBrppv0kd8ReLnj0Mhkp7Fqs5xGBVnq1byVwkmXRyxao8NM8I7QBjtKxnraSmDdUyPJV2idTqi09DAwLWxdp7SxpIjHFJALI7CNVBBtbDa3k+hWBjVZxfSClo5vZFp2vJdOprBeJqZTEUsVrBUbNc6LKGE6C0xuk6L6MPvEm1cHY2kXE7NJlhzKWhJcGCu6NS2ZLwzSvhyp1j+Hlg27gLbhBtDCEC9oc/BME7J+yhqLy44MiwlQwWz6xGZabZedrA9198nVsVUpWBUg8yLgd9ohNWVO6LJjLWle2jug3A7dYuyO2bkeHcI5jMVcQpegxaasiLTZzpCNHYhaS9g0AZdsLglsIytCf8AbKXhtjFYVWhlEsrYEcBIGNw9gdJlB9yq4x4LelreGMTS61p49AWgSVjIyor9dpT6ikGx38e/jLntClYwTisAr66g8xx7xxnQaiKyxc9jWyOjz1crMGWm25wAeNr2vuj+2+jT4c6Nm4jSxtNF6L9H3SnbEqwyZAoOgAFNbjKPvHee6TukHRw1qZKG5Hu9nhIp8uUclf4VQ4kXjv8A0xz+LbdVBv8AaI18ecU3pNIfoYa6qKi5bCxbQMTx01BF723QDtr6Pq1BS9OotRBrlNwf7XlUOZjbpsnnxZx2tlWo1CrAg2PAyXUW5zLubW3I8R/rgZANxcHS3DkeUn7PNwb8CPl/6lT8EL0cWiY1US0MUqYIjGLoaRMXbHT0tAtMSRHjXJEg1Es0nUE0jJ0hMLkyHVp3j1BbCSK1O0i3mL7I1rqyQKlokvI1WpPabQ0qQLkNYvWRlBk5kvGzTmpANjQYzyPCnOmBBzZ+JOYEy74apdRM6weKAIluwGPGUazqCTCOKwOaENj7CW2d1uNyqdxI3k9giNkH2rhB3k8lG8w7tHEbqdPQAWknLzKMa/0q4+NylZCr1BfXrW4DRR2QV0kr/wAs9UDqnzkuoLbt8TtLAl6bE8FJ9J4yyPsj05QSiY0Hsbz6O6H9DsG+z8N7WilR2pKzPY5szgM1mGul7DuE+bgZ9G/Qptb22zlQsc1FjSOmgUap+m0+kXh4Df8ACTiPo4ojXDu1M/ZY51/uPOKp9F8Qq6tTNt9mbQc/dlyt3E+E97Leo9JhndlIo4Wpa5pvuv7p3c4E2u9r309JqaseR8W/teIxOHWoLVKaOOTgMPUTqCU6Pn6viwHnlXFia7tnoHhK5ZjSNNyPfptYA8DkuFPlM56X9Bq2E69MtWo26z5crIfvLc6do8YumhyyKRWMR1zH+j1Bf4zD5hce1Q2O64Nx6gSPT0krY2uKof8AcU/l637REr2UKqNF6TgtVJGJ9mGQXRQuZWH1gxBHeCDPdl1CEys2Y8DYC+gHDTygvHbNDOSaOct7zuRqL/UBUheWnLfFbN2aKF8jvlNjkc5gDzUnUTzcjRZHUQ+xW27WCtp1AQyX94EeeklY7Fi2hldeteoeJiG9mrZWv9hzVGdqhD9a9NEDEhSbNmZlA8YCrYP2DNSJuQd9stwQCLjgbW0mnf8AzFBEzZ0L5ShuRmHNAN51vpzmfbRvWqvVItma9uQ3AeQE9PjZskr7eEufDCKVei9ni41k2thgRIuBWxtCxTSWwJZlR2hg7NEUtIc2hS0gVxrBlKzIx67H3AIjT4TjHEtHzWG6cm0bSk9givh4mhSk6uQd0f2fhC5Cgasbecb8lLYv47loiLh43UoWmjYLocgFnYseIQbvKObR+j3+WWpOb/fFh3HTTviI8pNjXxnRlpnR3F0ijsrCxUkEciDYidLErRI7TOq4TLOpYtl0vCu0achbF2X/ABGJpUuDsA3Yg1c+QMGU0lZsYO6NN6HYM0cL7V/frAMPu0/qjx3+UlM2h5ybtCtrlUWG4dgGgAgqtXsDm4T53Pkc5We5gh1iLVbdZpVelnSKoyGlQ43Bbs427Z5t3bZc5ENhxtK87WlHF4tvvMVyM2qRX2pFd4Iml/QVtF0xNWkHCqyZyjfXKkA5dd4ECYWmlRcrgERqhss4esmIwtUq9Nsyg6i/EHsIJB7DPYfh5XX+H02DusNCN4sIioygjrHuufkN/jIXR7HCvhqdRWANRcxG/K25lAJ3BriEiWK8Ce8r+xmAMbqso1LkDtYL/aNirS/5g/8A1P8Amj1N2I1X8rA/O0QMQ17ZH86f+eccKABNlc+DKfmDPXB4lSN1iupvpvBt6Rp3S/WQ686ZbzIBEVTprmGUWAGY7wPsrpuH1vKccBekvQ/D4x1NTOjhbZqZUHKDoCGUjeTKafozq0qy1qVemyowZRUDIxte6m1xe19fQTTw2jP4D4NLeLZvMT32Viq8gT5DL/imOKYcZtGU47aLrWbOGupykcByFp4u1Q2lpe9pdE8PiS7VKZL2IWorMjLa62Ug8Ct7G9768pSdqdBGoKKvt2ambG5Fitxfr2uB36DunnZ+LStFuLkqWmR8TSLC6mebPwBALudTu7hJNKnlUdYHtFjpJegp+E8z/hcnoou2aWfEA6AIDu4u2gPgL+cZNKKxmI6xPbGBiec9vFHrBIkm7bZKo4aThQ0kXAV7mFXcWlMGTZEyt7UNtILp0LwptdLmRsKsTmdB4l2ItTD2kCrvhnGtpBFrmdB36bOO6QlBcy59DtnnN7a3VTdfieyVqhh7kAC5JsO8zUKGzTRpJTW+i2PedW+cRyclRpDePj+1suHRtFCK1hdxmJ74drMhBBtbcRM62Hja9FMlUA5SwBB95b3XuhU9JQtMFxlzbgefK8TDKkqBy4ZdrMW6e4IYbH16d+rmzITqcjgMAe65HhOjXSjGfxWJeqw45RfXqru/edPShP6oilDb2WLEbNBEn9BtkZK71fsrlXvbefIHzj+KYWvLLsTDBKCniwDH4tflaSciXWBVCpTIuMNybaWlO23jixKrLft3qU2NwNDr2yjsgkPHh2l2Y7l8j4oJL1kGnhb6SYdj3E9w9e1VEt7wdieQXLbzLS1UaYKz1YIhjm7IpOIwpp7o0lYmXLEbODQfU2VbdHS8Ngtl2+jXbC08DlcC61XIuVHVOU8dTvbhwl7w9WmT1H0YZhZufIGfPeNUoQQbETV+hPSEVqCBgWK6aAHKRoykb7X3dloEZG5cf+ouS02BPXJ7wtvQCIIqZh1k/I3+eMVXpAgmy+af2jr0gbFXbfwfN87wxNDwZ76qtuYY6eBX94kVNGfmSB4HIvmdfinOxVWOYsQNL5d43DQC+s7LbIgOg17wgAHqVPhOBHCtsictT3JbXxbLFBtXbgBbyFz87eEbV9Xc7hp4KMxPmSPhnW6qqdCxF+/V2HoROOHUuoReJ3+AuT5kecQo6i9jW8M+X5RwauewAeJNz8ljAa6r95s3mTU+QtOMoG7U6PUH9owQI1s4ZOrrY+8o0Oo79ZTukuDeirJYlrHKQD1hzA/1umhVGuG7SE8DYHyLN5Sv9KNgrjKlIl6lNqNQOPZ2uwUq2Rr8CwB8O2TZeLDI78ZTh5EoafhhmIckxImgdNuhDUnNbDIWpNd2VdfZHebDfk4jlulFewhzj/B2OaaHMM9jCbYjTfBIN44SbazIS6+m5I9vBOIrX3xFJohhHlp6QMsk2dii0DNo1ZBotrCOOo31hro10RLgVsTdKf1U3PU/yr28ZveMY2wujch7obs4u/tmFqdM3v8Aacbh4S1Yzab3suoHOIxjgU/Z0wERRooG6VUY2oXyubLffPOnP5XZZCHUJVdoV3dgpGh3RirtSriKYpMlsp97tFx+8Zxe1KYa1P3jv/vC+w8ODaUYMHbbQrPmS+qYNodGxbdPZfKWFFp09Dqef2M4rOzKx4Aak7h4y04La1WvTCYOnooVfaPuuFtZV3nd6TL+kePZiRTYrRGUZeLVQmpI4jMDLeenIw9JaeDVMyhiah1sCQFsOL2UeZi541L06M+rdEbpfsbGKhrVquZVd0y6qL0mCsQNxFyO+VxMXUQjLqrANY8L7xfvBkzbW1sXiKYNU1qiDrDQZB29URrZe1vZ1aVVALJkKZluDkUKwcdrBj8UKKjVKgJpv9Di1m9qHZTTHsyFBvqWdTx4WU6yxYDaJA3wVtjbK4mhRNfXE0iU/iFBUVKe8K6DQkE7+2QNk4iiFKVXq03zEBsoqUrAAA6HMrb9Rzm1/AFBWX2njAREVsStpV8GK11C1KNcP1VKuEa63Y3VrW6q214tCNfZVbOFW7XFwpUo9vwnRu9SZknodD0g7SqBjJHQ7azYfEhQQFqEKb7gwvlPjcr8QjVXBkMUbR11ZSLEXuBcHuPlBeIokHt4HiIlZVdD3DR9C4bHF6YOQn8JU+hIPpHs9Nxdqe4ZjmpkaDf1itvWVTo3tF3pUqqkWqqMwIvaoNHAsRbUGWWlWLUzcWObIbG41fISDYcCZSnZK1RKpLZaa2tuJHLL1z+q3nHkfV2O5QB4KCzW/N+mNqwzk/ZUeGYkn0VfOJTVFBv1zc+N6jA+AYTQGh3J1FU72PW/rfwOo8Y/vf8ACtvFzf5KPzRtTdz90W+JtT6BPzRCVP5ZYb3N1+MhafpknAiy38tjxcm3xdRD5ZY4R1wOSn1IA9AYhwLog3DX4UAA9SvlEs/+8bkAo71BPza3hOOPaf8Aw+0lj4qzfMiM0fezH7ZHkWH+FY/SSzAfZT52A9FMj4VdEa+85vz5/wDOJxgsMwHV7DY7rFiLeVpXelfRGhiwWAFOqAQtRQNeQqAe8NN+/lDuJrEFgvVAYktu6tlJHmx8o3g6yst0ZXXUZlIZerdTYjTep8oS2EmfPmIoNSqNTqAq6MVYcipse8dvdHKdS8uX0q7MAq066gfzFKMOOenuJ+EgfDKCHtJckfsWwl9SXUMdpKzWVQWJ0AGpMJbG6LVqwDvajTP133kc0Xee/QS24DB0qAtRF23Go2rHu5CIyzhFbYzH2bBmy+jyUbPWAervCb1Q9vMwlVJJu2piqunbIdetlFzPNyZHNlcY0MbQYAaeMzXb22M9QpT90GxI4ns7JZNu7RLgqp04nn2SqDDC89PhcdJd5EfKzy/MT3ZrdYEzQ9iYsACUGjh7GGMLiyol7aI43/poi7VHOdM6q7ZN986B2CoAbW2a92ZLkXvl4yFs+sq2zAlibEfd427ZomKSmosmvbKvtHYeY5qeh3+PZELImqY2WNqXaKLhsLa1KjSysQaWUlS3BbaqZnArBqjZBlUsSg5BmJ/eO4vZ9fLlOove1+MgYTMjgstzrYHcTbS8zj4lC2ndmZ8rlSaoN7R95kB0CoirwDmxOY7gd574its2wNmuQQNRlBLadU7jrBOckk5r/WOu88SfExdPGOvusR46SjZOTK2HdTZudrggjTlJFPaNRVC5jZfdvvT8F/d8JFw22ip6yKdb3W6Ennp1T4rH6OLota5IIVgPaKdWINiXpncDr7s6zQxSx1SpiKRrvnzIttWGQFc6Ak+973Hdcx3aTawc2KpsQAtz/LRG5imFQnX8MkY27SXLC5qRVil9WjT/AKLantMGy/8ALrEX7GAcW5G7t4S6UFtlH/Uc+F6hHrllL+higRhKxP1sQbdy0qH7ky8UzuPAKWPiQf2aUw8JpvYs6q/32y/KkT4WJkgav2BfVz+wX9UZoj/djkM577WPq5PhPfqMRvdrDuJFMEfD1oYDPcx9mSN9Q6H/ALhsp8Esfhj9QXdFGgF3t3dVR+on4J4bF1FtFBbuv1F9PaeUSlSwqVN41AHMU7iw+LP5zgRSuLu53LpfsQXY+ZI+GIC2CKd5OZvDrt+qw8Z61Oyoh3kjN2267nuJBHxRYbrsTuVQO4nrN6ZJxx4+q1Dz6gPhl/qLRNTgB9UA/qDD+kzj7lNeJ6577ZifzlfOIrNdio3kqvwqMxP6rTjkQdvLWbD1Bhcvtzn9nnGZS+RiFI7QLDtIlU+jzFKEr06Qy0zfEUkO+i1S618ORySql+6svOXmm2idrtbuIqEHytMf2pimw2MxVWmtxTxDoljb+bVUOy/hYEA9tJeWpRNRedpYVcdgw9MZmZFr0QSFJLoGAObmrW13XmF4zbBSociZHViLtYsrKbHTcCCO2b70TomnhaVNv+Gq0wbXOSkAiN4hRMi+m/DJTx6Oi5WqUVeqLAAtndFew4kLb4Zjin6F2aVINdFtuti6Wao96qnK/M8m8QPnLCrWEyXoLjTTxaD6tUGme/ep8wPOalUqW3zw+Xj6ZNeM9XjT7wF1mFrmAser1AbXtw7YRpv7Vsv1Rv7eyHKGABEdxON2+0gM+bp9UZnWwTcoJr0wpN9JqmP2WvKUfpDska2nqRVIhnK2VynVvuk+kmkGU6RUwlTq2ETO34NhSQ02G7J0f9uJ7A+wVIerVrGOUsRBmJrAyRht0ycKDx5LF4nECLo4VXXUDmOf+rEyNiZKwNUCc4tK0b3TdMC/7O5i4W4s2l9QVOo3ct3hGMfsuuts6aCwuljZRpu8ZfsMgtcRjaVssz5ZA/BBozqphxfS4GvvbwBuv2xv2X+ryytTBY3AM6hg1RbWBPMi5PKNWYT8BD2Dg8re0b4e085YQgYQM7MTpCOCc8YGTexuL6qjXvo1w2TBA/aeofkP8IllZNCOxU89/o3pAvQRf/o0u0OfzVXEO3uw72by6n7iPh4Sz/TPGqkZ2G8WVe+1x+pwPCOBAGRRuQFvTIoPeC/5ZHTUJ95i57tXHrkEc9rYVH8B3qLAfnLecMEcWrZXqDW5IUfg6igd7An44pksKdPfuJ7RTsb+LZPzGeBP93T321N+IpgWPfmKnwi0PWdzoFGW/IAZnPqB8M4A9XWox4KAvcTZm9MnrGtTS7ah9Kh/ZP6ZxX+UAfeqGx5/zCSw+Fc35ZIIvUA4IC3i11X09pOMEV3AcnjlGnxHTx0/LI1FSFd79ZjlU79b20+Nj4AR+o+YO3BPVlXN48B5zilvZp9kXPblXL82v8M40Qy9YAaZU0J1AJ0W442CtMyw2yXpYDHjFAmpVqOVvveqRRNGovfUe/mJpLNcH77EdmRRY+BVTrzaV3pDh2rVKJDdRXzsv2ggPsz+Yse245TUwkFsDTsig/VUX61rgDSfP30s7UWvtGrlIK01WkCDf3bsRe/BnI8Jo/0m9Nf4OiKFBlOIqLe41NJDfrHt5fLSYMxueZOpM1HMIbFcivRtv9oh/UP2vNI21toJx1O4TPdioUPtbXI9wcLn63zk1Q7vmckk/wCrCSZsKyzTfiKsOV4oa9ZdNhbS11lvo7UUDfM4wNEiO18Uy7jHx6xVIXLs3bL5itqKRvlY2pWDXtAQxDsd5k5F5xU8u6Q2GLVgyvQ1jTU4QrxvIIO1sPT0QRRnQjlE6NsX1KlSrlmhmlWsNZF2Vg7wricJZYrJmipUDixS62B8VtEXtHsDWzQNjKWVoR2SI+STjaFxbc6LRhMXYWMhbTx8mJSBWDcRhgTF4kpuijKpQjZGwaljeFKOHvvnuCwdhH6z5Zbk4iUbRJj5G6Z6MGJ7TwRO6Ip44WhfYr5jJY4mymWVI0/opTyYSgvKmL+LFv7ybVfQnjkHm1/3AiMEtqIHJAP6hFutye11t8OVrejTUIY+ts/YqejE/tT9YimOrTFveOdgeG+oT+fKPGII6tT7zBPAhU9CWMkZhnLHcq/1HM3oiecIEUjgM7ncoA8FGdiPzW+GcaZCIh95z1rdt3qeB1X4hEIhyop3sc7dmucj8xUdxj6sMzOdyjLf9Tn0UfCZwLFjrVPwD9T/ANl/rnlBuqz/AGiWv9xdF9Bfxjeop23PUNu0F9/5F/oj2JHuoo04gcES375R3EzgWIC9RU4sczdgzZ2B8wvjGajnrkaXKoG8bEjuLN+WLapYO+l/cW/Ycuve5I7gIxXbTKPdS1h9pyLDN5jvzTjUhrFOGAtpTHUH3hcFvCykQXjKjWZlALa2UmwuACATwGoB8YQrcuAGUdyi7HxsBIeIWy3539N/rODRiO3ehuIeo9bEV0ao5LNlViAeS3toNw7pCwnRpENyS/eAB5TSdute8rmQ33SbLla0irDiT20DKuCEjrQ1hirBmINjOhF1YU2rJC1LCCNo12vCHtdINxKkmZC7OyNUS9nHnCLtB2FvJlTdAcXGVhxknGiNWqyOa5vJLUNIyKMNzTQKi0x5ak6IDTp3YPqh3ZuHy20hw4UON0gowBhvZjgxHx952wuyhGkAMb0dBF7QDWwnszNXqUlKyn7fwYJ0l8vrGiKP2laBOFqki0f/AIU75L2PgNdYRxGDIEDA6djc1tUwUj2FpBxFS5kt1LG09GzCdbS3LybjSJYYUnsgLQO+F9gYr+YqneSB5m0jGkw0Iidkof4qiBxq0x+tZDDJJPZXkxxa0brhR/LH4vS4/wDM8RbkfidvDVfkwkhUsFHd8j/4kce7fj7P1f8A8qIwlF0xog5kue29z83HlFotwfvOb/hXTyIQD4p6dCSPqrYd5ubfpXziqYyg8cgCDtIAv5nKO8QjD3PYu++wyjttqbdpY5fhi/Z2CU95PWY8wCGY+LkeBMStPVU5ddu03uD4uS3wz32lg7jUkhVHccq+bEnuInAsfo9Zy3BeqO1jYsfkvg0QKmjVOLWCdwOVPMm/cZzplRaYOraX466u/YdSe9hPKrDNyWmL9gYjQdyqb/EJxgzVsLL9WmtyedgQP8R8ow1/EXYj7x3D5/lEcAJsLasc57ALWB7uopHfPEsd+gN3Y8SFIygfpnBkeqp91ddLE8yNWt428jIW36oWyjcBm/N/6v4wzQp5QHPOwHffd4n0lJ23jMzN3nTlbS0ybpGw2wJtGrdoMqmxk1xxkPEvI5Qbdl8GkqIFdgZArtc2kuodZDxLgRsZaoRKL7WNImsl0cNmO6QKNbWHMFVGkW20yiMVJD1HZ4HCQtpplOkPPUFoH2u1xNk7ASpg2nWjldgBIoQ75DxuJIgKNvRrnS2eVcVrPYNNadKviJ/lZY1NzCeDqFZHw9EWvCmz8NmMXimrG5k6sKUK5K6yBiad98sCYGywNtJLGdlypqgMCpi9n0dNBPccxCkSRspNI/tGh1YEZ1ELJuRWdj0r1CGlvpbPW0qNJslSWbA7T01h4pWZljW0Rtp7OHKBcDQyYiif+rT/AK1lhx+PBEr+DZ62Lo06ds5qKQCbDqHObnuUxsoi4y/ps2KNr9zHyA/vGSNSPvIPy2b+8cxanXu+ZESp1v8AeJ8kImpChwczuzFj+FNNPyrPaSnqqd467fiJ/wAxJH4YyamoXsX92Ph1QPGKD3BIOrNlHcDlNvAO0IwcznKzD3nNl7Aeqp7t7+JjlJQWCgdWna34iLAdtlP6hyiKlQAk20pgaDfmNwFXtt/XFlCFCg9ZidRwvqzDsA3fCJwLEM171OA0UcSAbADtZ93ZlnjJ7tPeTdnPPW7eZIFuRPKO1CCyoo0SxNtwI0RfDf4LzjSv1Wcb2sF7QDlTwJJPcZxyEsL5jwLBL/dBAe3jn8hHhTDENbqjQDdouY38wBElNyj6o0HFmtbUdx/VPKT6uDoBl15qQbKvPUP5zjhnG4sKhqA9VQzkaa5VJI7NbDvmVPtDOSeZJ89ZeOlNbJha1xbqso7PadU/qc+UzChcQZtDsUGFjW0g+tVjWJxVo0nWkk5tHpRxR62LJFrwLtSuOEMYhOrK1tNDraDidsXlh9SImMsbSwYHE6CUlw15YNn4gFRrYyuWNMihmcSzVsXpoY0awbSBK2K0tOwdfWLyQdaH48ib2WD2ItAu0sJDWFrAiPvhgwiYJxGZGnop6YbTWdLC+BF50d8jFfEh6k1rCWfYlEaGVhG13SwbLxNhB1ejZJuJaazgLKptZrmTcdtKyyuPirm5nTw6sHF7ssGyawEm42sLSo//ACGXUGMVNsE6XjceBShYOSdTom4ujc3EYXEldI3TxVxvkarV1isUakPy10JlTFEgyL0eUfx+HaqxSmKqksNCLaqO4tlB7CY9hQDLv0W6Eu70sQ5VUDK4U6s2U3FhuAJAjXN3SE/HFRuQ1tH6TVpY2tRqU3SnTcIpIubAdYsp4Em45gCWvZ/SCjWwxxFMqy+0y5tQBmdUNweIDjxlQ+kL6Pa+Lr1MTSZAcqKENxnCg6ggb9beAkLoRsHFUqeKwGLpslOqhZH6rKGYezOVhx91h+ExhMjSnqIHJzWsqrrp7zG3rYRGHvemp1IUsbEHUAJw/E3lM1+kWpWTD4PEo7U2P8qqENgS6Z9RuNnR/wAxlWw/TzGIwYurkAjroNQ2UnVbfZE7ZpvlFSWIt9Yse8ZVTxsAfARTOczMVYgCwsCbgam3aSQPhEx3Yv0lYhqhX2FM5yXJDOCMlIA5QASxy09BxJtOT6XKwXL7GmvMkOW3mwNiLb/nMs6jXjiCEKhGzG5ZiMqjUZjm4EA2HcOUjYrawTKbDLmVEAIA1BJa7G5AUG27ceyYnV+kbEMrKAnWzXyq2ma98t3038bwFjOlOJrHrVW39XWwXS3VAsBx4X1m7OpH0VQ2hRfEGmlRWbJdstj7zKvWPeE05Sk9K/pHTDVnp06TVKqFkJZgqq46vLcBfcOMrf0MoWxVeq+4U0XNzZqoff3UiYBx3RrGYvF1nTD1P5lao4ZwUGRqhysS3C1t04yjR9tbeNXBqVFxV6rA2vTawY6j3rkEhhoRy3SqsNJoezOjy4fAU8MaftxTQtwu1QhmYoOGrEDiBM3xBIuLSbOmmmWcdxcWgXtCtaObOxF4L2nmMRs2sRCkrgDGbU6ZagoIkWts+/CO4OrpJgqjdIE2mW+oqmM2WBwjeztn63PlLLiaYMF1Khpm9tJdjyX6R5cVbRE2jhBluNIDp17boYxmMNQZVUxmjsg2jXNL1iY45t6QrZ2P1tLbgjdZVqGz8rCWzZ1Lqi0FyiMUJL09ehrPJLNIzplBAhxHcMdZ06SoqkPYs9WCm3Tp0q/8iH+iJV3SAOM6dH4PwyfN+0ScMY9UnTomHo2XhKwhmxY+oVKZSRpT3Ej6onTp2P8ATBz/AJQa2exK07m+h+Qj1Ye/4fIzp0cSIru3cKj4d1dFZfaObMoYXDtY2M+f9rIAxsAO4WnTpgTEbKcioSCQRTrkEGxBGHqkEGQ6huNfu+oM6dMDXgmofkJO6PUwawBAI5EXnTpoCN/6EYRFSplRF49VQNco10Es2HUZaZtroL8bZCbX8BOnTjpCau495/pMx/pCP59X8bfOdOi8/wCRvH/TK3ihBtEamdOnQ/DCyfsLYGEqU8nTz5enoQ8Ham6DsUJ06MiYRsIovuhO3VnTpkvR8fAfU3w/sj3Z06OgST8YUAnTp0cTn//Z"/>
          <p:cNvSpPr>
            <a:spLocks noChangeAspect="1" noChangeArrowheads="1"/>
          </p:cNvSpPr>
          <p:nvPr/>
        </p:nvSpPr>
        <p:spPr bwMode="auto">
          <a:xfrm>
            <a:off x="0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 descr="https://encrypted-tbn1.gstatic.com/images?q=tbn:ANd9GcTvwhNG0YU6e1dW6sEPCBIhjSOXcdWFhE2OQkV7K2VGgzefxA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95600"/>
            <a:ext cx="2628900" cy="1743076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3200400" y="3505200"/>
            <a:ext cx="2286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2" name="Picture 10" descr="https://encrypted-tbn0.gstatic.com/images?q=tbn:ANd9GcTyRs-pgdNs7Ci_JZQM_2UyosD_8vhqHW8P_J-XwbMwx890Nomr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0"/>
            <a:ext cx="1905000" cy="1465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Base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       Home Base </a:t>
            </a:r>
          </a:p>
          <a:p>
            <a:pPr>
              <a:buNone/>
            </a:pPr>
            <a:r>
              <a:rPr lang="en-US" sz="2200" b="1" dirty="0" smtClean="0"/>
              <a:t>Catcher</a:t>
            </a:r>
            <a:r>
              <a:rPr lang="en-US" sz="2200" dirty="0" smtClean="0"/>
              <a:t> </a:t>
            </a:r>
            <a:r>
              <a:rPr lang="en-US" sz="2200" dirty="0" smtClean="0"/>
              <a:t>is a </a:t>
            </a:r>
            <a:r>
              <a:rPr lang="en-US" sz="2200" dirty="0" smtClean="0"/>
              <a:t>position </a:t>
            </a:r>
            <a:r>
              <a:rPr lang="en-US" sz="2200" dirty="0" smtClean="0"/>
              <a:t>for a </a:t>
            </a:r>
            <a:r>
              <a:rPr lang="en-US" sz="2200" dirty="0" smtClean="0"/>
              <a:t>baseball player when a batter </a:t>
            </a:r>
            <a:r>
              <a:rPr lang="en-US" sz="2200" dirty="0" smtClean="0"/>
              <a:t>takes his turn to hit, the catcher crouches behind </a:t>
            </a:r>
            <a:r>
              <a:rPr lang="en-US" sz="2200" dirty="0" smtClean="0"/>
              <a:t>home plate, </a:t>
            </a:r>
            <a:r>
              <a:rPr lang="en-US" sz="2200" dirty="0" smtClean="0"/>
              <a:t>in front of the </a:t>
            </a:r>
            <a:r>
              <a:rPr lang="en-US" sz="2200" dirty="0" smtClean="0"/>
              <a:t>(home) umpire, </a:t>
            </a:r>
            <a:r>
              <a:rPr lang="en-US" sz="2200" dirty="0" smtClean="0"/>
              <a:t>and receives the ball from the </a:t>
            </a:r>
            <a:r>
              <a:rPr lang="en-US" sz="2200" dirty="0" smtClean="0"/>
              <a:t>pitcher.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Batter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dirty="0" smtClean="0"/>
              <a:t>Umpire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</a:t>
            </a:r>
            <a:r>
              <a:rPr lang="en-US" dirty="0" smtClean="0"/>
              <a:t>Catcher</a:t>
            </a:r>
            <a:endParaRPr lang="en-US" dirty="0"/>
          </a:p>
        </p:txBody>
      </p:sp>
      <p:pic>
        <p:nvPicPr>
          <p:cNvPr id="34820" name="Picture 4" descr="https://encrypted-tbn0.gstatic.com/images?q=tbn:ANd9GcS6bcHTRH8mxrlhdtDuiOjpBsetoBLnCBhakYjSyGINc3d28X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2154687" cy="2063827"/>
          </a:xfrm>
          <a:prstGeom prst="rect">
            <a:avLst/>
          </a:prstGeom>
          <a:noFill/>
        </p:spPr>
      </p:pic>
      <p:sp>
        <p:nvSpPr>
          <p:cNvPr id="34822" name="AutoShape 6" descr="data:image/jpeg;base64,/9j/4AAQSkZJRgABAQAAAQABAAD/2wCEAAkGBhQSERQUEhMUFRUWGBcYFxcWFxgYHBgXGBgYFxwbGBsYHCYeGBkjGRgXHy8gIycpLCwsGB4xNTAqNSYrLCkBCQoKDgwOFw8PFykcHBwpKSksLCkpLCwsLCksLCwsLCwpLCkpLCwsLCksLCwsLCkpLCksLCkpLCwsLCksLCwpKf/AABEIALcBEwMBIgACEQEDEQH/xAAbAAACAwEBAQAAAAAAAAAAAAACAwABBAUGB//EADUQAAEDAgMHAgYCAgMAAwAAAAEAAhEhMQNBUQQSYXGBkfChsQUTIsHR4TLxFEIGI1IVYnL/xAAYAQEBAQEBAAAAAAAAAAAAAAABAAIFA//EAB0RAQEBAQEBAQEBAQAAAAAAAAABETECIRJxUUH/2gAMAwEAAhEDEQA/APIt3zkeSa3BdFo6hNax0UAVfLJNSaZUHsFzNdTAExmphurIaT7JjWDh1r7qoixUluJFTAnUV7TZWGk5FRmFrdPDzF0HGXaMEG5jur36H7FPOzhwrEXE6pH+OE6sX8wQSbIm+qV/jkWFOBj3VCRe/b1SFvwiQ6TPSPZTYnFsxGtVYYQ2ZmQjwGQ3ib9dEpMUzp5lwQkDOJ7/AG8omkUiFTmAAGvLXOykjTTl6K2icye32VuiKTGWUcpzV3A89kJT2E+C3ZV8s29T9oMJmFhmTMRleaIrnkglOFQfCo4e8hFBPDPI0qFfCeNT+bpQA0ZGpPr9gjieSjW59v6U3eHspYEjyEo4c2Td2vqo65SGV2GZmPOEKPZMDVOY6bdcpRtGo8/CkvCbAgX4+6Xi+p7onAZ34UqUo4fldVIotQEU/H6TXHqh3dOdfZIIezmqAsmc/RVFKJBW/peaoTjic55FG4C/3orw2zWwyUk+ecgIUUDPIUUnXGNNiO6Q4msHmhG7xRtjUleTY8PCnNW7D4KYZhMbjRUT7fdRAMI2pRC7Z6XPAQPb7pxxpyMc+/skNxa2rkSpHNYQLEHnl1uhjNBvTTTl9skLnGfRWLRhqpxGcxoI+6ok6dBX0Quwic6JAHulohaABGvnZKZs4Dv3+UwmLxTQFKUM/D91TGHmPZCcdpBBvNiLjkQmgwAGjLKyEhZJubI2shvIdOCFrZrUevujdhtYAXVvxIHPIIIWNmeNTRLxGRUz0cajpdOwcckyBQ158kW1bU2ktAm0DOqkS1sVaBA7nvHqjJBvmrwsICDBrUkfrJG4CDINaAg6J1FgRp7pfySBQmdCUTdlaDNa9zxpTsmYOGYrX0p2VqwIb551S8Rpiht6g3WhzQMle7AyKtWMOFgmt54mnRW3CgmCVqcBkLcUDsKAnQTFdEBbGZ86JsiRNNTp2ScTBr5VKAbWrqTbziltnMdk5xgZ9EGKDSIEC1a8TKQCKH1S8SlskwibqnBQZ26kU5z9k/dp9IjRKxAZmJ1iFTN4G9NCPzZKU3FxP/A9FEccPdRQbt2LQra3KyS6toCuDE+eixjR4Zz5f2joIp6pTKXPuj3g4Xpb9LLQomgt4UBfSEWBhBgO7vak/tEwXvVSIk3a4sPA+UMIi05yaySddVYwotPoibhCpi17aZ9FpnGZ2K6Q3czq6RPTgtTXbok/0rACLEbr7K04FhBMmY5XVsYDEu1trxlC3GjMUoa2TvpIByNrlFQMQAGN4E0FkzDORnOSfshw2giQJM+FFjkxAvmDApwlBXiXoaLPj5ma5f3fqifh/TUy4DSRveSgYDnvGtzBEZQBKohYWHEupTMUntKAbQAf4zaSKfcTmtbNCe4StqcGtbIuaGBGY11hIEdpFBYExmgw8esEGJuASOhRf44dEVIA4xGqe7CtFh6/pXwlYr9CrwWwCCiGDMyhOGRaxQluae+aJuH3FEtxVNxK+pViNc3KSgxASIFlMR0m0IsPC088lSZXgoGtpOa14wg1SwOCdTKRKDEB6LW5gSDg1m+Xb+06GTEeAJM+vhCpuLN6cFqxcKixbRgAwJIiONFqA44sWConug3RaPv1RtwoJ04+6govikqJgHEeiitR7G6/dO3Upjwc4tkmPcAPbyyw0I4cjhos4pQUCbvU+yrkpDa6gHn5TPlmKflLGJAsiY+kdUFbmGlZnvzSTgzcnl+Uxz4qTZGDFcjWyYFACvBZnvqL+1OXIJ2JtTYmRoRY9j+UndtGfWOaQt2HJ3pIMRQCxyqOuqdg47GyXNJcZl0taDoBNJIAEQk4DN6ACI0FYJEV8p6rWMAiZ3QOR7a9yimFYW1NAF5g7wgwI9xFe6jMS+8RItWLcOoRwM4pmDPsZ9ksxXcJa6x+gRHEkx90EYO9SJPD9J7MEgyRTifdBg74+mT0Bj0UxMSucg1uPupNLajI5CD+kOFsjTJ3W9udbJT9sa0fVIFIjyenNNwcSACIIIypPe4/CkU5mlDHKqNoIEAg8D5RGQLmB9u3dW4NkhSA6seBU1lak8EVRnQ81ROUe9lIBCEMHGUWKLiUkA8vfrmlKOFJBFkbnFv28KFjCAb605+iyPxZcQWuJgxWmtQKaclYD98m/nJFpF+KEOpWnqo1tROUZKJsJZIA0jyqZiNryQP5DrKEWSI0lJxWX9Y91qc1pAm3mqXA1TKGEs6+Zo94LQ3ZpuelVmxMKLHzonQuPKqlA88O5VJRT8UtsL6g/miaXEmJI4fsoGMigpx8CbhMABhQFgYRmmWp/K0OO6YpNuv3Q5K2eeBRMGLX9H7ogha5EOSCmIxppc9UMxaDzTiIBNzHQdlz8TAJOV54DvVSPx9nrdu8bgE0HS33StqYWS2+8K1JpwFgTSqZhMAEkkH/AFGscMhPJbdlwt54JE1iYqSa59AoNXw74YWMBNzbj+R+lpfsJoBAIiZgRaBXNdXZtnAESTextAIOeVh+lMHZBaIH+sSMr0Ri1ysXCBElozE8eax7sGGgdfKLsnDa15a87oP5inHPouVtDxvGAIm0k2zrVGNaE4pESBNdPZDj4hjhMEXNpJtMIsPZS/8AiKZnTiU7FwmNFy48BT1qfRSYNwEW8yuDRMGGafWTSADFOFpvmjDS7MgVMyLcJn0ThswgH5kvpDS0nhedK50SCWtPC37zQDFjWbVFfZW/ZXxPywb1BdE2sRHr1S8N9YcSIgfUJ9QSNdFYtNa8HghxHTqrDA6gM5ndIKD/ABnCYM6T6VlBC7D5Hv8AdLa6TedMv0gGOcgd7QZd7rW3DbuS4wYsfX8JRWBuk1rRU9s0FOAEcFjbiitDBtQepmq0MxDmPUUUkc5oN/yluBBmeY5IsRkX719RcdFMIxcQpCLr1qfRU5wGk+d01mHQ5GEDcObVQi4kUH9IHE5gQOCLEzhJ3iZhKMDj+0tza+eao4NKf357JjoI/akwFvH3UR4hMmytIIeXTT1tb0VB5aDYaRZIc9xNveFpIvBpPf0WmTMDFmTpGl1o3lhwg0GBScgPt1WhuKKAi4npxQhnHioE+eyNm0agCmdP6WcETMmmXnlEw7UIoOR16XUTvn2r9+yTibQdDBmopXnPtKzY20VpTlQ0ORyPUzVP2RtSagXihjMacdVZi1sbUNaBXPlyuu3h7MWDdA/7XDP/AEHtvG/BF8F+GBjfn4hztHqc6WhdP4fg7u/iPcC5xjMZ2rnQKwWmuiBM/S0AwaTB+kVrzUOOD9RoGwT60jKFeE2S6KtEkwL36XKPBJDwCaVoDpkTzJ6BXWePP7a8Oe5wrJ884JrPhBDQXndETPCKWNzaF3W7E1kndkVJNCYOlJHILifFcb65kOaagSe8C11mzG5d4z4m0CrcMu3bxNyBcxZFhAvsCbyIsBcwM0vA2NzjJmDwPDSuVtVq2Z5YDECkSOfGgQ007VtQwvobhtILbmO5FyaZrn4+K8OD5rkR7CLLoYWwOgHLU3i/qUTvhJOhkGANYKtXxl+E7UQXNMQ8GQ4xMC2gy9E3E2ZrhJaGi5gntWcgEexbLuCXN5CRJOvRdTG2RuKyRQC0XpqOyftFsjze1fC8N38W7xykCRxBAkd0j/494ndJitHEkepkU0IXXaThAzujKCakd0OB8OxMZ0bpa3kQMtUTeG5154sgxAE6UiuUXSMdlQBNa1PIUzP7Xpv+WPbgMaxgFXEgTUNAgGkWO9QleTxg3eDxJJggmhtoBGeuq3fOVmethb8HcO7u2NzMdgZmdFtY2mVvXOVWGTnn7TnJVF/S2nmayULTNFHenmaY5wAkZ5IG1aTlKiMPga+XVfNMfTB8qlYe0EAiJtxpqqLZM5oxLIJgn0Uc22n3ul/On6SaibIvniYn20/CUqDlGtFRcQI9dKqE1sq3tUIp9yrVOHRRIYQ2Jmc/XjqmYOPw890zcM0I9/bOynyQBWtfLLbAXOre+RBlp1pe1E3AFzxz9FbMGCDWl59x1RYsxIHGNa1UQjBPLkfJS8R0RMGsUmgpU/0U75tRMjWdPcpbxpNcteMCawgg2bDLjNOdfvlS4vwXRwWx0HkQlbM0RM903adpndg214+6zaY7vw/bCcN++ZDQIBM8oaKmucgCVrwdu+cN0tAa01cM5NAZ48157YsUil96BB84lerZsnyWCBMRQH/aAKAmMk/aLkOxg5ohprFP/wBTaJ4kzwS8DDe36XPkzNgACTBApW9ErHbMAfzmSaepCVtm3bg/jJdmDy/XfNWiQXxD4qWWpP8ARKx7Dh77t57SQZiwtnGYStkwHYziXWGU6zAHBd3DwwGRUWtrbujvWuMe1NAcG1BtMmI0TtkZhj6nEU114DXp2UxsGP4gE6mv2vl0SMH4Y1p3sQnP6QKntavVZP8AwWN8XeR/1h1ZEmvHlNE74Z/CXULSedIOsp3zGtG6KNFge+awvx9/EAaamhtEXitykOng4TMZpIaWGTEZxmCIWPaPiRw3OYOA3gajXK4TNv2g4bN1gMRE58STlquVs+xHENfpY0Alx0nJNv8Agk/3joMwGnC+a8uMZkTJmjqwteD/AMnw2kNgxFXEWIk61/MLi/Edu34aKNFhGlJPNc51lT1nFfOz6Z8c204zziZVDY/1AJIBAIquewSIvbtyKdiOnyEAMADnfyyL6tannFY7wIA0BWZo1THN0iJ9yi+VqUpHtkRc+w/Mqm0Ee/lURH+sjXwoWPreLjVIKa8tBKLD2lrhQc58omPoadJ7pE5GnGyCMYAJDt2uv5Stoxms/k327VSvnO3g2JGv7T8W0X6KQQ8OAIFwqHM8kWCMvOiEOi8KSnGuSiFzgrSCmmlOExyRTGfqh3v0s+LtEaTkI/HstMn/AOSY3c85Ql3TXtw6pOzYcmTYe60OMnRCGz6Ry4KYRzucj+UrGffLPl9wm7Hh0tTlkLcgonspa01jM+Sgx8KoFAdBXoeK2Mgc+VlmxXATHnH2WGh4D4ZXO1Oa+hfD8dr8BjtWia8K+vuvmAkVExIoc+N12vhHxAtM3AGdhXLjJhblxj1Njt7Tj7jjNdI8quftOI/FdAkzYecE13xBryIBvYie+fv+Olh4Be8EuDRUOcBBpSBNZp69sya1uQewbD8qkEuMAmmZFBNyqdtBc6IoD9108UDdAbDYEDUmbRcmprqUjFwYB3RXh0utevLE9Ek/SQa0OV/wknFJiKUrNT+lRwSa/ta2YETSSNbzF159b4Rs+EJO/JPGvFKfsEEvaYisnIhaHYzcMy+uYZNideEcei5HxH4m5zaGBJplPfknFrTt3xMvaBSmkgupFOEmyzuxpAAkAXqYcdSLZLNhk03p89YutODgHExA1ovn+VdOSM7GfXVu8BUtGg9rJW1PbP0zu5TE+wC9F8s7MzE3nsEsdAEBxdEgSRJjhN6rxofJaPmTehAG7YUj71+zfOQT1ppagedK9FQoY88orc0+VWWlB2qgfFdEt5jv+s1KkedVoBfjSSZ8B4UVB6nyIEicok2UBM7rqk1uCnQgdWZr7ITxGtUWKAaDw+eyUQY84KQ2jigipvWFQHpwRBpiAYHnopK3qSTxSzj0r+VTpn8D7pQgyVYBHaBpKtQjh6x7KJxfWdzshb3S4y42smAACVeBIM2Sya07oQVvnfkoalXiYc8JFJF87XPZBTZxLgIk8fuV0d8QIkD15rnbLgD+RjktTXvcQCIAqXe3VFMajii1VldBITcUz6ZD8KsMVqslWIafZDsr8jlofT0R4mFpQVy8hBhtG8CaZRNbcEp6jZdmGG/cEOEb0mlCJmRaWmLrsPxP+sNaIbXgTXQd147YNtfLgwkhtDEgForBFJF167ZNp+Zh/MeQ1ppThSBwmfRajFOwntgAOqIgVNjJ3W91qw8Kt+BrfwQVydp2IAiJysZInOuWtUWz7YzCpvE6ga0z5C6Zc6PzvG/GeAYkV0EFJx9rAEMtmVi/yd90udujhkOH6Q4u2YWGJxHgWhrfqJGpE/TTVZ23jWSdPwcIOBc6oIz48dVi274ZufXdkgDhpUiDdZcX/k30EYGHMUJxKXrO6DTgsO0bbjYjv+15eKQAYYBqBQK/Mk+rba3zhNEOeXG27h1JOpP8QFH/ABgtBbhNGGDn/N5n/wCx/j0HVc92LAoY5jPSAbIG41BG9TKNKVmg7q3ONZvTMTFLyd6XH/047x1udFgeA0GXScp611r+VoLjeg9TOqyuw5mtTW9spQlF7zBHM8CNdeavDcQcweOtPwKhTDBHGfPLZJwZrc6mfdKC7FsBJmtYgd1RbBqI0RXpFOJy8hRzIBHsUEvFdNj57DkluwrHgrPA9opynLqpvmAOvbRID8ylvOinzbWyv+lWIzzPzNLB5RztlGiQaW+R+VG+yUcTtqmtZn6IJROVEDgQE75cm39KiwqBTWCLqKHAPBRIZnCeOiM0VYQpKo8phIOY2iJzR/5b290oP1rzVgW0tzQmrDZQRQIw/IdY/KjQd3RIxG1FYzi9ENHPdXRFh9wk79uHnuja+SATAOpjignPxaazkgcZMQ7pf3190pkC2RPnHJXjEO1tEzqpGbPtLmuhry3focpadc4oKcF1sDEdhEGjhQ7uVdCLLzuywJAADgSZGkW5yn4m1PcKuG6KTQRP/o5c1r86z+seuf8AFWjDjELGA/6g/UZ4Aknr+1xMf4oJG4C6t3UHCRz4rjjZ+uRM+0Lbsuy8a8Mh35K9Z/R5/X8M2jbXvzdBg7rfpEVg7v7AoVWFhVDt1sCZBJkmaTIgmuX6SMHYw19TTUZWNlsLvpi8GQOOk6I1vAPNam5mA0fysKxYACE1jTrPrxSmc+YBvxIzT3SanSyyQxGluKthg/V54VTjohe+mSUmIVnArrrE0qRBmPIRbQ4Rft3v5dIwnNEQCKCsGc5Fb24hSaDhDzzVMdAFdOyXvw2TSOaF7hArGYtdSG69Mz+u6rfhCH5EE+c1BiwfRKKx3QdPP6QkzfqpjOrU9RN+fnorobiygAtKDCBIv36zXSydXLzkijXzwKRA6AD+kxp6IDHe2SIO4KQf8mu6o+oia1QYjG0dn5oqaaypLbi8D2UVOaNVEgjEP6VYWDuyTV2fWltbBUX/AFV7K3DOSP2tMKiOVIzgBE3EtBrxsq3tOSPDmaNpxr2zCCbgYhIJmayfRGzyiEMvSn3VnE0E9OiGhsvqqewaQOFff2TMAyJsTl+UD85886IRLmyRAJNKCSTw1TMIgwc60zFrzXMdiqwcYNpFal0CbeBFtGJ6UPSqUWMLeJvfI1rS2aHCFbUPkeyvCcTOVdLWtwMD1TIO/wBB57dlARc4EECppIE31WtmNBoJMc4ssofvOAaeZyi8cf0ludB/lIpwjrn3RjWtDtoJ/wBYqQKZfbRWWugxc9adVnbj+pjM2zotuDBtAp++6qg4Tup9tJTGGbT1knohJyj0+6s38r4UEWKb1Q7xHanmivEwp9UoMAb5TTspLNcj0nkgZj9DFBPSP0ERxoHNU6tZI/SQNwmlqapLWiRSxNY8inuo7FMxHGanKJBiM1HCYOfh9VITsQ2EnXl6Kg2M/XPqgwxxk8vKqwAbhSViur7efdC1/nor3QelvslOxCCaSL5GliUo0xrKNiU5wAHpCMP0iYQgkC5E6ec1QMqPwzBlKZhmZJ4UUhEIHTxTA6lUsvSAbpKip+IJv6wqSADMqHDLjwlRRIXiMIMRlJM+aJ+CCBW141VqIqhjsSYAv7qmYQrHllFEEo7ZUdlsGFnP9qKKphDvcffNTd1VKKTVs+BSULsK5IH6UUWdJDn5a345faEVIaL5xrNfOaii0AYZIykQSK9+60bM4ihPkz2uoohGnEmaSDY8v7VTnoJ88yVKKaXh7Sa0oPLZI5ga/wBwrUQCsYgRS1PPTshxqCYzHc16TBsooqKqY6AZ8qoYJpRRRKDu/q3mijqVmvFRRSLxsSlciAb5g/ceqZs+AHuiQ0xcz2oDqLqKLUjHq5KBzrUsT66K3SK6qKLLTNsuOSS1y0UKpRNRL7+WQOuVFEpCFSiig//Z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824" name="AutoShape 8" descr="data:image/jpeg;base64,/9j/4AAQSkZJRgABAQAAAQABAAD/2wCEAAkGBhQSERQUEhMUFRUWGBcYFxcWFxgYHBgXGBgYFxwbGBsYHCYeGBkjGRgXHy8gIycpLCwsGB4xNTAqNSYrLCkBCQoKDgwOFw8PFykcHBwpKSksLCkpLCwsLCksLCwsLCwpLCkpLCwsLCksLCwsLCkpLCksLCkpLCwsLCksLCwpKf/AABEIALcBEwMBIgACEQEDEQH/xAAbAAACAwEBAQAAAAAAAAAAAAACAwABBAUGB//EADUQAAEDAgMHAgYCAgMAAwAAAAEAAhEhMQNBUQQSYXGBkfChsQUTIsHR4TLxFEIGI1IVYnL/xAAYAQEBAQEBAAAAAAAAAAAAAAABAAIFA//EAB0RAQEBAQEBAQEBAQAAAAAAAAABETECIRJxUUH/2gAMAwEAAhEDEQA/APIt3zkeSa3BdFo6hNax0UAVfLJNSaZUHsFzNdTAExmphurIaT7JjWDh1r7qoixUluJFTAnUV7TZWGk5FRmFrdPDzF0HGXaMEG5jur36H7FPOzhwrEXE6pH+OE6sX8wQSbIm+qV/jkWFOBj3VCRe/b1SFvwiQ6TPSPZTYnFsxGtVYYQ2ZmQjwGQ3ib9dEpMUzp5lwQkDOJ7/AG8omkUiFTmAAGvLXOykjTTl6K2icye32VuiKTGWUcpzV3A89kJT2E+C3ZV8s29T9oMJmFhmTMRleaIrnkglOFQfCo4e8hFBPDPI0qFfCeNT+bpQA0ZGpPr9gjieSjW59v6U3eHspYEjyEo4c2Td2vqo65SGV2GZmPOEKPZMDVOY6bdcpRtGo8/CkvCbAgX4+6Xi+p7onAZ34UqUo4fldVIotQEU/H6TXHqh3dOdfZIIezmqAsmc/RVFKJBW/peaoTjic55FG4C/3orw2zWwyUk+ecgIUUDPIUUnXGNNiO6Q4msHmhG7xRtjUleTY8PCnNW7D4KYZhMbjRUT7fdRAMI2pRC7Z6XPAQPb7pxxpyMc+/skNxa2rkSpHNYQLEHnl1uhjNBvTTTl9skLnGfRWLRhqpxGcxoI+6ok6dBX0Quwic6JAHulohaABGvnZKZs4Dv3+UwmLxTQFKUM/D91TGHmPZCcdpBBvNiLjkQmgwAGjLKyEhZJubI2shvIdOCFrZrUevujdhtYAXVvxIHPIIIWNmeNTRLxGRUz0cajpdOwcckyBQ158kW1bU2ktAm0DOqkS1sVaBA7nvHqjJBvmrwsICDBrUkfrJG4CDINaAg6J1FgRp7pfySBQmdCUTdlaDNa9zxpTsmYOGYrX0p2VqwIb551S8Rpiht6g3WhzQMle7AyKtWMOFgmt54mnRW3CgmCVqcBkLcUDsKAnQTFdEBbGZ86JsiRNNTp2ScTBr5VKAbWrqTbziltnMdk5xgZ9EGKDSIEC1a8TKQCKH1S8SlskwibqnBQZ26kU5z9k/dp9IjRKxAZmJ1iFTN4G9NCPzZKU3FxP/A9FEccPdRQbt2LQra3KyS6toCuDE+eixjR4Zz5f2joIp6pTKXPuj3g4Xpb9LLQomgt4UBfSEWBhBgO7vak/tEwXvVSIk3a4sPA+UMIi05yaySddVYwotPoibhCpi17aZ9FpnGZ2K6Q3czq6RPTgtTXbok/0rACLEbr7K04FhBMmY5XVsYDEu1trxlC3GjMUoa2TvpIByNrlFQMQAGN4E0FkzDORnOSfshw2giQJM+FFjkxAvmDApwlBXiXoaLPj5ma5f3fqifh/TUy4DSRveSgYDnvGtzBEZQBKohYWHEupTMUntKAbQAf4zaSKfcTmtbNCe4StqcGtbIuaGBGY11hIEdpFBYExmgw8esEGJuASOhRf44dEVIA4xGqe7CtFh6/pXwlYr9CrwWwCCiGDMyhOGRaxQluae+aJuH3FEtxVNxK+pViNc3KSgxASIFlMR0m0IsPC088lSZXgoGtpOa14wg1SwOCdTKRKDEB6LW5gSDg1m+Xb+06GTEeAJM+vhCpuLN6cFqxcKixbRgAwJIiONFqA44sWConug3RaPv1RtwoJ04+6govikqJgHEeiitR7G6/dO3Upjwc4tkmPcAPbyyw0I4cjhos4pQUCbvU+yrkpDa6gHn5TPlmKflLGJAsiY+kdUFbmGlZnvzSTgzcnl+Uxz4qTZGDFcjWyYFACvBZnvqL+1OXIJ2JtTYmRoRY9j+UndtGfWOaQt2HJ3pIMRQCxyqOuqdg47GyXNJcZl0taDoBNJIAEQk4DN6ACI0FYJEV8p6rWMAiZ3QOR7a9yimFYW1NAF5g7wgwI9xFe6jMS+8RItWLcOoRwM4pmDPsZ9ksxXcJa6x+gRHEkx90EYO9SJPD9J7MEgyRTifdBg74+mT0Bj0UxMSucg1uPupNLajI5CD+kOFsjTJ3W9udbJT9sa0fVIFIjyenNNwcSACIIIypPe4/CkU5mlDHKqNoIEAg8D5RGQLmB9u3dW4NkhSA6seBU1lak8EVRnQ81ROUe9lIBCEMHGUWKLiUkA8vfrmlKOFJBFkbnFv28KFjCAb605+iyPxZcQWuJgxWmtQKaclYD98m/nJFpF+KEOpWnqo1tROUZKJsJZIA0jyqZiNryQP5DrKEWSI0lJxWX9Y91qc1pAm3mqXA1TKGEs6+Zo94LQ3ZpuelVmxMKLHzonQuPKqlA88O5VJRT8UtsL6g/miaXEmJI4fsoGMigpx8CbhMABhQFgYRmmWp/K0OO6YpNuv3Q5K2eeBRMGLX9H7ogha5EOSCmIxppc9UMxaDzTiIBNzHQdlz8TAJOV54DvVSPx9nrdu8bgE0HS33StqYWS2+8K1JpwFgTSqZhMAEkkH/AFGscMhPJbdlwt54JE1iYqSa59AoNXw74YWMBNzbj+R+lpfsJoBAIiZgRaBXNdXZtnAESTextAIOeVh+lMHZBaIH+sSMr0Ri1ysXCBElozE8eax7sGGgdfKLsnDa15a87oP5inHPouVtDxvGAIm0k2zrVGNaE4pESBNdPZDj4hjhMEXNpJtMIsPZS/8AiKZnTiU7FwmNFy48BT1qfRSYNwEW8yuDRMGGafWTSADFOFpvmjDS7MgVMyLcJn0ThswgH5kvpDS0nhedK50SCWtPC37zQDFjWbVFfZW/ZXxPywb1BdE2sRHr1S8N9YcSIgfUJ9QSNdFYtNa8HghxHTqrDA6gM5ndIKD/ABnCYM6T6VlBC7D5Hv8AdLa6TedMv0gGOcgd7QZd7rW3DbuS4wYsfX8JRWBuk1rRU9s0FOAEcFjbiitDBtQepmq0MxDmPUUUkc5oN/yluBBmeY5IsRkX719RcdFMIxcQpCLr1qfRU5wGk+d01mHQ5GEDcObVQi4kUH9IHE5gQOCLEzhJ3iZhKMDj+0tza+eao4NKf357JjoI/akwFvH3UR4hMmytIIeXTT1tb0VB5aDYaRZIc9xNveFpIvBpPf0WmTMDFmTpGl1o3lhwg0GBScgPt1WhuKKAi4npxQhnHioE+eyNm0agCmdP6WcETMmmXnlEw7UIoOR16XUTvn2r9+yTibQdDBmopXnPtKzY20VpTlQ0ORyPUzVP2RtSagXihjMacdVZi1sbUNaBXPlyuu3h7MWDdA/7XDP/AEHtvG/BF8F+GBjfn4hztHqc6WhdP4fg7u/iPcC5xjMZ2rnQKwWmuiBM/S0AwaTB+kVrzUOOD9RoGwT60jKFeE2S6KtEkwL36XKPBJDwCaVoDpkTzJ6BXWePP7a8Oe5wrJ884JrPhBDQXndETPCKWNzaF3W7E1kndkVJNCYOlJHILifFcb65kOaagSe8C11mzG5d4z4m0CrcMu3bxNyBcxZFhAvsCbyIsBcwM0vA2NzjJmDwPDSuVtVq2Z5YDECkSOfGgQ007VtQwvobhtILbmO5FyaZrn4+K8OD5rkR7CLLoYWwOgHLU3i/qUTvhJOhkGANYKtXxl+E7UQXNMQ8GQ4xMC2gy9E3E2ZrhJaGi5gntWcgEexbLuCXN5CRJOvRdTG2RuKyRQC0XpqOyftFsjze1fC8N38W7xykCRxBAkd0j/494ndJitHEkepkU0IXXaThAzujKCakd0OB8OxMZ0bpa3kQMtUTeG5154sgxAE6UiuUXSMdlQBNa1PIUzP7Xpv+WPbgMaxgFXEgTUNAgGkWO9QleTxg3eDxJJggmhtoBGeuq3fOVmethb8HcO7u2NzMdgZmdFtY2mVvXOVWGTnn7TnJVF/S2nmayULTNFHenmaY5wAkZ5IG1aTlKiMPga+XVfNMfTB8qlYe0EAiJtxpqqLZM5oxLIJgn0Uc22n3ul/On6SaibIvniYn20/CUqDlGtFRcQI9dKqE1sq3tUIp9yrVOHRRIYQ2Jmc/XjqmYOPw890zcM0I9/bOynyQBWtfLLbAXOre+RBlp1pe1E3AFzxz9FbMGCDWl59x1RYsxIHGNa1UQjBPLkfJS8R0RMGsUmgpU/0U75tRMjWdPcpbxpNcteMCawgg2bDLjNOdfvlS4vwXRwWx0HkQlbM0RM903adpndg214+6zaY7vw/bCcN++ZDQIBM8oaKmucgCVrwdu+cN0tAa01cM5NAZ48157YsUil96BB84lerZsnyWCBMRQH/aAKAmMk/aLkOxg5ohprFP/wBTaJ4kzwS8DDe36XPkzNgACTBApW9ErHbMAfzmSaepCVtm3bg/jJdmDy/XfNWiQXxD4qWWpP8ARKx7Dh77t57SQZiwtnGYStkwHYziXWGU6zAHBd3DwwGRUWtrbujvWuMe1NAcG1BtMmI0TtkZhj6nEU114DXp2UxsGP4gE6mv2vl0SMH4Y1p3sQnP6QKntavVZP8AwWN8XeR/1h1ZEmvHlNE74Z/CXULSedIOsp3zGtG6KNFge+awvx9/EAaamhtEXitykOng4TMZpIaWGTEZxmCIWPaPiRw3OYOA3gajXK4TNv2g4bN1gMRE58STlquVs+xHENfpY0Alx0nJNv8Agk/3joMwGnC+a8uMZkTJmjqwteD/AMnw2kNgxFXEWIk61/MLi/Edu34aKNFhGlJPNc51lT1nFfOz6Z8c204zziZVDY/1AJIBAIquewSIvbtyKdiOnyEAMADnfyyL6tannFY7wIA0BWZo1THN0iJ9yi+VqUpHtkRc+w/Mqm0Ee/lURH+sjXwoWPreLjVIKa8tBKLD2lrhQc58omPoadJ7pE5GnGyCMYAJDt2uv5Stoxms/k327VSvnO3g2JGv7T8W0X6KQQ8OAIFwqHM8kWCMvOiEOi8KSnGuSiFzgrSCmmlOExyRTGfqh3v0s+LtEaTkI/HstMn/AOSY3c85Ql3TXtw6pOzYcmTYe60OMnRCGz6Ry4KYRzucj+UrGffLPl9wm7Hh0tTlkLcgonspa01jM+Sgx8KoFAdBXoeK2Mgc+VlmxXATHnH2WGh4D4ZXO1Oa+hfD8dr8BjtWia8K+vuvmAkVExIoc+N12vhHxAtM3AGdhXLjJhblxj1Njt7Tj7jjNdI8quftOI/FdAkzYecE13xBryIBvYie+fv+Olh4Be8EuDRUOcBBpSBNZp69sya1uQewbD8qkEuMAmmZFBNyqdtBc6IoD9108UDdAbDYEDUmbRcmprqUjFwYB3RXh0utevLE9Ek/SQa0OV/wknFJiKUrNT+lRwSa/ta2YETSSNbzF159b4Rs+EJO/JPGvFKfsEEvaYisnIhaHYzcMy+uYZNideEcei5HxH4m5zaGBJplPfknFrTt3xMvaBSmkgupFOEmyzuxpAAkAXqYcdSLZLNhk03p89YutODgHExA1ovn+VdOSM7GfXVu8BUtGg9rJW1PbP0zu5TE+wC9F8s7MzE3nsEsdAEBxdEgSRJjhN6rxofJaPmTehAG7YUj71+zfOQT1ppagedK9FQoY88orc0+VWWlB2qgfFdEt5jv+s1KkedVoBfjSSZ8B4UVB6nyIEicok2UBM7rqk1uCnQgdWZr7ITxGtUWKAaDw+eyUQY84KQ2jigipvWFQHpwRBpiAYHnopK3qSTxSzj0r+VTpn8D7pQgyVYBHaBpKtQjh6x7KJxfWdzshb3S4y42smAACVeBIM2Sya07oQVvnfkoalXiYc8JFJF87XPZBTZxLgIk8fuV0d8QIkD15rnbLgD+RjktTXvcQCIAqXe3VFMajii1VldBITcUz6ZD8KsMVqslWIafZDsr8jlofT0R4mFpQVy8hBhtG8CaZRNbcEp6jZdmGG/cEOEb0mlCJmRaWmLrsPxP+sNaIbXgTXQd147YNtfLgwkhtDEgForBFJF167ZNp+Zh/MeQ1ppThSBwmfRajFOwntgAOqIgVNjJ3W91qw8Kt+BrfwQVydp2IAiJysZInOuWtUWz7YzCpvE6ga0z5C6Zc6PzvG/GeAYkV0EFJx9rAEMtmVi/yd90udujhkOH6Q4u2YWGJxHgWhrfqJGpE/TTVZ23jWSdPwcIOBc6oIz48dVi274ZufXdkgDhpUiDdZcX/k30EYGHMUJxKXrO6DTgsO0bbjYjv+15eKQAYYBqBQK/Mk+rba3zhNEOeXG27h1JOpP8QFH/ABgtBbhNGGDn/N5n/wCx/j0HVc92LAoY5jPSAbIG41BG9TKNKVmg7q3ONZvTMTFLyd6XH/047x1udFgeA0GXScp611r+VoLjeg9TOqyuw5mtTW9spQlF7zBHM8CNdeavDcQcweOtPwKhTDBHGfPLZJwZrc6mfdKC7FsBJmtYgd1RbBqI0RXpFOJy8hRzIBHsUEvFdNj57DkluwrHgrPA9opynLqpvmAOvbRID8ylvOinzbWyv+lWIzzPzNLB5RztlGiQaW+R+VG+yUcTtqmtZn6IJROVEDgQE75cm39KiwqBTWCLqKHAPBRIZnCeOiM0VYQpKo8phIOY2iJzR/5b290oP1rzVgW0tzQmrDZQRQIw/IdY/KjQd3RIxG1FYzi9ENHPdXRFh9wk79uHnuja+SATAOpjignPxaazkgcZMQ7pf3190pkC2RPnHJXjEO1tEzqpGbPtLmuhry3focpadc4oKcF1sDEdhEGjhQ7uVdCLLzuywJAADgSZGkW5yn4m1PcKuG6KTQRP/o5c1r86z+seuf8AFWjDjELGA/6g/UZ4Aknr+1xMf4oJG4C6t3UHCRz4rjjZ+uRM+0Lbsuy8a8Mh35K9Z/R5/X8M2jbXvzdBg7rfpEVg7v7AoVWFhVDt1sCZBJkmaTIgmuX6SMHYw19TTUZWNlsLvpi8GQOOk6I1vAPNam5mA0fysKxYACE1jTrPrxSmc+YBvxIzT3SanSyyQxGluKthg/V54VTjohe+mSUmIVnArrrE0qRBmPIRbQ4Rft3v5dIwnNEQCKCsGc5Fb24hSaDhDzzVMdAFdOyXvw2TSOaF7hArGYtdSG69Mz+u6rfhCH5EE+c1BiwfRKKx3QdPP6QkzfqpjOrU9RN+fnorobiygAtKDCBIv36zXSydXLzkijXzwKRA6AD+kxp6IDHe2SIO4KQf8mu6o+oia1QYjG0dn5oqaaypLbi8D2UVOaNVEgjEP6VYWDuyTV2fWltbBUX/AFV7K3DOSP2tMKiOVIzgBE3EtBrxsq3tOSPDmaNpxr2zCCbgYhIJmayfRGzyiEMvSn3VnE0E9OiGhsvqqewaQOFff2TMAyJsTl+UD85886IRLmyRAJNKCSTw1TMIgwc60zFrzXMdiqwcYNpFal0CbeBFtGJ6UPSqUWMLeJvfI1rS2aHCFbUPkeyvCcTOVdLWtwMD1TIO/wBB57dlARc4EECppIE31WtmNBoJMc4ssofvOAaeZyi8cf0ludB/lIpwjrn3RjWtDtoJ/wBYqQKZfbRWWugxc9adVnbj+pjM2zotuDBtAp++6qg4Tup9tJTGGbT1knohJyj0+6s38r4UEWKb1Q7xHanmivEwp9UoMAb5TTspLNcj0nkgZj9DFBPSP0ERxoHNU6tZI/SQNwmlqapLWiRSxNY8inuo7FMxHGanKJBiM1HCYOfh9VITsQ2EnXl6Kg2M/XPqgwxxk8vKqwAbhSViur7efdC1/nor3QelvslOxCCaSL5GliUo0xrKNiU5wAHpCMP0iYQgkC5E6ec1QMqPwzBlKZhmZJ4UUhEIHTxTA6lUsvSAbpKip+IJv6wqSADMqHDLjwlRRIXiMIMRlJM+aJ+CCBW141VqIqhjsSYAv7qmYQrHllFEEo7ZUdlsGFnP9qKKphDvcffNTd1VKKTVs+BSULsK5IH6UUWdJDn5a345faEVIaL5xrNfOaii0AYZIykQSK9+60bM4ihPkz2uoohGnEmaSDY8v7VTnoJ88yVKKaXh7Sa0oPLZI5ga/wBwrUQCsYgRS1PPTshxqCYzHc16TBsooqKqY6AZ8qoYJpRRRKDu/q3mijqVmvFRRSLxsSlciAb5g/ceqZs+AHuiQ0xcz2oDqLqKLUjHq5KBzrUsT66K3SK6qKLLTNsuOSS1y0UKpRNRL7+WQOuVFEpCFSiig//Z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6" name="Picture 10" descr="https://encrypted-tbn1.gstatic.com/images?q=tbn:ANd9GcRDYYspfva83TGaFELYVt8KUlXi7NefODeKgwjTHPbSbJzntS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2286000" cy="1524001"/>
          </a:xfrm>
          <a:prstGeom prst="rect">
            <a:avLst/>
          </a:prstGeom>
          <a:noFill/>
        </p:spPr>
      </p:pic>
      <p:pic>
        <p:nvPicPr>
          <p:cNvPr id="34828" name="Picture 12" descr="https://encrypted-tbn2.gstatic.com/images?q=tbn:ANd9GcTalLhMHbystorWOag43wM6ZO0dc_XQ3byvdyotlZB52MLlITuf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648200"/>
            <a:ext cx="1733550" cy="2061747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H="1">
            <a:off x="5943600" y="48768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562600" y="58674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57600" y="54864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 smtClean="0"/>
              <a:t>baseball, </a:t>
            </a:r>
            <a:r>
              <a:rPr lang="en-US" sz="2400" dirty="0" smtClean="0"/>
              <a:t>the </a:t>
            </a:r>
            <a:r>
              <a:rPr lang="en-US" b="1" dirty="0" smtClean="0"/>
              <a:t>umpire</a:t>
            </a:r>
            <a:r>
              <a:rPr lang="en-US" dirty="0" smtClean="0"/>
              <a:t> </a:t>
            </a:r>
            <a:r>
              <a:rPr lang="en-US" sz="2400" dirty="0" smtClean="0"/>
              <a:t>is the person charged with </a:t>
            </a:r>
            <a:r>
              <a:rPr lang="en-US" sz="2400" dirty="0" smtClean="0"/>
              <a:t>officiating </a:t>
            </a:r>
            <a:r>
              <a:rPr lang="en-US" sz="2400" dirty="0" smtClean="0"/>
              <a:t>the game, including beginning and ending the game, enforcing the rules of the game and the grounds, making judgment calls on plays, and handling the disciplinary </a:t>
            </a:r>
            <a:r>
              <a:rPr lang="en-US" sz="2400" dirty="0" smtClean="0"/>
              <a:t>actions  </a:t>
            </a:r>
          </a:p>
          <a:p>
            <a:endParaRPr lang="en-US" sz="2400" dirty="0" smtClean="0"/>
          </a:p>
          <a:p>
            <a:r>
              <a:rPr lang="en-US" sz="2400" dirty="0" smtClean="0"/>
              <a:t>Umpire                                                                           What is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                                                                                this guy?</a:t>
            </a:r>
            <a:endParaRPr lang="en-US" sz="2400" dirty="0"/>
          </a:p>
        </p:txBody>
      </p:sp>
      <p:pic>
        <p:nvPicPr>
          <p:cNvPr id="35842" name="Picture 2" descr="https://encrypted-tbn3.gstatic.com/images?q=tbn:ANd9GcSdtyYvXQe1qAmv3Nfo1IOBmSOZulJMBVjozGPfFB041x5GBB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86200"/>
            <a:ext cx="4259873" cy="2057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4876800" y="4419600"/>
            <a:ext cx="2514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5000" y="44196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Chattanooga, TN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Chattanooga</a:t>
            </a:r>
            <a:r>
              <a:rPr lang="en-US" dirty="0" smtClean="0"/>
              <a:t> is the fourth-largest city in the </a:t>
            </a:r>
            <a:r>
              <a:rPr lang="en-US" dirty="0" smtClean="0"/>
              <a:t>US state of Tennessee.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                             Tennessee</a:t>
            </a:r>
            <a:endParaRPr lang="en-US" dirty="0"/>
          </a:p>
        </p:txBody>
      </p:sp>
      <p:pic>
        <p:nvPicPr>
          <p:cNvPr id="18436" name="Picture 4" descr="http://www.chimescompany.com/assets/images/usa-m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5048250" cy="317600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4648200" y="4572000"/>
            <a:ext cx="2286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New York Yankees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Babe Ruth-</a:t>
            </a:r>
            <a:r>
              <a:rPr lang="en-US" sz="2400" b="1" dirty="0" smtClean="0"/>
              <a:t> </a:t>
            </a:r>
            <a:r>
              <a:rPr lang="en-US" sz="2000" dirty="0" smtClean="0"/>
              <a:t>George Herman "Babe" Ruth, Jr</a:t>
            </a:r>
            <a:r>
              <a:rPr lang="en-US" sz="2000" b="1" dirty="0" smtClean="0"/>
              <a:t>.</a:t>
            </a:r>
            <a:r>
              <a:rPr lang="en-US" sz="2000" dirty="0" smtClean="0"/>
              <a:t> (February 6, 1895 – August 16, 1948), nicknamed "</a:t>
            </a:r>
            <a:r>
              <a:rPr lang="en-US" sz="2000" b="1" dirty="0" smtClean="0"/>
              <a:t>the Bambino</a:t>
            </a:r>
            <a:r>
              <a:rPr lang="en-US" sz="2000" dirty="0" smtClean="0"/>
              <a:t>" and "</a:t>
            </a:r>
            <a:r>
              <a:rPr lang="en-US" sz="2000" b="1" dirty="0" smtClean="0"/>
              <a:t>the Sultan of Swat</a:t>
            </a:r>
            <a:r>
              <a:rPr lang="en-US" sz="2000" dirty="0" smtClean="0"/>
              <a:t>", was an </a:t>
            </a:r>
            <a:r>
              <a:rPr lang="en-US" sz="2000" dirty="0" smtClean="0"/>
              <a:t>American professional Baseball player</a:t>
            </a:r>
            <a:r>
              <a:rPr lang="en-US" sz="2000" dirty="0" smtClean="0"/>
              <a:t>. He was a </a:t>
            </a:r>
            <a:r>
              <a:rPr lang="en-US" sz="2000" dirty="0" smtClean="0"/>
              <a:t>Major League Baseball (MLB</a:t>
            </a:r>
            <a:r>
              <a:rPr lang="en-US" sz="2000" dirty="0" smtClean="0"/>
              <a:t>) </a:t>
            </a:r>
            <a:r>
              <a:rPr lang="en-US" sz="2000" dirty="0" smtClean="0"/>
              <a:t>pitcher </a:t>
            </a:r>
            <a:r>
              <a:rPr lang="en-US" sz="2000" dirty="0" smtClean="0"/>
              <a:t>and </a:t>
            </a:r>
            <a:r>
              <a:rPr lang="en-US" sz="2000" dirty="0" smtClean="0"/>
              <a:t>outfielder </a:t>
            </a:r>
            <a:r>
              <a:rPr lang="en-US" sz="2000" dirty="0" smtClean="0"/>
              <a:t>who played for 22 seasons on three teams, from 1914 through 1935.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482" name="AutoShape 2" descr="data:image/jpeg;base64,/9j/4AAQSkZJRgABAQAAAQABAAD/2wCEAAkGBhQSERQUExQUFBUVGBwWGBgXFxgYFRwXGRgXFxcXFxgXHCYeHBojHhQUHy8gIycpLCwsGB4xNTAqNSYrLCkBCQoKDgwOGg8PFy8lHiQqLCksNCoqLCo0KSoqLjUsLCosLDUtKSovLS8pLCwtKikpLCwsKTQuLC8sLCkpLykpLP/AABEIAOEA4QMBIgACEQEDEQH/xAAbAAABBQEBAAAAAAAAAAAAAAAEAAIDBQYBB//EAEQQAAEDAgMEBwQHBwMDBQAAAAEAAhEDIQQSMQVBUWEGEyJxgZGhMrHB0RQzQlJy4fAVI1NigpLxFjSDJFSTB0Njc8L/xAAZAQEBAQEBAQAAAAAAAAAAAAAAAQIDBAX/xAAzEQACAQMCBAQEBQQDAAAAAAAAAQIDESEEEjFBUWETFHGhIjKBwQWRsdHwQlJichUkM//aAAwDAQACEQMRAD8Aw9V0FQOcVJiTdQEqmUT0GZiAXBs7zoEf+xHZc3WMyxM3iOMwqkOWlYf+j/4z8VyqNq1j6Wgo0625TXBNlYzZBdZlWk48A6/gDqgsThn0zDxHuPcVFmgyNdfFaXbcOoEnXskd5/yUcnFotHTwr0pySs4q/ZmZzrmZNXWsJsLldT5gfs3BNq2Ly117ZSbDfOiixmHyVCwSYtzNhu8UfsTAObUDnWMG2/x4IypXbTrF7QM/E3iw0GgXNN77dj6EqcPKKpbO630sQ4TohWcAXFtOdxu7yGniix0NH8Uz+ER71DU29VP2j5BRftqr993p8l0Pnk2I6K5R2ahJ5gR6FVdXY1YfZJ7lYDbdTeZ8AiaW3vvAeRHulAUQ2bVkAtIm0kWHMngiv2BU3Opn+o+O5aGnj2u08Yv+fonPII5QVzqtxV0fR/D6NOvUcJrk2ZduySdKtE/8gUeL2ZUp3cLcRcfkiMdsRzbslwO6O0PmrfZzT1AFQEQCCHfdvGvL3LM5OGTWkoU9TJ07Wdrp3/UywKdnTHJErsfNasOzpZ0xHbO2YawccwbljdOs/JRtJXZulSlVltgrsZgqAqOyl+QmALEyT3aKXaGC6pwGaZE6RvUGzvraf4h71Y9Ivbb+H4lc3J70j2QpQemnNr4k0iqzrjqiYuOXU+eP6xdD1EnNQhLmKS4uoDuLF0Op8VqhyhTq1OGj6IM0gZDJFzEnRZVadn+z/wCM/FcK3L1Pr/hXzT/1YBhaGGLhNR/c5uUHvImPRLpB1sjMAGDTLcTz5qnWpqEOwva/hz4gW9YSfwtM3pF5ilUp/LZXxz9SpwuAAomsWh53NJIbAME2uTO5WOyaTKjSTTawgwC2R3m5NwgKeFFOkHVXPyuMim0wJ1k+Ct9l1GloysyiPvE7+5STw2b09OPi04SSV1lcb9+GAXAWqxwlLG1mte6Whx5zAsLQNSmYB378/wBSF2nU/evEb/gFeM/oc5S2aPH97/QMOGbUp52DKRq2ZFuEqHD4UZDUfOUaDSd2qI2DMOniPcUTWrCnRDgA4QNRIg8vFYc2nt7nppaWnOlGvJZ2tvHFrnYBwlanUdkNMNnQtJmeclDYygaby3XeDyU7dutH2WA/h/ND43EmqQ4kC1rRIk8V2Sd+x8ypOlKlbjK/G1sEbKxGhhX+z6xdSk8Ss6aDhuV5sn6j+5ZrfKej8I/936MIw+PpuIGYg8xHuJjv0U1d4AIc2RoQTPgsoHLTOfNIE37IPoCpPDTN6S9aFSMfhaV8c+zBaOxKRvlJm/tEACDpxVNteg1lUtaIEC3gtNs+s0gxrBkbxZZ7pC0irPECPCy0/n+h51FPRuVs7rewTSwlJ9B1RrC0gOiXF1xv3IjYL2lrsrS0iA7tTJg30tvUOzz/ANG/+tLo37NTvHuK5S4S9T6enSVWi0lmLvhdwOjVYatPIwt7YmXZpuOQhWG2WMDmufJEQGgwSZJN9wHxVPgD++p/jHvCO6SO7bfw/ErTXxI8tKf/AFqra5omo4OlWpucxpY5tvakTEjwKonhaDo79VU7/wD8qgetweWjzaqMfBpztlp3tjgzkLoXAnLqfMHrq5KSAdi9UMicZqhYQpJh2tLhnJa3iBJ8lfDadDqeqzujLlnIZ74WdJROEwJqNeR9hs9/LyBWJxT4ns0tapTbjTWWvYnbSw4MmpUdyDI9SU7aW1+sAY0ZWDdvMaTwHJVkpSmxcTHmZqLjHCfG3M0JxlGtSa17sjmgbjqBFoBBBROysRSEta4mPtOEemsc1nGYN+UOynKdDx4xxVlhcA6m01DbdHxPyWXCNrM9MNZWlJTjFbkuNuSDWOosdmz3k/ZN54RuHch8VVpVXGH9WRaSHFrhuIIEg8iFBgtnurvgabytHQ6MgblVTs7nKWtnKGxxVr3+pRF/V0yykS5zvafBA4Wm+ifg68UjSqg5dA4CYGsEcAbg/oaAbI5LrtlCFfDRnzdRNNcErW5W6GSfgabTLqoc3g1rsx5XEBCYutmdMQAIA4AaBaqrsIGeyh3bHA0aqlk5zm9tkkk+hnsJiS0gSQ2b2kRxhaLDY+iRkFQAmdWuAv4KuxOzY0VfVwxCShu4mtPqZUHuglfuF43Chjoa7MY4Ee9WGB2hTdSyPdlIGW+hG4g8eR4KrZiLZal27j9pvzHJOw+z87suYAkS0wSCN8EfFSUU1k3pq9SFW9NK7xbk78v4w/D12MqN/eZ9QSAbAiN+uvon7YoU6gDjVa0NsbEm94jVUr2wYBzc4j0KleMzOYt4bvJNl83HmXGLpuKte9s4f5/cPw2Po9S5mbILgSHExA7Rgakym7FxVOmajS8QSIcQQDr5a71RQuQp4SydP+QqKUZWV48PQuaNKgx4PWyWuDpyuykDcI3813bVanUhzakkCMuV3GZkiN6p4XQrszc5vWNwdNRST9f3L/ZOKpU6ZBqiXX9l1rRGl1S4lgBhrswG8Aj0N0/A4TrHEZspAkWmY132Q8Ikk2SrWnOlFNKyvb7ilOTSutWzxkqSUpICTGC6Fci8YLoVyFGEK92KWsLAXgF8y0h0nNAZeI3DU71SMMEEgHkZg8rXRD8bLw/I0RFgXRbT7U7hodyxJXwenT1VSlu54CMHgm/SDTc2RJG8bpBseHvSdQpuovcGwWOABkkkExebT3Lh2yesFTq2Zo/mjhPtcPeof2jDHsyNh5k3dI4RfdzUszv4lFJpf5cuqx7l90WxdJ7RRq2LS51N2647TXDhaR3lEuLaj6jS5pBA7LQ4RBuRIjf6LP8AR/64WBsbHu5K+6N0mvrOkQDIgE+NzJ4qzi5HLTVo0pXf19OZpaOyRQbSDIGdwaTA3hTVWHPUE2YAQbTds8IVuzANc1gLndgyLjUablx+y2yXdqXWNxHCwi1rKNSOsatKMbfbv+xSUTmNMZTLmlx0ExwzW1XcXQc1riREERcGQSNYV0zZ7QGi4LLNM3A0jS4TMRs9rmwZvEneY03aWS0i+LRUlaKtfOO/7FJiKJaNdXAaC06hQmj23C1o471cYjAh9jJ32gedlHU2a2xvOlj71bO5jxabjlZzy7r7XM9WwfEA8tPX9aoCpgm5nAi0WvpHvWmrbObwNv1exVdicKASQ2fFZakdIVKCtfqnw7u/sZTH4Npp5mtgh0akyInfoVFsB5FUN3QT3GNQrrEM7JbljfMn3KrpDqXF4aHHmSInXRVxdmjlGrBVYT6Wvjoyuq0jnIiTP5q3ZgWNzMcW+zd2Y5gY+7pHqg6WPb2opgOggHM42OsTvunVdp5hncwZ4AzSb8y3SR5ckabLCdKKbeW37HcJs1pawlpcHlwLgSAyNDa3O643A0yHVAAG5srQ95AMC5Lhe+4Ilrz1VP8Ac9aC25BdGpsYmDxQdfHtaXUw0Opkh2XNBa6BOVw528Fhbmz0y8KEVdLh7tfzmS08FRNQtBzNyZrOnKRqJ3qH6Ix9NjmNLSamS5zAyNVDh9qBjicgIy5QMxEA633k8U1m04phjWQQ7OHZjIcNLd1lq0jl4tFrKXPl6W+5ZYGmxtZ7A0y1rgHTrAvI0HgqIlWLdtNFQv6oZnAh3aMXEHKI7Pqq17r2sPOy1FNPJxr1ISilHq/yfAWZOaVGnNWzxE2ZJcSVARjdUISjMdqgnIBFcCQKRKgOLhTiVxCh+wQ816bad3OOUTzsfSVq8Hg/o2KDNSXd/ZIBCy2wMR1eJpO4PA8CYPoStwzDOfjKJO4lpP4JN0BsqIgDmgtqbdbStElFY+sWMkeCyGOqMYDUrGZ3T6AKgmxXTc6NEn9WTtm9Inn6xUNTb1A2ZRNtTAlKltdp0tyKA2ZxW8XTDtEAXQOxKgqNtpz3Jm2sOWAu3ICLG9JIuGyPVAnpHTdrbvVVX2mLk2CjpYvDO9trx/NFggL52SoAWlBV9mzIhLC4JpE0qkjde/irPB5iCHCY80BjcVgurffTTzQWLdLoGjbDzN1qulFEdX4orDbRbQpMpU2NzETUcQDJ1PfAQhg8yUJ1YguJFhJjulMJUKcKZKcSuQhDgSSK6AgFKcxcCcxUhKkkkgCMcEEUdiwg3BCkaRTsqWVQDCuhPyLkIDrDBC9f2A8VW0sQPtAlw/ns13uPmvIQF6b/AOm2b6M+fZDzl8QMyFNFjaT3iGaG1xbzVJiuh7SQ/EVC8NvlaMoHcVrGNlEijIuqDzv9nYPP2Gue4m3ZJMokdDOscXuYGTeJMzxN1tagYy9ghMPjHVHGGwwb+J4BAA7F2S2jLR+iodsYYP7J0Pkr1mHsVXY1g3oDE7Q6LAQ5rc0aifVCDZlAmXAtdNxJHoRC3jXgHK606HuTauzmkzE/FAZKlsENd1lF8HUhwhp5W0lHtqOFy3L4iPCFaVNntpyQInggK2HBugKnbFAvAO4EE9yG2tTyUnVNJBa3vdb3SVcOogwDpN/C/wAFlulWMz1BTb7LBu0zHX5IQzgXYU7MOp/oagK/Iu5CjThCujBlUAIppdWrNmFG9Q1qY3IAEtTmhOIXWU0IOzJKf6NySQBFWnKFfhzwVjTCkNIICpGGKd9HKtOpTQwFCld9GK59GVk6inNw8oCsGFXpXQW2EAH3nedvyWH6pbLodUik9vB2bzA+RQGrZXyqOtteFXY3FEQAqjG4khpuhSTam2XOcGNMk+SLxHSttBobcRaACYWb2fLqk70XtrZueHaHS2iAuMP0rFQSxwcN/Ed41TavSNpcM0DvKxowj2OkOumjZxqGSboDc4/aVOozskTu333QlsramZonXf3rPbNwBptveNFHhsRlquG43QGwxNaQqqrvTaeKJ3pxOqpAZ82jW/o0rKGhJM6rSYyuQQBwI81XNwyArDhFIMNARvVqCpWA4KEIDRCheU19dRwSgIKzpUYwxKtMNswuOit8PsXigM9htjlx3q2w+wQFcfQQ3QeqQwpKAA/ZQ4FdVr9CKSpTKDCkKWngnHivQ6fQIm73tbyF/kFZ4TobSaLlzvED3BQWPLRhTvRDNnQJXpv+jcNMlrp/EUUzo7QbpSaY4yfegseWDY9R18j8vHKY80TS2FVI7NN7u5pXrDSDYWjd+S6WhQtjzPDdBsQ72mhn4iPcJV9htgtw1N0kmpaeGXktcqbpJalm4WP4TYqgyeNxUO7lU7UrkaaIrFVLmf0NxQrxmAOsfoIAHD4moPq2F3pKWI6QVWgdZSc3hvC0Gz8OIB8VYVKrYuAQdQRIPyQGHftxpmR8E2nt1o0YVp62AoEzkaOQcUqez6Qvlpgc5cfVAVuD6SU3WJIJ1zKd2zg+HMddWDsBRfbIHHiQI+SCq7L6s/u3ZRvbuHdwQhNhqW8/r9QpOt1CGqYkAWM8SpNl4frXhp0Jv3b/AEQFqzo6XYcVQDnMujizcO+BPiszVxsSAF6nSeIAGgt4LJ9LOiucmtSHa1e0b/5hz5b0KY11UkqCtSJKnFIk2CMobPcdyGSrw+z8ytcLskb4UtLCFrtyNp4O6AkwuGY3glUeBwUVfDkb0jhZgyqUmoxvKfUxDW8FE+iI9pdo4JrhcoQX05vFJN/ZreJSQHprmg7lzOBySFMDRQ4hm/MRu3RO7csmiQ176WO/mo6uJykQ1xB7viVCKZaIJ138+KkpvztIOuh70AsXV7BIbJjQ28z8k2ix2ScxcSJvEdwTqFUuBB1Fj8/FLBWBafsm3duQCwtcubJaW8iodq4brKL28WkeMWRsJj2oDyfEVDabOj3hQ4fEhroOh9FoOkmyey9zPapOuONN3aB8CT6rJl0qkNNRqCBC7Uo5hIKz+ExpaI8keNoWBtc8UBYDYBN+s96i/ZhabmULW244EgRYxqk7bpyxqUKF9dlHD5oPF4wkEKvxGMLv1ZDuqHn8PBATU5JDRe8RrflCv8CHYdxZVYW5oh+scjG5E9E9nNpFtSq2HPE0ydBz/Edy0uNw7ajYIlAV2H2nkME+O5XOHxQcFkMWx1E6Z6fD7Te5TbP2lBBaZaUAbtnoyC41KY1u5vPiPkqlmHIOh8VssLig4IXazWBsuAvYbjP8p4oCrwOxph7wI71bU9mUz/7bY7kHgWloGYl53T8la0ZOvkhCo2rsJsTT1GomR4Ss/jKJswWJW7cAbRPuQtTo9Tc/MQQeRQFJgeiIyy57ie+yDrYbqqmWbLXV8NlENMd5lZjG4CoH5nAkbjuQHOrCSb1J5JIQ3rnHkmBk6wuCucxGWw3zx5Lsxp5H5qGhr6RGlxwPwQIqZKvI2PEHcVYNrg20PP4KPGYUPEGx3FAcrtiHjdY935LrmwQ4f5ChwdYkFjx2m2PMbiORT8I6xafs+46IAlxXDom0ju4e5OcgKDEOAxYadKjC0jmDInwJXn/SXZf0WuWx2Hdph5b2+HuXpePwY6xlTeJb56fHzQXSTYrcTSy/abdp3gqg8t68J2fhZLH7IfSuQcsxmGnc4bihSSEIFtcePokHHih21lxr0AW2hNyZVvsPAtfWY03k+FgTHoqZlRaLobTz15GjATPE6a8p9yFNg+kH0yCPZt3DlzHwVZjse7Djt9pm5w96t6AkuI3n3WQxaHdZTcAQDofukT75QFYcYyoO9UmKwhpuzMu3ePiOaj27g3YZ37onLrlNx4Fc2dtV1RvskjfF0IaDYe0p0k/rerim9lUucYOWQAdBxWXwOOZSLjoXWU2xdquqPfSGmrjy/PRAaPB0YudfhuVg14QVMyUSx11AEhq7lPGB6+ZXabkzH4otaIEuccre87zyFz4IUjfVa0wLu4C7v8JlUEj2fOF0ENEC5OpOpPEqJ+I5qgC/Zx/hn+5vzSRv0pJCEgxBZXAOjxA7x+SsHckLj6MlnJwKnLCNEKA08U11Z7HCCAEa0kc2+o+YUGMa0AuIE6E74SyFuhJCAmqtFnDdbwKiriCH8LHu/JDDag64Ujq5pPKyNbvb+oQCe6AHfd17t/zUpv4oTBPtlNyCW+G70UmDd2S37pLfl6EKAVWiHNP6umNEgKZjrkcL+f6KiYIJb4juP6KoM/jsI3rnAauGaIsRoeSyWP6Oh2JLGHJmbmaI7OYaj/C3+0KH72k615bPuVRtzD5X0awEFj8ru51igPOtrbPq4c9phj7wuPHgq+jWL+S9kxOAbUFwD3j3rEHopSNbLJaWuOZv3m6tI4ax5oAHYOxTWdBlrYnNvIBgx81tqeHFB9AMEMhzIHOCCfEarmzMKw1C4CBTApxp/N5aIjGkOqUhwfm/tBKAbg8UadapSefbcHUzxzahSY12Ssx254yHhOrT7x4p+0sPnaYHaiWneCLhDYomth5HtQHD8Td3mCEBHtrCh7NNFmdmU+prFp0d2m8OYWop4kPaDucJ/JA4nZ4e0tdu0I15EHigMnicUZcTqSZ71p+iGELaec6vM84Fh8SqLHbFeH3GcOIGbmeMLb7OoBoAH2QAB6IQPpgQiWCyjpMUzbKAkCq9r4zK+n/V5xb3lGPxQWc6UVD1ecasId4aEeSAKrY4huqhZjOfrr3oLZuIFSmL66fJJ2GO7Tnry/XzVBZfTBySQXUn+VJUG0bVFRo53B9y41xFjruPH80Phjlln3dO7ciyJWSkGO+rd3KXDVQWt5gIeqwnMw7xbxTMDh3NY0TcWO9UDMRscGt1oNw3LHjMoii/zT+shDbPeHmoPuusRwQD3thxI0cPUfl7lzCv/e1R+E+kfBNfXPWGm4bgWndvlQbMqh1WryyjyCAMcYqN/mBb5XHxXcQYe08ez8R7vVRYt12Hg5SbQbNNxGo7Q7xf4IAfa9OWT90hw8CodtsaaLi7SAZ5iCPkjqrc9M8x7woaAFSiGn7TYI9EAmNkA8RPoqavRHWZou5xE8gAQPerqg2GAG0CPKyrsey9M/8AygHuc0hARMZlrkfxGB3i2x9CFzFtyPpu3SWk8M1p9I8VPjxldTqfdOU/hdb3wu7Sw2dhaNYt3i49UBO5irMH2XVGcHZh3Ov75R+ExGem13n3ixVVinZcUw7ngs8R2m/FAD0W5XVKfA5m9ztfWVIawiTuXNpDK9j/AOk/hdb0MFcw2GL3ydNw+JQE9GgXmd24fNXWFwXFPwuDDUWDCATaMIbF1ICfVxMIHEYoHUhQAVTEIR2GGJd1O4iXx9380JtbaYYndANpdY+uXe0SP7QLKi3Mu29DaTGkUi+meRzNn8LvhCBd0axRH11If0u/QK0FfaIb3oB21DKAB/0a/wDjO8z8kkd+0TzSQhZ4x2R2YakQPxfZ9SgsLinUmOpy3NTqtYMxnsVHAg2jTMfJM6VbVq0eqNKmHyXTLXOiIj2e8qj/ANWYz/th/wCKp81tUJTW5M6R1EIJxkrmnZiZAe6BDnscRpDXET6Sg6eIdTNaYlzOvaCZvEOFt3ZbZUNXpXiyIOGAGv1VT5ro6X4v/tm/+Op81p6Wp1RI6qmr/DhmmG0yXlvYIz5c24fuw+99SbeBVdsrFimBAaSaVO/DM/IZv7ImVVO6WYuI+jNj/wCqp80I3pBiS7MKF4yyGVP8KeVqdTotZSSttNvUr56FUuAt1jZ3HLIBE7j71mdmnqutkAzTpug3ZBLbGDrf0KDHSnFgR1FudOooB0sxBfmFJpi0Bjo8bo9JUfNEhracE1tw2abaG03ATAs54jeMlgXGdHSOGoRFLaD3ZRNKHF97nssi9nakE23LLYrpNiXsIOHABiSGVNxkXT8P0pxTZjDgkmSerfwjdponlavX3L5qht+XJd7L2wSwNGSzmMBM+y/MJ13QOGqjpY9zXvcA3sMdM6ECrHZvob8Y5qh/1HiDYUBZ+eAx+usHlc2U3+rsQHT9HbcRGR+7gnlKvUvnNOsqJrGV3Gq9hA7JmQDdpAyEGdfan8KG2r9U4xOVzXeTgs9T6V4mfqNTcllSw3DuC0m0B+7qj+QnylZlSlT+Y4upGb+FD8ZRz03N4g+e5RYStmpscdSL9+h9QicHWD2NcN4B9EDgG5etZ915I7ndr5rJBuB7FWpT3Htt8dR5qPE7NNaqALBpDi7u3Dmjjs/rHMeDGWQTxB1AVnTpQIAQEFbZVN4hzQY37x3FAswHVG9xuPwPNXAcocTTDmkHQ/qRzUBX/Tw1dqbREKjxTyxzmvNx6jcVV43asWCoDdr7cLLgrL1+kj8xANt3FcNGriC4MHZFydw/XBXOy+grMxFdz+DS0AAnvMn0CEKChi+szOfJgwArvoxWFKpU3SwWtFyeNyUNidgdWXMuQDrpEGxlQHClpJDiTGXl/lcP6z67cVpErLhy9eftY0f07MddUQ13FZDC7TLXQbEK2G1wRr+uK9B8gvPEeaSof2m3iuKEN5tag6pRcGzmHabBIktMxbjceKF2QK7WU+JJa5zsz+y2Yd7Qu428kfha2ZoPge8WKdg3QXN5yO4/mtqdlYbc3K4V8VA7J+zLS3d1TswLiZ9sNE81zZ+0K5LAWdmQHENda7gbk2iG7t60BCCwVKC8fzE+ab10G3uV9Z1Y4kENeGA5bSW5YnPreczmkagtaVCMNU6xzmF0Co1r2ycpaXAlzb+023eCQtG2mhsLShzxxM+ab+w2ldQxuIcQDTyguMktJ7OVpGjtZzDwComMrMzQyC4F74aeyXNda53EDzW3NNV9OgHVKzToQB5ghN66Db3KIY+u7DkFlhAmDm3S6JjUkQNIRzTWaMOWte5wpEOBm7srAA4zrIdczCZjHmkwU4lziGi1rn2u5XIMEdyb+w29ymp1KzjispbnvkLdCRIDhJMbhyIKbjq9RjmOZTcGioLvc42ygWBu0GSO8TvVm+BXb/Mw+hn4pbVZmpO5CfEX+Cbuw29yrxtbE1G+y9hDXkZc3t5GloMHc4uHAxMIc1q2VzQ0EAup3D82UNnMZJJk25LRCuMoJ3gH0VVSoVHVaga2GuIdJ00g38ArvxaxNvcC2XiahwhDYDwC2nGpItOp7u8KU4OoHuqMpVIMjK4uIOVktJEyJJywd8lX+z9lNpNAFyN5+CMcpv7F29zOfSK3WB3Vvy2bADg2BUqQYmxLerJ7+Vn09p4jszSiTfsu0ztHG3Zc4/0q7cUPVem9dBtfUFweKe5pNRuQ2j+0E+RJE74lSdamOeha9eFl5NAHSXDzTLwO00T3t3jwmVisLTFaqGkkA3PhuC1uO2na1/1cLK7coRQ6yiYDXZgQe0CTo7mLQeChC4pjqmVGACMwA7iQtJRxrXtcCeyBMwTyB8159s3pEawh47TYJjRwE3jcVsMOx3Uh1JwcC1piLyHEmPM+Sw274PTTjTcfidmQ7VoDP2jmnwvaRA7x5qtDQN0DvPAfNG7TxzC9vbHGDY9p2YgzvBn0QTgI9png4chx5LDve6R6Iyht2ueCRuBpP9toMbyTPHdCscF0Xw+vVz3ucRbxVUyoB9to8R8O9WA6QsYIkvuYAsLkkSSuibfFHlqQpxV4yuXP7Bo/wqf9oSWe/wBZP/hs8yktHA2WC0f+N3vSH1zfwn3hJJAWRUNH23eCSShQlRD2/BJJASlBs+uf+FvxSSQA+1Pbp/repd4XUlQDYv6+l+F/wU+K9h3cfcUkkBXUPq6f4R7ld4T2G9y6kgJU16SSgIHoSrqkkqCAquxnxSSQGaxm/vQFX/Z1e74pJKkKPol/uB3H3L0for/t2ePvSSUBmulX+5d3fNVLNySSpCanons1HgkkgJEkkkB//9k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s://encrypted-tbn0.gstatic.com/images?q=tbn:ANd9GcTOpO9u1Q0GQMWKtVPN3uRgijOFmunAqZcUgaNFiMvJ0fVxUx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1895475" cy="2409826"/>
          </a:xfrm>
          <a:prstGeom prst="rect">
            <a:avLst/>
          </a:prstGeom>
          <a:noFill/>
        </p:spPr>
      </p:pic>
      <p:pic>
        <p:nvPicPr>
          <p:cNvPr id="20486" name="Picture 6" descr="https://encrypted-tbn1.gstatic.com/images?q=tbn:ANd9GcRBKowmOZ2KGAd4UOxdLh9J92jcxNwVlLwyR0GGEUv8px9f4G4f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57600"/>
            <a:ext cx="1895475" cy="2409826"/>
          </a:xfrm>
          <a:prstGeom prst="rect">
            <a:avLst/>
          </a:prstGeom>
          <a:noFill/>
        </p:spPr>
      </p:pic>
      <p:pic>
        <p:nvPicPr>
          <p:cNvPr id="20488" name="Picture 8" descr="https://encrypted-tbn0.gstatic.com/images?q=tbn:ANd9GcQ6FZut5Dgh7K2s4r1xUEsWbaQcjEdYJXEpvd1xMHecaqf7qkIf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505200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/>
              <a:t>Lou </a:t>
            </a:r>
            <a:r>
              <a:rPr lang="en-US" b="1" dirty="0" smtClean="0"/>
              <a:t>Gehrig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r>
              <a:rPr lang="en-US" sz="1800" dirty="0" smtClean="0"/>
              <a:t>Henry </a:t>
            </a:r>
            <a:r>
              <a:rPr lang="en-US" sz="1800" dirty="0" smtClean="0"/>
              <a:t>Louis "Lou" or "</a:t>
            </a:r>
            <a:r>
              <a:rPr lang="en-US" sz="1800" b="1" dirty="0" err="1" smtClean="0"/>
              <a:t>Buster</a:t>
            </a:r>
            <a:r>
              <a:rPr lang="en-US" sz="1800" dirty="0" err="1" smtClean="0"/>
              <a:t>”</a:t>
            </a:r>
            <a:r>
              <a:rPr lang="en-US" sz="1800" b="1" dirty="0" err="1" smtClean="0"/>
              <a:t>Gehrig</a:t>
            </a:r>
            <a:r>
              <a:rPr lang="en-US" sz="1800" dirty="0" smtClean="0"/>
              <a:t> </a:t>
            </a:r>
            <a:r>
              <a:rPr lang="en-US" sz="1800" dirty="0" smtClean="0"/>
              <a:t>(June 19, 1903 – June 2, 1941) was an American </a:t>
            </a:r>
            <a:r>
              <a:rPr lang="en-US" sz="1800" dirty="0" smtClean="0"/>
              <a:t>baseball first baseman who </a:t>
            </a:r>
            <a:r>
              <a:rPr lang="en-US" sz="1800" dirty="0" smtClean="0"/>
              <a:t>played 17 seasons in </a:t>
            </a:r>
            <a:r>
              <a:rPr lang="en-US" sz="1800" dirty="0" smtClean="0"/>
              <a:t>Major League Baseball(MLB</a:t>
            </a:r>
            <a:r>
              <a:rPr lang="en-US" sz="1800" dirty="0" smtClean="0"/>
              <a:t>) for the </a:t>
            </a:r>
            <a:r>
              <a:rPr lang="en-US" sz="1800" dirty="0" smtClean="0"/>
              <a:t>New York Yankees (1923–1939</a:t>
            </a:r>
            <a:r>
              <a:rPr lang="en-US" sz="1800" dirty="0" smtClean="0"/>
              <a:t>). </a:t>
            </a:r>
            <a:endParaRPr lang="en-US" sz="1800" dirty="0" smtClean="0"/>
          </a:p>
          <a:p>
            <a:r>
              <a:rPr lang="en-US" sz="1800" dirty="0" smtClean="0"/>
              <a:t>Gehrig </a:t>
            </a:r>
            <a:r>
              <a:rPr lang="en-US" sz="1800" dirty="0" smtClean="0"/>
              <a:t>was renowned for his prowess as a hitter and for his </a:t>
            </a:r>
            <a:r>
              <a:rPr lang="en-US" sz="1800" dirty="0" smtClean="0"/>
              <a:t>durability</a:t>
            </a:r>
            <a:r>
              <a:rPr lang="en-US" sz="1800" dirty="0" smtClean="0"/>
              <a:t>, a trait which earned him his nickname "</a:t>
            </a:r>
            <a:r>
              <a:rPr lang="en-US" sz="1800" b="1" dirty="0" smtClean="0"/>
              <a:t>The </a:t>
            </a:r>
            <a:r>
              <a:rPr lang="en-US" sz="1800" b="1" dirty="0" smtClean="0"/>
              <a:t>Iron Horse</a:t>
            </a:r>
            <a:r>
              <a:rPr lang="en-US" dirty="0" smtClean="0"/>
              <a:t>". </a:t>
            </a:r>
            <a:endParaRPr lang="en-US" dirty="0"/>
          </a:p>
        </p:txBody>
      </p:sp>
      <p:sp>
        <p:nvSpPr>
          <p:cNvPr id="36866" name="AutoShape 2" descr="data:image/jpeg;base64,/9j/4AAQSkZJRgABAQAAAQABAAD/2wCEAAkGBxQTEhUUEhQWFhUXGBwYGBcYGBoXGBgaHBcXGBYaGBgcHCggGBwlHBcXITEhJSkrLi4uFx8zODMsNygtLisBCgoKBQUFDgUFDisZExkrKysrKysrKysrKysrKysrKysrKysrKysrKysrKysrKysrKysrKysrKysrKysrKysrK//AABEIAOEA4QMBIgACEQEDEQH/xAAcAAAABwEBAAAAAAAAAAAAAAABAgMEBQYHAAj/xAA8EAACAQIDBgQDBgUDBQEAAAABAgADEQQSIQUGMUFRYRMicYEykaEHI1KxwdEUQnLh8DNikhU0gsLxsv/EABQBAQAAAAAAAAAAAAAAAAAAAAD/xAAUEQEAAAAAAAAAAAAAAAAAAAAA/9oADAMBAAIRAxEAPwC0kwSYm0ANAOWg3ibe0Mp1sYA5YKxbC4ZqmiAk+trR1gcMM4zkWX4h6coDBQeNve0Mh6yz0cct/KBl6WjfaeyFqDPSsG4kDQN+xgQytFVbpGlPS4Oh53jmn6QFlbrFFJhAI22htOnRUlzr0Gp+UB6TCyo4/etivkUU78ycx9x1jPBb41TcZVYjnY3PyMC8MYjUa0rWG3zW9qtMjhqpzD5Sx0WWqgemwZTwI/Lt6QBWpBLwipaDlgFapOZoZqcIE7wCvEAYu6xuRA4vBZhzhLTrQBDWgipCPC2+UBYPOZ4j7wrGAp4k6IXnQHRW8ReoFBJ4DUw5eNMbRLoy8MwIgIYHfSg6BCgBvq/PjcR6+0sw5FeRHGYtVV6TlXBDLp/eTmw94ChCk6Hl6wNGwG8TITlBUA69xfnFt4ts2pLVpDW9nA/OVytRVwMr5r6gX+kAYtqVlK3TgwOp7wLNsTbKvax1lqwGNtbXTmJkmJo+G3jYU3p8WXmv9pY9h7eFS1jZvWBoePwCVxmWwfr17GQRQoxDAg945wW0DxBvbj0MeVsXTxCN/K6AnzaGwF791gU3bm2WUlKeluJ5+gkFhmV2VXuVZxnN9ctxc3MRNTxPMeBN7e/1MhtqY4s2SlcgcSNbnpA0XbFTD/e/wqhsThRlWla1zmADEcHK8QBx00lC3lqFRhzYipUo56rEEM7tUcNcciMoHAcYi9fF1WrVCvmr2FQ5QL5bEFfwm6qbiN9pviahU4g1HKLlUtc2Gp48TxMCOMmd1d4GwlW/Gm2lROouPMP9wkQVhGEDfDTBAZdVYAgjmDqIl4Wsr32VbRNXD1KLG5okZb8cjX09AQfnLdVpiAxKxNxHjiN6vGA2YRBxHNQRu8Bu05RpDMOs7lATc/nC3hzChdIBPWAwnMsGAlOh8vpOgKNytCgwpGkKHgMts7CpYlbOLNyYcR+8zXbm7NfCm5UtT5OouPfpNbVoo4BGVgCCLEHhbvAxbC7VdSLHhLds7eBKoy1NDa0X3h3CVgXwtla1/DJ8p7DpKFXoVKTZaisjDkRaBeKuGKm9M2J6cD7cJBrnotc6jkR+sQ2Xtwjyubj6jX6yzLs9qtPxEXNT5sNQD0PT0gSe728wuFYgHqZaNs5amGqOnEKbgHUdcvUdplWK2Y9M5kBsOXSGxe8FUU/CQkfibW/AaD94Epi8QiWV3sqixAPmY9udu8YVNuAeXDoFHUi5+Ur9G7Ncm5PU8Zati7HD8T9YERV2nXN7uf8APacm1qo4m/rL/R3RDC9r6ctbmM6m66Bc9RgijrYGBU/49WHnT3jd6IOqMPQ6GSe0MBRH+m95Ftg25a/WBbvsnzjGsOANJsw9CtvqZq9VZiu4uOqUMVnRS1lYEEkKL827afSbQKuZVbTUA/MXgNqgjVxHVZxGdQwE2jdmijtGzPrAD1hr9IkW1g+JaADCcBCh9ZxMAriEIhyYF4BcnrAit50Bn4kKKkRDwoa8B2KkVSprGN4enUtr8oEgp+cb7U2VSxKZaqX6Hgw9DBR44U94GV7w7m1qF2QeLT6geZf6l/UR9uBvMcLVFzZTowPA9iOc0YHrK9t3c+lXu9O1Op1Gik9x+sC8NsfD4xDUoWVjqRxW/wCkY4LdemK6CshFkKhluup1BJHG2o95RNh7ZxWzmCV1IW+j8UPvNZ2FvLRxSg3AOnsYGBbW2RUoV2psLXY5G5MMxFwfaW/Y+zcGCqVXZqxA8qnW9r6AazRd6d0VxdEjyrVVy9NwOFzcqex5/OUfZO7lXD1fvkC1L3Dcb8rqQIEzhtsU6B8JWaxNhmvcHob6gwduVUXzFPE01A1HykFviSpp3JzZwenCSlBtFJ1uOHWBHYfGuyErglC9woJHvAGy6d/FVDTLCzIfn6SdTDjxBkt6ctYfamHCtYjLpArOycHk8axADMpJ7C+nfiZor6adNB7SgUlzeKNSbrlA4k3Il+fhAQdog8UqL3iDsYCVWNm4mLu0ZsecDjU1hWMA8YVhAKHigOkSFofL3tANeEvDGJuIA5p0DXpOgRHiQPE1iDPCZ4D5akEVOkZJU0hkfWBJCtHNGtcSMTWOqL2EB54neL030vI81I4Wrp3gOnRXUq4DKdCpFxK7it2qlFvEwTkdaTHynXXK3L0MnUeLo8C+YTEqUU3HwAnUXGmt5Ebf23RFEG4fOLp36EG0jdk1BdlP86Fb/lKhiqNVqWTnQLJ6oxLIe+pI9hAmNn4OjWZsRjSRRplQpscjE8cxF7AacbDvF978RQU0xQseVk+HqNfSG3N23VGF8E4Go/h5ldlKFWJJY+VjfgQOBkRiKAR81PC1KS62WpcqDzygDQQC1VIRXTy1Br1uOan94nW28Hp5jrqAw5iImi9dwC5FNdTby37W1sPeExOGpLfKANbm3YQLDuSofx2IF7pYniNG4SwuJBbjgeAx/E97dhoPreTrmA2dSTEagMdGN6pgNSNIzqAiSDGM8QusBAdYDQ6LrD5YDfL2hyIYwYCdoLwxEAiAGedBt6ToFTWqIR2H+cokzWhGMB3hzcxesQIxova0WepAVpV4qat4wVtYqvCBI0nvHSPI6ibR0tSA9WpHVBsxAHGRS1b9BLnufskj75+GuUfr6QHuxdksrB6gAABsL3N+4kXi8H4WK14NfKeo6eol0kNvPhs9LjZgcyN0YfpyMB9hiSlr27jjKxtfYeNqNbxkZL/0H5axps7fqnTumIulQcraN3U8xG2P+0lSQKK6A6lufpAY7WotQGUoRfieIP8A5CVnHY4cBxMc7b2+1a5Jv0AkG1Fhd36adesC9bGQrQpPSYZguo5G5JsRLNgNoLVGoysPiU8vQ8x3mV7C3gKEC/l5jpYS+7OrJiBnosA6624fMdIE1VERYQ+GqZ9GGVhxH6jqILUj0gM2iFSPalOIVKUBtknMLxbw+MLk0gNmMEcLGKFYPhwExaFAiuSDbSASBA+c6BQnact4RIeApR4waphEbW8LWqQD0m1jtGkejRxRaBIKwh6ZPv8A3jN31tNG3O3ZyBa1Yec6qv4e579oCG7e6rG1SuLDiE5npm6DtLsqgCw5cIM6AhWr5WUHg1wP6rXA9wD8ohjkWtSZblb8DzB9PaH2lhhUpkcx5kPRhqp+f5yF2xtwKtKrTGcH4wBfILalrcLOVB94Ge7b2eKoenUGV0ax6q3IjsRr3BlVp7MZTlYk9Ok0nf7BWC4pNGAy1FJsKi8mU8yOVuRlJOJu2oIJF9e8B3s/BqmpjXb1deYug4gaEjmAdbG3OOf4oWsZX9u4i4Cj1gI7Twi0mVqLM1NlzKWFmHG6tyJHUce0c7F2q9NgVYq19COHvJfd/Dh8MBUF1JIHW1+I+cgMZgDSrZOV9D25QNYwW1DUVWrUjnX+ZGyg99R9OEll3soqSMltPhFmYnp2HczOf4yqVSih/lFzzA5R14S0ECjzVG4czfqe0C3DeiizWrU1S/AqSbD/AHcPnHlRaR4VB1B0MoVI+Gvn8zOde/p2EdCu9JTbKVPI6kekC0VGUG2YHpygigZSKePcsQDx5Sd2LtgpUWnW+BzlU/hY8Lk8iYE0KJgeHJCtRhGSAyWnCsseMt4llgNfDM6O8naBAy51twhDFYDcLQCoTEarRe0aVu0A61NfSLo+sjHqaxWg94F33E2b4+IUn4afnbmDY+Ue5/Ka5K7uPsT+Gw4zf6lTzP2/CvsPrLFA6dOnQGu0qDPTIUlTcaj11+kpW7WK8HHYig/nSqSVYC4DakqdLC97/KXypUCgsTYAXJ9JRNgU6pxL1PI1CtmdChz2P3ZVWtwNk+d4FgxdBReja6MPhbp+Fb9JmuLwa0KrYWsuam5vRqA6qfwk3l62hj1qE5vI9Mk3OmZNSrLf09iJWdqL/Fs+HqkFic9FwAtyQCAe5uYFS25sOvR8wOdL2uOI0vqOfHiJBYTCtXrBL8eJ6AcTLxgK7upo1ARVpaEG4uvoecMmyVTPVAsxZEsOButQm/yEBWlSUKETRVAA6/8A3ifeRu3dniqmcGzLwPG/btJKlfXrGrYfPmDGw1taBBbDxuV2Y8hrc9L8OnKPMFig169RtePpzFpDY7CNQJ/Cwt7RAVx4YXuL+kC0rVzt4jmwtp2HGI/9eos1s1+gAvfpaVjaeMJUIpOW2sm9ztjqFNd+XAcgIEvUzZDUKKq20H83reBtKmz4bxVFwtjca2N/mIrWrNidB5aXA9Wt06DhC1LKvg01uTox5AdO5gaFs+t4lGm/4kUn3AvBqrIrdzbFMKlBytPIgAJbQgacTzk6CGF1II6jUaaQGoTSJusdOloky3gN9es6L+HOgZYFgVFiubSJOYDcnlGrjjHbiMq7QGzcbSx7i7IOJxaC3lQh36WUg2PqdPeVlibzafsr2aKeE8UjzVWvf/avlA+YJ94F0vOgQYHQCYJjSttCkps1VAe7qP1gM94cQFw1ZjyVrf8AFrTHdlbQxGzSlZQTRf4kOqnQ+YW1BHG01neCvTqUHRKiHPpfMCLMCt7j9bSuYulhlQIbsAQSpUWa2mhvosBhtXaQxNJKlFdVBBsb+VuXcfsI32nbwqFYGzDyHqCp0PytGmMojDYgmkAMNVPlscwpPYeT0P6GP386upA1F7dPT3vAj9sYkvWTEcGNla2l76X9TzkmhzJVYXt909uV71VP0IkNTpFs9InhqPXiItSxBBRr2D3psOAvx191+sBy6aDl/eBc34Q1zoYso69YDXG7PWqoU8ZS9s7O8FwPeaCQLn8pUN7l1FuhgVmrTzEBdSTaw5kzSd29hVXZMPVVkFrv2WU3cimGx2GBF/vV09NZ6PI58+sCuNufSsFVmVQLWFowxm5pUfcOuv4/z04y4FrSH3n2qKNInizaKO8DOdrUVwmYVGDPzMum69PJhaQzB7gsWBuDmYtoedr29pie9uOZ6xDEmw1ub6mXyhsKvg0Wts/EGpTYAtTNiBoCSyX09RAv7axMiV3dLfAYys1E08rKpbMCSrWIB48NTLPVpwELzoPh9p0DI88DLDWiinWAk66SPrkSTr24SLxA9IDEtrPQu5tA08Fh1YWPhKT762+sw3YeDFXE0KfENURT6Fhf6T0PVNl05D6D/BAPIjeDbLUKZNKk1aoBfKvIdWPTsNT+TzE4j7pmXjY2t15D5ymbm7YqipVp4n4qlRyp6ZbDLcaEZQD6kwHewd56eILUqrEV+H3i2S/EAJyt3v6yEobvPTr1w9nqOvlsBYhm1IvwsLiWHeLY1KuLnIj6nOBY3HAlvlK7hN56mGqph8eARqKWJTUW4WJPOA+2niRhEQVMlUWH3BXVLAaioNV48JG/xWDqp5RUoMTfUmovfQ6yQxuzGpnxy3iqQQrixX4dCemvWVvH4dAVYVLtYZlI59raQHmI2YWRgrLUQ8SpubA81NmGvaIbLxYJNNvjT5sp1B9f1Eb0WJN10/Q9ukLtA5b1rDOo1bmw4sD1gHxVTwq97+Vxoe/KL46gcjZeuddeBFv7RDHKK1EMpuDqCOR4/pO2NtDOrAm5TiR00veA8o4kPkOvnUkc7EasD30Pyiv8QmikjMdVF9TprpIo4ZnWqtNsrK90PTMP18wkbTx4fE4YuMtVW8OovA3tYEdiTAl8TtqijBC9mB1FjxPe1pCb2uQR6X5aw282zV8SqxHmKB11/CQHBHPQiQeIrlqVMakgFep+M5R66/lAnPsqw2faVHT4Q7/JDb6kfOegWlI+y7dE4OiatUff1QLg/wAi8Qvr19hLrUaA2q1NbSo784hFAuQW5du8k95dtJQXN/NyF5iW928VSs7XPmOmnACAx/6fWxT1q1Nfu1Y5nJAQdBc8T2EPQ29VWk1NWN2suYHXKOAH+cogNt1mw1PCISKYJJUDV2LX5cfSWtdwMRh8NTxTLmf4qlIi7U1v5W76akcrwLL9juApIlSozffvpkIsVTjcfiuenSaFVEzrB7tYmtTpYiha7KGV1exB6H04SeXeY4dqVHG5PGdgn3ZudTYM62AXXTSBYbTor7D6wYGLCGhVMANAGoNLyLxL/OSFd/LIuub9YFu+yrB58dmOopoW9yMo/MzYcXQzqVDZb85U/sw2KKGF8Q/HX8x7IL5B25n3lk2orshSk+Rj/OLEr6AwM3+0CvXw9D+HDsBfOKgNiLcFvfTUjXtA3L26mLwvmGXFYZvNbi5P81uYOhjLeb7L8bXa4xSMLk3csO4NrH/BKJjcJi9lYinUroVa1s6/DUXmAbcRxsYHoXAVVqBTlv5eDDhftIDef7P6WIBKM1Njra90vrrlPD26SK3N3kNTKWZGYkWI0up6i/EGw06y+piQ47dO8DH8BtbF7MqtSutWnexDXKkdV10PaTlPamAxZ8ythqh4stivuLflL1tjdyjiVtUFuhXQj6WlRxn2ZAa06/pmFj9IEbX3dqoM9IisnG6G/uV+ISPLZrqwIuLWtrbgdJJ1kqYBVvUVsptcHzXN+H+dI2q75B9KlNKnc/GfRhYiBH0tmeHh2pI7WYG2uq9Mp6SH3UqeDVOtwwsenX9ZZcJtDDVDYrVpehDj5Gx+sgsTu+9Co1anUFWkzE2AIZdSfMp5ehMCZwlYJiWp2sHXTpdQSPmGb5RhvVggVGIQWemQehIBvr6Qu1MTZaOIA+Bhe3MXA/ImOdp48a0+RFr/ANSkj8oEZvDjhUSnUX+YMB6MmuvqBLp9me4ZQJicWvmHmpUjby34O4/FpcDlC/ZluW4Aq4yn5UIagrc+JDsO3Id5qUArNaRW1trpSRmYgACKbbxBSmXHLiO3OYXvRvJUxNTIrXF/Lb9e8B9vhtc4iqTTOlgLynDZxzXOussmEo5FC8+fvEzT14c4F3+yrY1Nab4gopctlRiozKALGx5a/lL+73kFufQ8PCUx1Bb5kmTBeBC7V2oNnUKjopZLkogBIV2Pw6cEvc9pTdzt3a+JxRx+OBWxzIh4lhwup4KOU0hmuYRzAXz950Z550DJG4GMRVMdVX09pG5tdIDurUuIlgcN4tVKfN3Vf+TARMtpJv7P8KKmPog3spL/APFSR9bQNt8enSyU7hRYKo4DTQD1iG0cAxPiUmIfTS/lYDl/eMtrUlrKwZbkAix1HD9ZGbAxyUvKqta+UgsTlPoSYEpiNoqlJqlUkKoOYHlbjpzmM/aHvOdo/dU1PhoboOZ5Zrcrx/8AaRvM2IqmmmlNfKbcSZSkGrHn3gH3Fxi0sQaNdigKsgNyLE2K8OYOs2vdPaZamELLnQDNe99OJ9LgzzltRStQnve8te7O32U/xBbL4YtV53vYKbd/zEDf9o7Yp4emalWobdBqSeQAmeba30r4i4oXo0+3xn1bl6CSArUsX56ql0AHwnUX42Hy9ovgt1cLVZghqAX5EWHqbQKN4TN8bFideJ16RRMHmtZLm3AD2vb1mv4HdfCUkt4Ybqz+YxLebH08Jhj4eVf5VVV4kgkcOHW8DKzQNIlXFmHI8pLYGvYfv9ZXKlUs5Y89desmdi7Mr4khKSEjS7cFA6k8IAUtn+JeiguMQxCgmwDjUgE8je/zl03I3MKUj/H0qbVAQEN8zBFPluRoJLbL2ZToPQoWV2TM5YjUORowHIWBEsdR7C/TjAMI3q4oK5B/AW+WhgHEBamUn4lzL7WB+hBlU332qaVZAvHwmB9GNtekBpvptglVCnRlvb3mY4SmlKs9UgMTwHIc2t/nWS22cd93diSE19Qf7ysYSuWJP4vy6QJetjM5va3p+scbPoGpUVBqWIHzNpGovOXL7PtnF6pq28lPgercvlxgX+mgRFUcFAHyEHPOqNErwD3gNEwYDQD2nRG4nQMbz6axtfWKM8TV9YHEy3fZS1sdbmaT29dD+QMqIN5KbobR8HGUHvbz5W10yt5T6DWBqu0dojMygGwNs3U66e2n1kHiK7U6niLrddQeBFiby3bYwYdKikHVSwYcmseHeUV2NRQgJBymzcxoR9R+cDPcLgKtYllS/Ek3Gt+VzzlmqblLSo+JVq3e3lRBc5rXsxOunaEw+zqqZRlOUG1wONz+slMbWqmsaKvlCKoJABJawB1+fygUPEbpV67v4dMtYADl5jwFjz/eP9sfZdXwVFq9aulggOQXuzm90PKw11mubGJCIF8y5uJvc2OW/fWQn2o1mqYdlIIS9vU205dzAzfdTb5p0lKnMyggqeajRQetr2mibB32coA1NV/2jy3/AL8Jj26mxsSWq1aVIvTorerYcV4WXq3E2H4ZNnafmA1IsMjAXBBAOtudvygazT3kNQs9Q+HSTQqNSx5i/WQ21cdTxBC1WyIDcHnbQfO0pz7bucpJIHDvpz7xOpjlPD01gaBQp7NokWAq3FiWJYfLheWfA7aRKTOxCqo0AA4fy2HfkJjWExHDKDmPIDXmDJ7CGp4iioSQig5eSljZfeykQLTsHaxbGeKwt4isFHS3mUHvYNLlWxQzlb6PTLL7cbexEzbE4oKyFNCpP5GPK+3GYUip81MMD/zIt/xgP9obZzUqNS/npuV9ilxf5Ee0q28GPOJxLPwGigdgNfreJYvFFQADx19Trb0+I/OSm7exvFN3HlHxdzxy9oDvdjZV1apUUENooYAgjmSDynYrcLCO11D0ifwMbeynQS03AAFtBwELn1gVvC/Z/hVtmNVvV7fkBLNhaK0kCU1CqOAENmhGeAV6nWF8SA2kBfSAa5gEwYS0At507NOgYu0SVu0Cq9tIRW68YC6NEXYg6Qy1O8SqGBt+4m8Yr0aa1WU1APcgErqOR0+snW2FQNQ1MpzHiAdPlPOmGxFSmwqUWKVF1VhxH7jtNG3V+0liRTxlkfiDwDD8S9uOkC77W2Jpno6EcAeHY25iQGzNiBQwY3JOZmH8x568Rx+slNn77UqlQpkYDk5+HiOJ5SUFLDVwcjKTzZTwPflAY0nAsqCyqL+gA09bn8pB4/BHG1MgayA6noPfnblJDbu18Js5L4murEgjwwBna/QcpmW0ftVBYjDqaSE6f3ga0MDRoUP4egqop004knixPNpku8ewhRBqUg3gswzgg+Q5iAR0BLA9o0p776+I752t5RfQe0bbQ+0FiGDAODpk4LY8eEAcEwLFSoPQnXT1/eK1sOAbIbn8+ptyEgm2mWpE0aZzHVrm4AHAAcyOsJu/jrtZic/O/EwLpg8OtKrSK80e5434fuZL03+MDi1XX+lU8v1Yyu18VrSb8Jt7EWk1gnuxbt9YC9fivT9tY1WrlBuf8/8ApMXqPYHX/OcgdrbZpU3VGJN+IW1+x17wJzZGzXxNTTRRYljwA/U9poWEoimgRBoPmT37yo/Zrt1GoLRq+SoL6tYB7m9wevaXZqRHpARcxBntF6gia0ecA4a4vOuYLJCIsAtoBEVCiBATWCYpkglICFoMUnQMExHGGTgP85zp0AiRUc506AFPjGe8HDD/ANP/ALGdOgXHZn+mnqv/AOxJvcDhW/r/AHnToGb/AGjf96fX9BKrieMCdATTjD1OPsJ06BN7r/H7ftEH/wC7/wDKdOgXJ/gHtLFs7/TnToBcV8PuZn21P9Wr/nKdOgWXYvAe35Tbv5V/pH5QZ0Bq3L/OsE84M6Ab9oivD/O86dAOYXpOnQBEPAnQE506dA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xQTEhUUExQWFhQXGB0YGBgXGBoaHBoXGhgaFxgYFxgYHCggGBwlHBUYIjEhJSkrLi4uGh8zODMsNygtLisBCgoKBQUFDgUFDisZExkrKysrKysrKysrKysrKysrKysrKysrKysrKysrKysrKysrKysrKysrKysrKysrKysrK//AABEIAOAA4AMBIgACEQEDEQH/xAAcAAABBQEBAQAAAAAAAAAAAAAFAgMEBgcBAAj/xAA6EAABAwIEBAIIBQQCAwEAAAABAAIRAyEEBTFBBhJRYXHwEyIygZGhscEHFELR4VJicvEVgiMzkkP/xAAUAQEAAAAAAAAAAAAAAAAAAAAA/8QAFBEBAAAAAAAAAAAAAAAAAAAAAP/aAAwDAQACEQMRAD8A1ctSXU08F4hBCqNTD2WUysFGQRRSEhFKQUTlun6TpEIJrCoWbZzTw4HOZc72WjU/YDuU3mWaNot/qdHqtGp7+CznH4s1Khc88zj7Rk2GwEaAD6ILDiuK6zzNMNa3pEme5OihVOJqomQwx43PZBjIA73jtp7hdIY4D1fMA3J6DXVBKx+c1aojmgaQ21upOosrd+H7CKTyaTWtn/2zd39vYNH1WYZtxFSo29p+4FiB0J2OvxVTzLi6vUBa1xpsv6rCQL9eqDdsx/EjCUajmPJIaSAWEO5o3iyrOZ/ingHEgYUv2JPKLb6LEX1ibkpPOg19nGuXVHXbWog6mzxfoDdF8FmOHLppPbUZtFiB05eqwnnT+GxbmGWkg9kH1Hk+NpPaOV1zsbH4FE6rLLDOFeMg8inXgH9Lu8AQOhsStGoZ1Ubbm5hsDsIGp1QTM/pw1x7FZo/MHC+t1d+Jcz5qBIaZ/dZniKu0oNe4afzU2nqFZGNCpPAuNDqDRuLK5MqIHKmiG18TCk43EANKqn/Iy+ARYoDbq8hA83bIIRClUkDdIxFIkaIKrRxRpmdvPVWLL8yDghOOyokaefsh9HLHtdbmv3sg1kLhKQwpNWogZxVSFGD5TFarJN16i6UEsOTGMxraLC86D6pRqLPOLc853EGPRsMNvPNf2oQP5pmheeZxufp0jzohGNzdjYAM221mIgKtVse+pJaQ1g9p7rARsBuT0HyQrE541jeWjPNo6o7U/wCI/SPn3QWbMc6ayC9xZ0aLvPjs36qq5jxLVfIaeRp15dT/AJHUoLUqlxkkk9SkIFOekEri8UHZXlwLyDq6CkroQO03wtF4H4m5y2jWdcWaSfkepus2TtKoQQQYhB9B0n7G4JgzsB1VU4j4cg+lpezu37hK4K4lFdgZU/8Ac20n9Q28e6s2IsLjQ6EfpjugrnC+LNF0HQ7d1oGFzKQFTaWBPPDQSIkHbXTxRrD03AQgm5lmBIICrP5Z0zJ83hHvy0qNWoOBtHdBKytjovujtOnbRCsFtOqNUCgS/DDoEwcCESC8ggfnDPn5rj6xKg0asp7nQNOslU3XSXHZdolAP4wzUUaBA9pwt4LJcbXEF9d3KIllMe0/p/i3vqUc45zzlrPcTJHq02zu2xc7tPxWb4vEOe4ucSSTJJQO4/MHVIGjR7LRYAdgoJK8V5BxeXQEsU0Da5CkswxJhSKGWPcHECzdT0QD4XgFJGGMrjqBCCOV5POphNEIPBdhcXkErBYp1N4c0wQZWvcN8Qtr0xzyetvZJtHgsYCNcP5kabi0mGPgHWxGht4oNyy4BroOh0n6nuUf/KSNFnuQ5qXNhx9Zkc3uGvUC60LIMe2rTsZj6bFA1+ThIrYeNkXexNvpygE0KMlFqFk1Qw11Pp0QEDQOy5upLqSbcxBn2T4suEnyUdpGyqnDjzCtNIFB6pUumquJDGOqEwGgk+4Lz9VAz+k5+Frtb7Rpuj4fsgw3Occa1V9Q/qNh228+KGlOvCbhAmE5TpSpOEwRd9huT0VoyrhwkAnXogCZflJfsrLhOEw4DmtKtmScPttIFlbcPlDeg0+UoKXlPB7Abt8O/j53R/D8L0m03NixdzEcvMCdvVtPX4qx4PBAOj3okygAIsgyzOOCGAE02k+EAuIGp/pkj3BC38GO5XEtJIHS09G326nXsbLZ3UGnUJp2ABv8kGA43gmsxvMWX6Tp8FV8VhC2xF19N4nKQ4QZuqlnvAbKgIAAOxQYKQvOCu2acAYmmTys529RaPEIRU4TxMx6Jw3kiB1sdCgr6W1PYvBupuLXCCEwgu/C2Zc8c13saGkg3NLQnuRYe/sr5wVmPo8QaZM7X+SxrKcWaVRrxsYPcGxHwKv+GxHosSxw0LWkHqPhdBtHPdeL0JdjinKWMQFcOFNCGYOtdEmlApM1E6Sm3oK9heHKbBZSxloG6jfnyd1w449UDxysHdMZjlP/AIasGCWOv/1N0oY07O89k3jMSXUnt5rua5vxBCD5pqCSpeAy81DYe9MejIdynUGD7rFXnhXDtNbkIgBvqjq60nvYoHsgyQss5usfvcq4ZflIa3SPdqpzMG0GwA7R06ed1OpR396BODwpbCMUqQjXZQqR6D3n6KZR5ux9yBbIFpUgVEirSOyYD3CyCYlB6isqE6hLLD/KCQVwtBXGDquuBlBFqtAknRDsdhAR1siWIw4cROy65oQYzx5w2QedoMb/AECzirSg3X0nm2CDw4EC9rx9FjPGmQGi7mg31tp0MhBUGq5ZdX52YY3LgSz/AKhwgDrqqi+nCtXClEvfQYBfnDvAc0m3gEG6tyewudE5TyqNyo783IBhc/5c+b/VAUoYXl3UtgQFmZvnRSqeZnogLpBCgfnTCQcwPRBmVXPHsvM/HzqvVeIi5ttY1CDPBdqR+69QojQkIJgzetB9Y+e683iCqLGfBQDULTFo8/FWOnkNY0hVNORY6iYi1kGX5kP/AD1CBEuJjxv91feCw22hI3Hxv1/0qnxXQDcQXAeq8Bw8RYj5fNWbgCiS7ndMXA87INDpiex8yltp+/t4JynfdEadCQgZpi2vyT9HEx0S6mDkQColbAOiWmSgL0qgcF00wddkEw1V7JlveyK4fEczZlBINIL0gJBLh/teD41QLLhpCQ4Jt2Ig6SkOrE6D4oHX2smXCNU6AeiWaSAfVozcKocbOaKRDgSPZP8AiRf7K+GmI7qqcZ0v/A+wiPjfRBg2Mb63/bRaFwBhGy6oRdvqt9+pn3qk5hRL6jGNHrPPqj/J1p+K2LKMubRY1k6DXqdSUBJmEDk63CR4pFOsBv56qVTrDqg5TakObexUv0rU1UeANECW1o2+a6cUEw54KX6vVBjf5p1pEdPBOCpzX+PgoNTE81o8/dKpnl1HvQS30zYjRXXgfivmLsLiHX1pOO7dC3uR50Wf/nDsPincBh3VqjCLOYSQR4GEFk/Ebhpwa6u2CxpBPWCYJ8ET4TwgFJkCPVnX4pmnm7q+FrYZ8c7mlmv32RnKGejptaBEC46RugU/OadJxaZJA5jbbrKhYri9n6HE2tGpPS+t1TuL6jm1iJII69DJ+8qsVcZBB6eZQXfH/iDX5YaR/kJ+Y6ofS/E7GMi7Xd3C/wAlUv8AlBeQT9/FMVakgH0bgHTymDBjXlMQY3hBpuW/ig5wiu0A9W+7b4o/l3GNGo8NaeUm0EwPisObWRPIqRq12MBguMaoN0dnL2uEn1ZEnoP9pGN4qpNMF4iJ117eNk5QycChySfZ1+hPdZLxThDRquDn72j9kGpVeMsPSIBeCPip+F4xwzyAHieht9V89V67TqT1SWYqP1kdbm/ig+mmZ5Rt61zopdHGMdeV87ZXmzwY9ISOnMrjlOa14gvsdzaLbWQas90HsgXFTJoO7aeSo+S4h7ovbcmZJtpewudkQzKmHNDToXD6z9kGZcJZO6pmDqnLDaHqNkWc4Dl5r6i5M9wtQzsMFIMHtnSBp1Kj47Ftpy4ASAe1gDYfRAsJWqVWB9X23Ek7ct/VEHoIHxQPmna7+0/7SxhrRPzKiVKbjYXG4iVIpOdvCBzC0C03MolIO3zQ70Zd5KfYyBZBI9Euil4fBRajndE2cSQd7dkGKOr3spjcSDqUM5ClBqArTe0GeyMZK3/2GmCXcloVXpW1V2/Dh3NXd0DelhfdBXeGTWfjGy1xDTL+jWjc9LwtTwg18fl0TbsO3DUqzS0B9R/OTu4SIiNoCVhavnp56oKxxZw0+t6zPaG3Xw7KiYvhau0Fzm+qO/0C3WkAdrKFjcAHA8sT5tdBjuBySg9reao5pm5DeaLaETJRzLcgw1JzX+mfU5WuIDmBrQSIm7+5OsaIjm3CT3PkNA1vTsAba/wo44Ya0D0lVxO7R226aoKpjcpaXOcxwLZ6QNfgfci3AWVOOOpEAwJcbbC33VswfDocC4s5WgQAdfEjrael9FZOHcsbSqDlA6T21+qC3ml6tlifGOSuOKqF/s6hbmQq3n2XtfctvEIMAq5QQ4A8o98j4gIrT4ReXczKlFtxHM462/tIIHdXzOOEmuAcyfd17zqhlHhatblqQD2j5fugrz+AawYXF9EPmfbhvLG3q3MqVw4cXQqclRjnUyNYJEbEHfaxV2yzhiq0gvcXdpMW0m91a8PgIF/3QBciomZMz51GgRLM6vLTJ/pE/C6JtogC1lErsBdB0kfDdBV8mzE1y93K4NaP1CJHv3QmlmhLzPXr84Vyr4VrMK8gATInfVVung2T7QnfqglUsRvM2UunXH30Q80g06ynBimiP2+6AmMU0C5+SVSxQ6ie6iYfHsfax8PupYay9p9yBX5gT+yW0tPVNwzpC857dj8kGHzsPempTpdBjZNPoE3QOmmOWVdPwpb6SrWbFvRkH3mFQ3SLbK4/hbmApYotJj0jeW/UGR90F7znLgMOAXg16QJEu9YtiSI1dZCKWNgCB/IVmzzJ6NU+le7lcBBcDEt6eCouFPLbUbRff+CguNDFzrb3p78wAVV6OL1kwAd5+aJYXGjxMDUeZQHWMD9o+qdbl9NsSBOyGYfF/PxUh+O9W4hA1mFeDHdEMA2COuyE5ez09WNm6+F9tlYsMzlJHSyAmHWUXEsmVLGij1wggUoiI89E07AwZb8F6qSx4GvjvqpIdbwQdwpiyli6GVqgN4SRWjU7ICTrIbUu9oJ3H1XTjPf4EeZTeGvUE6IOcQ03eieJsSA3oAqdisueB6pM9/PVWbi7EF3JTbGsuvsAY+aCUeaQNfHpogD/AJTEk+tp23RjC4MxDo+Ud7b6otSrNAuAn21W9vFBCo4NjegPb+E9yCN0qsWzskPpRcOMeKCI/FNBg/RIfXGo89T32Tz6LHA/Zdp0KYEAIMbo0ubWVJLS0RsoehUqnX6ygh4h10vBUCXBzSQRoRYgpeJp81wmaRI+6AxmXEOKqtNN1V3LoYtI0uRqrJlABo0zrLQD8lUKQETqfOqs/DuKmjfYkff9kBB79Ygwew0m/hHVLwodO8ROvwjprom6NSTqBf3x/tFsLl1wQb9O2h9/bxQO4OQLi/WL+PgvYzGQIbe3q9Z6dv4RBmHjcn5379An8DlY5uc+1eLaIA2CzhmCgViGuf6xJ32ieo+6nZZxhQqVC0OBm4PxsmeOOHvzNDlaBztu0n5jwKxZ+Hq4apeWuaboPpGlnDHaH+Uxjc9p045iGjqSAOu6x/JOISXNBcYnrtqfojGP4b/OkVH1HF5EMY32KbdRM6kg3jc+CC/4nNKdds0iHct5aQdfBKoYi0fRN8OZIyhRFNosN9ydySpD8FBsUEevVLbhvN2mB4D4pl9Qu2j7COqkmmdCLjtqkej8/NA1hxyi2nbz0UDOca6m1paeVxOvYbIhugXEADntBdHKPqbfRAEbmtXnt6xJ1Mqdh6dR3rFwk9ojqFynlwFwSY3+viF0tJO8bD5IJWDwriZc+e0DX7/wpn5cC4Jv7x7lAqAxEkef2TzKncz0nVBKFMG/TSSnWuEQXabyo4xMiw/15ldFKTp7kD7KrSYDr+KcHL70zMaAWSi5x2v3QY3U5YSGvTJcnKCBRqkbpdFwOyXyBPBjRfzKBt9OBKNcNYiDy95A26XCCvEqThh6MhwsgvGHwlw4XbqZ73sI3MFWTBgGHEQR8en2QTI8QKg8Br9LeQj9N1/PhCCbQA109yWcUOZBsxzAMY69x1+6o2N4qrMeXspuNNgkugkROrjHqg90GtvlwsFU+JeF/TyQwEwYO/vVFxH4mYp3suY0dAJ+qap/iDiDf0xnpAj6IJLuCq1N4PJPrfKfktQyPL+RgIbBIuJWf0vxKqFkOFPn05iO2sfyuUvxAq/pqc5/pawkeFgg1t7gmKWIBWc0vxCqn1X0nknSGOv8rlJ4e4kqurEVGuaQSCCDbpI2KDTHsnSNFCe2J+PvTuEqyPPwXqrNUA8jWTb4e5A8TgWuqF5I2t0CKZ3ifR03kQS0GB38lUBtfEH1jHu08Y8SgvFNjRaZlKNFp0+qo+GxldzoL79o+nRWXBuIb6z73J8wgJuw7PPzSBRbNkOrsGvO5PUKYdvfx+t0EgkDa3m6ZrY8AaDz2UWu1oMk/NR6jGv023lA6M/aDpPnunG58x2gKgMy60WiPmmGZaZBAHggzsMSqdinnsSPRoFAE3SnCF0rwJQepFSHM0TbWdk7TBkDv90FqyWuaFUsNg67SdIOytdTFi0Edff5CredUOZrXAgFglv3HwBTeHzIFvWdvlefpugI4yrzO9Yggx3sTefeL+MIngy3D+sxuvquBHtWnfsq5ha7w60HwuQO3vlFG4kuaQfWMkWJkGe2s9NrIJlTMcKXaU2P7tEEg6AxpdM4vG4J9q1KiSOjWm+9wq9mGQvINzA1kC3YW7z81XncJ4giWteQT4fVBdjgstEn0NKJ2A6aC/dHstx+HYyKTKdIdgGrL6XBmL/pP/0P3RjK+GKrDNTmEag9N/IQaO3FB59Qf9jt1hRMyymmTzwA8HXQn979UrLAGgcsERbSyer1Jt0QLy2pAj5/sp1arDZQih6pm/htfr4ful1apeWsEx+o/wBvTxP7oImcz+Ur1T/T6o/tBEk+N/dCz3/l3wRAjtK1PiCkHYWozQFseeizSvk7QPa+CAZSxz2kkDz9lPwuc1DYmNv9pynhmgHcxv56KMcPBmEEvC4ioXe0SNYnx6I1lOLAPrGPH90Jwpb0t594UoNaI6d/D4ILFVqUnixaSfJ8FFw+VGZDo6W23TWGqUwBIEfFFDjwB6pGkwLlA1Tw7wLwV78ue3m3nwUStnDhb6KEcTUcdYH23QUfkhIrQdPJUpyaDAgY5Utrf9Jz0e3mE76O37IGQnGO9YeKWGE7fL5pdGiZFiUF0r0w6naTvsY+V1TMTU9G89DsZid/396u1H2R4W6TGnwuq5nWD5ibQfOqCRkGLBPrAd4sTp0urvSw7XCR00/ZZBRxBpPv7le8k4lHKATHf6oLzhsK0gE6j3IhyNjRVKlxG1o194v/ALXK3E8+zc+en1jdBbIb0ELr6DTsqXguI2ucSTAB0+5KO086bFjr50QTvyjf6YUDFjlHbsknNJv9EKzXMQ0XN/0jqgcrYmLRfZoKmZewAdzee6r+XVC4yZvcSdtgrHg9Bqg5xLfCVoseQ38Fl1JxP6j3jf3+9bKGSCOvW49/XZUfMs7ZSrGniMFTJH6m2kbO03QVUNdMCYHmEt3NodO6ueWMwmMa5tNpo1pJaCTcbqtZ3hXUH8j5adfHuOoQRaAk7jw7qbRwwLr+sZt/CYZRDgTzxuehjdJwuLDKg5n26+7z8UB19NjWmxFvDzqoLcSKYJt79YXc7zBnKCHGY7Km1cxaTczdBZDmocdoBvJTtPMYv5t087KsNzhg0tGnin8NnrAfW+OiAcc6HRRP+VMyhhSQgsDs/t7I+CaGeO6IOxqtnA/Br8c8lxNPD071KkXP9jJtPfZAjKamJxTyyhRc87kWDR1c42Hx8Ffcqy3D0APSu/MYg/8A5s9lp6E6T4ohXHJQ/LYJooUtOce047me/XVCeEa9KjSc03e15B/uO3igmwPW9UgEmwvymbe7ZRcZgnOBsCYjXteBCn1apl0ixJkdR0XjTMCNP0u1g9D2+CDOs3y+D3Pj85QllZzDBmOu/wDK0XN6YcPWAa7YxANjed4n6KpY3DNAOpkXOl0ECnjSfZf8bH+FJoZkWyBJt/VEIDiaBBskM5uqCxMxpaRE9+51KnUM3cLEiO/xnxVZw9MmBJRrBUG8w3NzPcaC6Cw088LRDQXHqba9d4uvMD6j+Z13OMeHSANNFFa4AwBJtYBGMA28azc+RpugLYHCiBEAdjIPn/aPYS8ROmqH4ZvhbaBHRFqNv9aIJdJvn9lC4kyCniGSWjnaDB+3giFAKVzIMhyqi5mNoNZIeKrQ4dL31/tlW/8AGLLg/BemFnUnC43a48sfEgo3hMipuxYxMXYCB3cREnrAn4o3j8HTq03U6rQ6m4Q5p0IQfLAxdQWDik+md1K1Hiz8K3CauBlzd6Tj6w/wcfaHY37lZrisG6m4te0tcNQ4EEeIKCPVxDzq4keKjkKQWptzUDJCbc5PlqaexB//2Q=="/>
          <p:cNvSpPr>
            <a:spLocks noChangeAspect="1" noChangeArrowheads="1"/>
          </p:cNvSpPr>
          <p:nvPr/>
        </p:nvSpPr>
        <p:spPr bwMode="auto">
          <a:xfrm>
            <a:off x="0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data:image/jpeg;base64,/9j/4AAQSkZJRgABAQAAAQABAAD/2wBDAAkGBwgHBgkIBwgKCgkLDRYPDQwMDRsUFRAWIB0iIiAdHx8kKDQsJCYxJx8fLT0tMTU3Ojo6Iys/RD84QzQ5Ojf/2wBDAQoKCg0MDRoPDxo3JR8lNzc3Nzc3Nzc3Nzc3Nzc3Nzc3Nzc3Nzc3Nzc3Nzc3Nzc3Nzc3Nzc3Nzc3Nzc3Nzc3Nzf/wAARCAC6AQ8DASIAAhEBAxEB/8QAHAAAAQQDAQAAAAAAAAAAAAAAAwIEBQYAAQcI/8QAPBAAAQQBAwIEBAQEBQIHAAAAAQACAxEEBSExEkEGE1FhIjJxgQcUQpEVUqGxIzM0Q2IWciQlc4LB0eH/xAAUAQEAAAAAAAAAAAAAAAAAAAAA/8QAFBEBAAAAAAAAAAAAAAAAAAAAAP/aAAwDAQACEQMRAD8Ax2P2pDdjUflUs5g6tgtlliyN0EDLjmtgmj8U2bVhdC03sgvxfQIK+cchaEDiONlNjEs0Qkvxw3tsghTjn0SDER2U06AEXSE7FBcaQRPl2eFJY+N8AJG5RWYrWuFjupNsLCB8NUEDKHHHVwlyYV7gUE6a0R9Rd8o3tQOo6tJkSOjid0xA0ANrQPJ24UIqWS3ejd1HTT4zjcbD90zeRXqUIOIQOajcbDQPunUOQ9vwtNDtSj2u4CM11d0HQfC2h42bp4z5SM3ctkga/pdGfvyfZNNQ8NZmLnxQwxungyHVE8tqvZw7EIPhnzW+E9fmaSA0RlrmmiCCpzwFrebnwZuLnTSSQRQFwlItzB9UFb1rwvjOndBouQ7Jyoo+qeMDYVzR7qnzQvhPTI0grp/h7TZsDVnyQSifFysaQQZMZ5NWL9CqfKBI1zJW2RsbCCuVvssoqRyMERDrjNt9PRAMRDeEDUg0so8pwYSeAkFhvgoBLV7IjmEHcJLm12QIAWza2But0gSOUrgLYb7LHBAkFKa6jsk90qMbm0BQ5FBpCA32Sw41SC+V0lLYwO2KGxwensERJ3QA/KUbtLOEXBPRDRCK2Mk0EEI/GcwnZNpGWaIVm/KOcD1KMzsFzWWOUEV5ILTaF0Dq42TogtbTuyC0W/ZAGdgG7UTGkvZyK9renflMsiePEhkmcdmIG/iXJEGI2Nhp0h7HsquXjqQ87Pfl5HmSOLvT2QvM72A1A88zhJJ9dh7pg/NDTUYs+pQZJ3y7yPJKCT/MRMBBff0STqLAPhjs+6iuqlgfugl49azImPZBKYmSCntbw4e603WM9jS2PLlY1wohji2/2UR5i35m3KCUi1PLjHSzKmYL4a8gJTNRyW0fNcT77qKa8lLD6QTUWrzA2+nN7ghOY8/EmYC4GI973Cr/AF0Fpr9qQXARNeAWdJae4Kx2KK2FKtYmbLjPDonVXY8K06ZqUGewRmmTd2nugbuxO9JvLikDhWM4LjXwpEuC4/pQVc4xsJXkkbUpafFcw/LwhNh6ncbIGcOO4iyKC3LjlougQpRsJvhEdi2wX+yCuSRkHYLbGUpXJxA3cJmIiDuEAumzQS/LNJ1FATZpOBiurhBaIekmlJ4xAPHKjhjys3I3TiEyAjZBMtaCLASowGvotQYXO6RdhG6t+ED6ONpFgAoOZjB0Tq2JCyCYtO/CLkzDyzXogp+pwGNhvc+qiYnEOIJU9q5sE1sq+3q8x21ICyP4FKteLsjycaOAGi82forXHH1bqheNJuvWXRj/AG2AV7oIUP3snYcpL5S877D0QnOHA7JBdfugL10tF6G02URrbQaFpbR6o0UJcRtynseESOEEZRWFTA0+hsEOTT3dgUEW0ogKPJhvYSe/om5Y4OIIQKLuEoGvuhONOWw7ugOCEuOVzHh7HEObwU3a/wBUoHdB1PwVqsWsRHHmoZUYuv5grU7Sept0uJ6BqMmmavjZcRoseLHqO69DY0jJoI5GH4XtDh9CgqObox3+HZQeTgGF1hpruumSxNcDYUFn4LPiNWgqMEJuyLTh0YqyKUnHh/HTUrIwnBlgFBWsyLsOFHTRVSncyLp+ZRU4F+qBWJEK90/jhuyQm+EApWIAjsgnHuaTdbLTRGDY5SCe1pQutggcCRo3tZ5u2x3TehRFpHUb4QO/OIPIWSZHU2k0JFmkNzt90Cp2eY2imn5Jt8BHJPrshkuBQYIA3sKXJ/FzunX813o6v6Lqpc71XI/GLidfy2n+ez+yCGLjwN1oA91jBvsnEUJcgTG3fYJ/j47nC6RMfAcS0qf0/ADmi2oGWDgl1bUpzH0627ix9E9xMJrQBSl8WFl1X9EEVBpIkGzSUf8AgkTo7rf6KbjjMFuqmn2ThnSQSd6QU7L0Los19DShc3SS0Ehv3XSpPKkBEjd+yj87TYnsJj/og5Nl4jo3nY/smR5V71bS3AElu3qqbqGMYJSCDSAF7JTXeqEEsA+iA8IdJK1rN3OcAAu3aVqvk4kELnf5cbW/sFznwPoD8vIGoZTCMeP/ACwf1u9for9+RaD1N2tBYBqjHs2O9JvLltkNH91Hsj6RSyRrq2QPoWAvNcWjyMBZ09kzw3dJpx3UgaLNv6IK7qWC4ku5CifybS7cAK2TAHYpkcNkhJQQUuIGMDmErcDjwbU6dO6gReyC3Sg1xNoHNbpd0N+Fvy9rtJdQ2vZAgnfbhasFJc6j6oZkKAjx07BBc74qSHyG+6G6XcIDA7LRIvhIZJaWAXIAT5EUJY2R1OcaaPVcl8Wu8zxDmOF0XCv2Vu/EGabFdhSwuILXHhV7V5ItXxW5TWBuW0U+v1oK/EACAVK6dD1Ot226i4m28NVl0rEIpx5QSeHhggbKZxsYsAFbJpA4MpqlYcrHaA15s8IDQtoAdQ2T7F5HVwo6TKwu8jWfdGgmhkYPIyQ144BNgoLTDBHk4+9FNpNPfE1xbwo/TtUdju6ZQK9WlTrsgvi64ul4I4vdBH+THI3ndGZg0y6BSGTRTPIMAB77kJ3DPjhwaGO9qsoIbN08SW17OR6Ln/jLSTBC6Vo2aV190bJm9NG1XvEmlMm0/JZI26FgHc7IOJY2LPkyCOCJ73ns0K46J4PILZtUO3IgaefqVbYsOLCYxsMDIraDs2ib9Uq+UBGPEMbY4wGsaKa0CgAl/m3UBfCa3Sxp33QPBkvPdFbO7umQcAjRuFblA7bObsg2jMynBo5THq7gpTXIHnndXItHhkbtY7qPDt05ieK3QSTHNrhEa5o90ybJQRWSAFAwY5wbZ2scIbnONbbLXmjeytdfUdygWGW0+q0Wit91psgvcojpWBvKAD2/F24Qnxit0R8rD6futOcDsEDd4LBt/ZDGT8VFOXVW6aTMDTYCCv8AjlonxcckXTzuqVHJHHKWdXzf0V58SkPxYQ6ukP7qpwaVG/UScg9MYsgDugi4YiMoirF7K14NRhpvYDfZMIYIvOcQBdqTgaQBVX7oBZ+QGO+H4T7FNo8qU38R57p1k4kp+NsJf7A2orLiy5T0sZ5Le/qUEi+BuQ3q/NRxuA36imM0WVjOuPKDx6scg4uhDKcP/Flju46bTvU/DxxmMkwpy01Ra7koF4msZLKD5A6tlbdP1R02CHxPcJADY9FzR8eVFO1zhe4ul2PwZpcOVpzXObRI32QViTxDLjS/E5zr5ASf+tJoJR0xAt7gqD8XTzx6rPHjY5EbXloIHKiYmatYeMUua6tyLCDpun+NSRQiaSRYHqpV+sM1CCQPNP8ALJ6fUUuWfncyCRrMvEDRddbW0rzpeC9uDJlO2uOmH6oHHnuka1zySekc/RJLtkPYf/qy0Gz6rGuSXOFLAgX1EojXEIVdwlgbD1QFDzSIx3qgigljekBg/dHjfumli9kaE7jdA+YbNozXHtumzCEZknZA1MR42KEYXtfunXVXdJD7cgbSMdW1pr0yF/SCaUk5+9dkB57gboBeTQsklyS4OaEQykIL5CRug0HOPJtblAc02d0AvIIA4SxJ1IIzUsaOWLy5t43fCqzlGLGYcXr/AMSI7Od3HorrmRfmcZ0baDqtp9xwqnqEX+KWy47/ADR2DbtBHY7gHiuFIQyU4ElR0LfiIqvZPYtqtBPY7C9remvunLtKOU4XP5Tr2LAo7Dm6QBansCZjS3roknugjn+Ds1z+uPJif1G7LaKWfCuRFRyJ+n1A3tW2PVo4201vSAOaUJrmqeYOiN9lBXMzTMWFw6KLrsq8+BpAMfpafsqSbk2ksOd6q3eCjNFL0kfDaBt4p8LyZcmTJhAeYTZY7hyp+Ng6jiTCCfHfGL5INLsWqztxfMmf8oq6CjoszFzYtyHD1rekFdwdHgysfpzsbzmE3bXbj7FOs6KHF09sWPfl8C+QpvIheyFxika9n6expQOtvPktHNmyEETVja1rdJB322K2XUOUGdNlLDULzERr0BBtSUN+6EXBKb9d0BL3CWDSF25WwSgIDR2RojuCmvXR7IscgJQPmvAC251ixsmzXgpYdZq0Dgmxza1XCVW10ERjQ4IAdO5ASXQ1ZPKPJ/h2SN01lyqNeyAMgooDz9SnFiTe9ihSs6R/8oGrhRW2k/dbduVomkCw48A0sJ2N1xyh790nKcY8SaT+WMm/sgo0JBkeQeHnf7qQgFEe6iMJxo33NqVhuwbQPA/yzZT2HNaDyozJBAiAO5KeY0HU2yaA5QOcnVXAdEYLn+g5UbM/IieyXINAu4tOzkY2LIGRhpe7lxTfWmuy8Q9J3rZBJz5mLkYsZBAe1ysfhicRygtd8JPIK4g+bPx5yBkPaQeCbBVs8P6vlBsfQSX3XSD3Qdn8QMhytNyIpZQ3qhPSQeCNwuUaFr0zJPJlcQ4GjurwYsjJ0oZGWXB/Rs2+FzPJbDLmPdE8B4fRrug6dg6gJYQ1+98JtqTmsDGH0sWVV8TLkxJYYXuLnPAIHspLVZZJMkG/lYAQgyarsIN0DYQg4nklKc+gUChVpTTeyb+ZuN0sSVv2QOww9N2tdRa7ZDGQ2vdJ8zqOx5QOmO6vdFIAHFJpG8N9yjGa20gwjfZLYDz2Qg+zuiscb9kBWkAorau0Jv2pGsIHhBaLJ2QzkFnyqAm8QNIpp2TU611Pu0FikyXO5Kbyv6uVBv1lu3/2hu1pp7j90E82URizwl/mGvHZVWbWga39kKHU5ZZOiFr3vJ2DRaC1OLEk0j6D4W1fU2+bl3iw9usfE77K16D4ewYC8ygzSsd029BWYdOmfD5zmFkVi3EJj4v1HC0vCfp+KBNkzMp7z+gFXnxQ+ODSMh+zWsZY9AVw6d78nJfLK8uc42SUAMShKGkbOG31UrG0to1Y7hRUjOkbbUeVJ4c4nhB/UNnBA8yWgiEg7X2TyJlw9IPZRb5T0gHsU7xJ+kA0T7IIbP0vPxsx2Sx/mb35bu49kduvQtY1mTEGmtyTSncpzMrGsCnDhQUpiiIbkMA6eHFtoG80mi5soMshjvuKKm9Ei0XTMuLJjzg+j8jRZKZwHRJJAcjFxHkfq6ekqwaXnaTjPAw8fG67+EtjshBO6lqkmqaZkY+mYssfUwtbNKOmtuwXPdJ8OZOPkmOZ5c4HckbrqUEnVjl8oLXOG1/3UAY3DOdITxvaCIOJWsvmedowGj2AS55S+Rz7+ZMtZ1eGLIfE0gyE28g/0UK/Wmh1AoLKD2tae7ah/VVsa03+ZF/jDekfF/VBNH60lNeNgFX5Naj7OtBOtXsDSCz9bb7JXmehVVbrHYORm6uA35v6oLIJOrkojX7UTsqyzVxtbk5Zqo6RugsDJaKdwu8wgN3Kq41Rt3e6dY+qlr+oO3QWqNg5PKNGwEmlXma20NILt0aLWmD9SCrAhY47bIcXVJIGMaXOdsGjkq7eH/AGdqDGT57hiwO36SLefsgpLg52wFn0AUzpHgvWdVIfFjGKI/7kuwXWtH8J6RpQBixmyyj/AHJfiKnAKFDj09EHO9N/C7EjLXallumd/IwUFcNM0LTdMpuJgxMr9dWU9y5zjxeYG9TB81dghzZbHYrMmB4dHYukDvsoyNwx9XliNhszQ5p7WpMKM1eon4uSRfQ/pP0KCufiS8xeH5Q01bgDXouRtB7rtHjPF/iGh5LGD4g3qaPpuuMnaMDuEA5gKKDhz+VPd7d0SV1jlMpHFrr/ALIJuYggPadlkE9Hf9kwxsmgRz7Ipp1FiCxQxmSMPZwn0emw5LGtkIo+oVdwdSMPw3xypbA1dnmVIRRQSeP4JxJn9TpAAfbZWLTfC2HhxiSLdzVDDWIoomlr9uFKafrjHRkOcDfACB7mQAYxcCDR5tN9B0o6llF8wIx4z8f/ACPoEiTLGXI2AnpDyG32AKu2JixYeMyCAAMaK+vugq+v/h5oesEyCI4sx5fFtf2XO9d/CTVcMOk02ZmXGNw3h1LuSxB5XzPD+sYbi3IwMhhH/AqMkEsTumQPYR2cCCvXL2MeKkY1w/5C1C614T0TWY3NzMCLqI+djacEHl0vPqVgfxvavXjn8OM7QZHZOntflYROxaLc36qiT42TCLlglYP+TCECw9KEhrlMxJSUZQe6B9G8kHegjNlcP17KMZNQq0ZkorlBICd38xRY5nepUaJe9ojJbQSzJ3epThkzhuCopkqOyX3Qd/8AC3gzA0JjZJGifMreVw2H0Cs6xYgxJDADbbC3Ru1sEXV7oMIBBBGx5ChM+D+HskdE4iCTlvZrvVTDHkve1wAI4ruEKVjMgOhnbfVtXb6oF4snnY0UndzQVH+JiRpMj2jdhBHsnmnxmLGEbjfQS0Jp4kY+TSMhrOelACOUTY7eHBzd1xjxNgO03V8rHIpvV1MPqCuvQB0ODCaFdAO3bZUT8S8Zr/y2XEw9QBDiO4QUEkoD+6cHfccFDeLFHdA3Di07E13R4snewaQJIzzwUlsVtG5+qCTbNHK3fY9ykgPa+w/ZR/S9pq7CUwyA/MfsglvzM7m9LXEgKQ06PU3/ABRtIZ3c47BM9IgMkjeuzvwVbnSBkAiYKQNsjIlxMDzOu3h7fi+4XZMd/mY0L7+ZjT+4XE9YcRpzYBvJNK0NHqbXadPY9mBjslFPbE0O+oCA62tLaDSxYsQac0OBDgCDyCmuRpmBlRlk+HA9p5DmBO1iDjH4qfhxi4eBJrOiRGMR7yxN4r1C4u4kL2VlY8WXjyY87A+KRpa5p7griXi78HMqOaTJ0CQSxG3eQ8/EPYIOQh6I15RM3AnwMl+PlROjlYac1wpBAqkBg4o8bj3TdpRGFA7Y43snMb9uU0jTiMWg9aLFgWDlBixZ3WIA5FRuZNvbfhP0KTmY5yIj5T+iQfK4JeV/p5P+1Li/ym/Qf2QRelZ7n5M2HlDpyWb9J7j1CkMuMS40sZ7sKr+tfD4l08t2JBBIVmPBQQ2AwTabF1DcNo/ZVrXcZp1TFx529UEpLXA8bhWzSv8AQf8Avd/dV/xhtNgkbHzQg5R4k0ibRtSfA5rjC43E+tnD0UV0+gK614wYyTw1O57GuLT8JcLpcpj4+yBPl2LWhEWk/wBk4dwtHn7IAGEHekEt6aFkJ6gScoJrRyGtDiTspjGf5jup3FqFwdsdSsH+Qfogc+HsR+v+NcaBoJxcE+bKe1jgfuuznlc5/Bprfy2sSdI6zkAdVb8eq6MgxJkPSwuPAFpSFlf6aX/tKBTpAIjIBtVpYNgH2TVp/wDLmf8AphOWfKPoEG1ixYgxYsWIKf428Aab4oidKWiDNA+GZo5PuvPPiXQM7w9qT8PPjLXA211bPHqF627/AGXKPx9ij/hGHJ0N6+v5q3/dBwgGkaNyAeSixcoHkRtOoimcSdxoP//Z"/>
          <p:cNvSpPr>
            <a:spLocks noChangeAspect="1" noChangeArrowheads="1"/>
          </p:cNvSpPr>
          <p:nvPr/>
        </p:nvSpPr>
        <p:spPr bwMode="auto">
          <a:xfrm>
            <a:off x="0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2" name="Picture 8" descr="http://www.alsa.org/assets/images/wrpr/gehr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1987296" cy="2438400"/>
          </a:xfrm>
          <a:prstGeom prst="rect">
            <a:avLst/>
          </a:prstGeom>
          <a:noFill/>
        </p:spPr>
      </p:pic>
      <p:pic>
        <p:nvPicPr>
          <p:cNvPr id="36874" name="Picture 10" descr="http://mlbdirt.files.wordpress.com/2012/08/geh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962400"/>
            <a:ext cx="2247900" cy="2247901"/>
          </a:xfrm>
          <a:prstGeom prst="rect">
            <a:avLst/>
          </a:prstGeom>
          <a:noFill/>
        </p:spPr>
      </p:pic>
      <p:pic>
        <p:nvPicPr>
          <p:cNvPr id="36876" name="Picture 12" descr="https://encrypted-tbn2.gstatic.com/images?q=tbn:ANd9GcTwJpu1YopSKPGj_xXhSnC4fSQRaenhKBJ_9Kuj5U-ehGuykgvw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86200"/>
            <a:ext cx="3191366" cy="2381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</TotalTime>
  <Words>350</Words>
  <Application>Microsoft Office PowerPoint</Application>
  <PresentationFormat>On-screen Show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</vt:lpstr>
      <vt:lpstr>Mighty Jackie-The strike-out queen</vt:lpstr>
      <vt:lpstr>Building background</vt:lpstr>
      <vt:lpstr>Baseball words to know </vt:lpstr>
      <vt:lpstr>Baseball words to know</vt:lpstr>
      <vt:lpstr>Slide 5</vt:lpstr>
      <vt:lpstr>Slide 6</vt:lpstr>
      <vt:lpstr>Chattanooga, TN</vt:lpstr>
      <vt:lpstr>The New York Yankees</vt:lpstr>
      <vt:lpstr>Lou Gehrig</vt:lpstr>
      <vt:lpstr>Tony Lazzeri</vt:lpstr>
      <vt:lpstr>Chattanooga Lookouts</vt:lpstr>
      <vt:lpstr>*legendary</vt:lpstr>
      <vt:lpstr>*insult</vt:lpstr>
      <vt:lpstr>*muttered</vt:lpstr>
      <vt:lpstr>*gaped</vt:lpstr>
      <vt:lpstr>*flinched</vt:lpstr>
      <vt:lpstr>*snickering</vt:lpstr>
      <vt:lpstr>*fluke</vt:lpstr>
      <vt:lpstr>seal</vt:lpstr>
      <vt:lpstr>Ached   callused</vt:lpstr>
      <vt:lpstr>delicate</vt:lpstr>
      <vt:lpstr>stunned</vt:lpstr>
      <vt:lpstr>glare</vt:lpstr>
      <vt:lpstr>Now let’s watch a video about Jackie Mitchell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Mighty Jackie-The strike-out queen</dc:title>
  <dc:creator>eytaylor</dc:creator>
  <cp:lastModifiedBy>eytaylor</cp:lastModifiedBy>
  <cp:revision>13</cp:revision>
  <dcterms:created xsi:type="dcterms:W3CDTF">2013-09-06T00:10:29Z</dcterms:created>
  <dcterms:modified xsi:type="dcterms:W3CDTF">2013-09-06T02:36:57Z</dcterms:modified>
</cp:coreProperties>
</file>