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72" r:id="rId7"/>
    <p:sldId id="263" r:id="rId8"/>
    <p:sldId id="265" r:id="rId9"/>
    <p:sldId id="266" r:id="rId10"/>
    <p:sldId id="268" r:id="rId11"/>
    <p:sldId id="269" r:id="rId12"/>
    <p:sldId id="270" r:id="rId13"/>
    <p:sldId id="261" r:id="rId14"/>
    <p:sldId id="264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97CD2B-A653-4522-8FA0-94E4E8463A1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AA1A97-5B20-47C9-BDD0-77020044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cdn1.sbnation.com/imported_assets/1425569/refshove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905000"/>
          </a:xfrm>
        </p:spPr>
        <p:txBody>
          <a:bodyPr/>
          <a:lstStyle/>
          <a:p>
            <a:r>
              <a:rPr lang="en-US" dirty="0" smtClean="0"/>
              <a:t>My diary: </a:t>
            </a:r>
            <a:r>
              <a:rPr lang="en-US" sz="3200" dirty="0" smtClean="0"/>
              <a:t>from here to there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Genre: </a:t>
            </a:r>
            <a:r>
              <a:rPr lang="en-US" sz="2400" b="1" dirty="0" smtClean="0">
                <a:solidFill>
                  <a:srgbClr val="FF3399"/>
                </a:solidFill>
              </a:rPr>
              <a:t>Realistic Fiction</a:t>
            </a:r>
            <a:r>
              <a:rPr lang="en-US" dirty="0" smtClean="0"/>
              <a:t>-a made-up story that could have happened in real life.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3958" r="27965" b="6250"/>
          <a:stretch>
            <a:fillRect/>
          </a:stretch>
        </p:blipFill>
        <p:spPr bwMode="auto">
          <a:xfrm>
            <a:off x="0" y="228600"/>
            <a:ext cx="26749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315" t="28125" r="45315" b="43750"/>
          <a:stretch>
            <a:fillRect/>
          </a:stretch>
        </p:blipFill>
        <p:spPr bwMode="auto">
          <a:xfrm>
            <a:off x="838200" y="4114800"/>
            <a:ext cx="121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Union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organization formed by workers to protect their rights and interests.</a:t>
            </a:r>
          </a:p>
          <a:p>
            <a:endParaRPr lang="en-US" dirty="0"/>
          </a:p>
        </p:txBody>
      </p:sp>
      <p:pic>
        <p:nvPicPr>
          <p:cNvPr id="6146" name="Picture 2" descr="https://encrypted-tbn3.gstatic.com/images?q=tbn:ANd9GcRU-bns-KCUW_oiZFGqvxE3D44J9vU5ZnQsJguNcMNzTLXIiQ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5250"/>
            <a:ext cx="2905125" cy="1968676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R-M7OK97eeREXhCgmpLNVYpm1qdTgIJdJ6nggarcYhd6vWft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2952750" cy="1817077"/>
          </a:xfrm>
          <a:prstGeom prst="rect">
            <a:avLst/>
          </a:prstGeom>
          <a:noFill/>
        </p:spPr>
      </p:pic>
      <p:pic>
        <p:nvPicPr>
          <p:cNvPr id="6150" name="Picture 6" descr="https://encrypted-tbn2.gstatic.com/images?q=tbn:ANd9GcRw_EnzMnqBAiR7K4EL6IQ5vz1HYopywtPskR5U2IVwwT_Zbv5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1647825" cy="253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strike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1)strike (verb)- to hit something. </a:t>
            </a:r>
            <a:r>
              <a:rPr lang="en-US" sz="2000" dirty="0" smtClean="0"/>
              <a:t>The lightning </a:t>
            </a:r>
            <a:r>
              <a:rPr lang="en-US" sz="2000" i="1" u="sng" dirty="0" smtClean="0">
                <a:solidFill>
                  <a:srgbClr val="C00000"/>
                </a:solidFill>
              </a:rPr>
              <a:t>strikes</a:t>
            </a:r>
            <a:r>
              <a:rPr lang="en-US" sz="2000" dirty="0" smtClean="0"/>
              <a:t> the tree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2) to go on a strike (noun)- to protest against something publicly</a:t>
            </a:r>
            <a:endParaRPr lang="en-US" dirty="0"/>
          </a:p>
        </p:txBody>
      </p:sp>
      <p:sp>
        <p:nvSpPr>
          <p:cNvPr id="5122" name="AutoShape 2" descr="data:image/jpeg;base64,/9j/4AAQSkZJRgABAQAAAQABAAD/2wCEAAkGBhQSERQUExMVFRQWFhYYGBcYGBgXFxgYGBwXFBcYGBcXHCYeFxwjHBYZIC8gIycpLCwsFyAxNTAqNSYrLCkBCQoKDgwOGg8PGi8kHyQsLCwpKSwsLCwsKSwsKSksLCwsLC0sLCwsLCwsLCwsKSwsLCwsLCksLCksLCksLCwsLP/AABEIALcBEwMBIgACEQEDEQH/xAAcAAACAwEBAQEAAAAAAAAAAAAFBgMEBwACAQj/xABGEAACAQIEAwUFBAYKAgEFAQABAgMAEQQFEiEGMUETIlFhcQcygZGhFEKxwSNSYnLR8DNDU4KSorLC4fEVJIMXNERz0hb/xAAaAQACAwEBAAAAAAAAAAAAAAADBAABAgUG/8QAMxEAAgIBAwIEAwcEAwEAAAAAAAECEQMEEiExUQUTIkEycZEUYYGhscHwI9Hh8TNCUhX/2gAMAwEAAhEDEQA/ABogNqjGAuanWbapIpd6jbLpBXJ8AsTlbbvF7xW5V7lSovy52pXzDKHhkKMCDzF+qnkadMpWSRiVUuHI1G/9GWZQWt13sRQPPMaC6I51TRNJEzfrqCSjE+PS1YUnYaUVt4F9cLuATYEgX8N+dbPlmQYbAQa1K7gFpWtdvj0HkKyqQA06cLTRzRk4ly3YABFb3VHQ6fvNfajIWbsu5liGiPdbSjbgjz3oS2Kub7nzNH3wpkga6MoB/R6tmI53t09DQBYmO1rURGaGzhLHbGMnzX8xUHFmBLrtQrL5TEysPun/ALp1xKq8YYdReh5I2ijJQdDVeGIDbEV84iwBEhsKE4PDyavKuHm0Ecs7kFjOi5jc2WDyozgX1JM7HuwpdrEe/wAlS+++rY+FjQXHZEksSvJGzMJDa7FVKrpNlAHfBOoE72t0ohkOGdocV3RoaMyMdQ2kD9oy6eYB1PbboKw/C8KkrVjcOY2/u/cC5xibuPWieGYaRvQHFe9c+VGcts1t66OHbgxpMUkm2WWlA615SZTtXYzCDxqtDhdJvRPtONoqmeMXgLd6qWEHeozLKG2qjiMPo3FIzbuyyDM+VAp01Akb0RxN3FT4fBqib1uDSRGJrqwO9P3A3swkxQE2J1RQGxVeUkg5339xfM7npbY1e9n/AAeuMnaeVbwQsAFI2kk2O/iq3BPiSB4iteaLwYjyFrfUU1DHu5kZoVMR7P8ALHUIYVW21wzxv8TcFvjel/MvYZA1zBiZY/AOFkUfLS31rSGR/FT6g/jf8qrthh1iF/FCAfn3TR9kexDIsV7CsUqkx4qGRuisjxA/3gz2+VJefcIY3C3M+GkVQffA1x+upLgD961foobEaZnjPIJKNQJ/v2Y/BqlfGyJ/Sxal/Wj7w+MZ7w9BqqniRLPypHYi9el51+gs69nGX5gGkjAikuQZIbKdQ5iSP3SdrG4DDxFZRxb7NcXgAXYCaAf1sY93kP0iHdOfPceYocoNGhYBq/hMU0e60MqxFJtQnGyibG4xpGu3wFVNNTIlzvXtVAYXoNc0QrHC+VdR5eztzFdWfMIEcKp5GpJWsauZTlzYiTSg5nn0HrTBJ7NZSr2N2G635EdQa7LcV1MpSfQl9ms4M8iE801D1Q7H4aqTMdGTiDfmXa5+Jo9mmVtgJItLnUyd63nsw9Ko8T4ApLflYKy25EWuCfGlMnHIxjtpxKTw2vRThbMVgxMbuAVBtv0vteh4m1KDVdib0zHlCzVM3TGoGFxuCL/CkzMMPpY0wcLYztMOIz7ygW816VUznC9fhVxdmmgEtFcJmxVNB5dKGabGpAu1aXZmWibEKrb1SCoDXrCSaiR4Goscmlr1nIl7GFZUz8d5FCgqI1tc95la7k26d5mtQLL5Dc6SwBuLX3seh8aI5rjRI69+NdQCFW95iqgKVIItsPpVNsGYRc3PgOpNJe/J04r0Kirj4dj8KcuBckV1DEUjTY5Qo131EklTsRfuhenna/O960ngLFKIxYgggEH/AL8OXwokKl1F8ip8HvijJ1RdQ2NKyrTpxW+pedLOEwnO9c/UcT4KQEDMHrpcTc2NX8wiCG9VE0seVBbsopzMByoXicadwaIZiwFCWgMjqo5sQo3tuTYb9OdbiqKNr9msYGWwWHPWT5ku29T8ScUx4fuFjr8Bz8hfpz5/LyI5Pheyw6IERNAI0IbqvM2BPOg+O4USXVM3vG533FvT+eddS2oqi4pXTMt4l46xF27GR40JJ2ZiefmeXIUCT2i5hhyunEObb6Xsw7w5MOvO++9GOKMqBcgG4HK3IeX8+XhalbHZPe5JJNYtrqFcV7Gu8Fe2SDGMmHxSCGd7Kp5wysfugn3GPRW5nYEmmfPuJMFgB+mm0XG0SlmYjYd2JbkDfmAB41+WZYypty3plmzTt8Osjm8inS+9yegY38dvjRHKlwAofs59uTEFMFhxGN/0k1iefMRIbb+Jb4Vn2c8R4rFG8+Ilkv8AdLEJ47RrZPja9Bml3r52tCbkyiU1NEarICTV9MMbVKoolYbbVSiJLgE9auxxEdKH4nZr1FFFoY1wIIr7QePMmsN66ptKHfhbiU4SUNp1qbah19RWnY7jmNIklRS6uNulj51kUOFHhTWkH/oAfqyH6/8AdOZMe1WTHPc6F/OMzaWUu5uWJP8AwKJZ3J2keHk/WiC/FCVNAc0w5NiNrUXypS+CdTu0MmofuuLH6igTjePcGjKslAfCvYsnxH50SiwBIvaheIOh1cdD9OtF5OJYltpVmv6C3zq8M0lTLyx7IbsJjTh2w8n3TZW9G2+nOmrOsNtccjWeZhncT4dFLgN0B50dwnFDTYVY72dbIzdbHugjz5VcJeoxKPps+Sx1FE4Jteg3Ds4geTDTykz9q2zH3hzBXyI3ovNhrOpHWj9eQZWxEiwSiVjZG2PkaF59xVCxAUgimDNMuE0Loeo29elZFNhSNQIIKkg+oq9sWr9y1KuGrRJxJMHsRuKdsty5sRhV7IgSLvcm3dA3AJvv9fOs3hiaS6jethyaDssLdbXVL/Gl3Lb1CYcdt17CM+WMZLkEX+6dj8b7qOe5357Ue4ezGSE9iGUA3IJ2ANr2HhyqTKcf9qhZmAE0baZLC1wf6N/kNP8Ac86GZnHYgW5mwPgelAnbYeKjVB+PiAE2mcEbd4e7c9Ca+4/MkSTQrAnbccqzfN43VCATpDX0bmxP3h+z+HKr2UYhnRQfeU9edWscJr1C8k0+ByxL66gbC6BVaHHFQCRVpsxVhbxobwxotJsoYyG4vVfhnDxzY2KKVgqXLNfa4QatPxtaocyzZQ2gc+VHMFw+qqHA7/vaut+fyoKxbX6i6Ncw+IiVbIVCkgCxBBLWta3rQ3iLPIYINMjqHZbKl9yQOW29LnDvZYmKRUOlrqdiRpe4PTmLqNvO1RZpwEzyxM8hBddLN7wDAWHTa43uevwu77Ki6W4Tc8xkSG6vtcjfbl7vzG9CPtKN94H41NNCvbSr7yCRgDsWsCQLnztXvEYCN7WVgo5j3b+F9NibUKTDJOxRzdV1kAg79N/Tl1qrfRsQRzuCLHffcGmdMKq4kFEB0ryA2B8fLa+9A85btMRJa1gbXv4AA/UWqk74RiUa5C7cH9wMrEmwPlY77VYwvCaEdb0Qwean7LHZe9oCknxAsdqlyzFv4CnsMIzEcjaBUvDQTcXrjgSouRYVc4pzgxJYW1GlmPiRnBSU7EcxUzY4p0jWNtrkahhFKUn5pDpcirOV52Ubs2a6nkalz2IcxSsMbXJviytDhe6K6o4sUQBXVraygwnEgL6SSBf3ulaLw5OJsJiBz0hT9P8Aiskz3I3w0hRx6HxFWeG+K5cGXCbo4syn8vDnT005RpGYpKVjpJFzvTvwtk6Pl0pUd5y1z+7cAfLf40g4HNEnXUp9R1FN2R4ZhGGVmHWwJAJHiBsaSTdODGZqmpoSMaliQaGKgBYeVxTVxNgCJSwFg3eHx/5oDhsgklJYnQo69T6UGEHJ0g0pJK2J+JnZnvc7cq0bhnMI3gOprMUsfUbg/OkrE5A8cm5utzuK0D2ZcOJJOA/eQLqIPW1ufiCa23zSBVSt+4lZ3xjiZJxPoCsq6FcISGA5NqOxNVoeOMYDcyk+TAW+FbXx7jF7ORAIgqaRYgblr7AeVYpi8s791IB5jla/S96Kshhw4s0XgrjMYlQklllF9uh67VS49y/szrQbSfjWXJinjcMpKupBvexvWp5fxAmYYVk/rkGrSee3O1XLlF43TEvCN2Tb9a1fhkdphm/cP4XrOZOGXeMy6h6daPez3ijsyYXO/TzFYjTXI7k0s8S3ICZfjDg8Z23eMLXWVed4257DqLBh5rbrTVnGCtJpJDIwBUjkwPeUg+YsRUfF+SAMHVbo4NwOXj8Ki4axYxGFMD27TD3Ci/eMFxpNvGNjb0K1h9Rfa48AzFwG9hfUOXgR1vVXL8MqtcA31d5eoP8ACj+JwR02v3h18+hNDzFpOrk1t/ChukF2bkFUwBkUhRvQTGQNHKEYWvRXB5gw93l4dapcU4mWQxOIJdS9RG52+Aoso9isD6xZWlyUN3rbiicmelIwpO9redfMolLodQKnwIIPyNAc9kCYhATsdvzrPluStkeWCW2uRg9mmNaPGOlu7Ptb9pe8PzFaPxJOkIjkllMehXAA5lipXnvawJNZpkOM7GeGQKSEkS+kE2UkBibchYmtRzrMImdQHUlRqIuDYbjcdL3+lXPiIKEW58Lgw9cSRLcdmR+ywvv470bEoK3HUUN4gcQu5RwVLNbYAgX2oZlxnkFrnTc7+A/m9Ly6cDfuSYpyvbkEjukgj48jS4iWAv1F6acdCACo6ix/Cl7EpY6egG1axsBNchHIMYbGNtxvY+HlTFgJQtxS7lcRszDobfnU5mK9ae0065Es0F0BvF+KMkwA6CgyYJieVvWjuFUviAbX8aPZplIePbY0PJl9TDY8VxEj/wAY/vDpTPmuGvh1I8BUWEyBiANZG+9O2U8No0Xf3UDr1NVbq7KyRSaRm0GAdlBCmx8q+VsWFy6NUAAG1fKz5hjYe+JMhTFRFSO9909QaxnM8reCQo4sR9R4it4U0PzzIIsUhV136N1BpuM64B0YxlsjI2pSRan3hvj3s9Mcqm363Sl3MuG3wjlW3B91vEVRePrSebL/AFGeh0ujhk06bXU37LUjxSI9lcoNIvyCnxHW1K+cYOzMoNxc7jlStwXxq+FZlaxQra3n6+lPcuH7WJZ1H6NwGB8L9D50XTZE3Xuc/W6SWHn/AK+wi42GwNgNtt+tF+AxiFxM3ZKC32ZtIuQobUoU3PqdqTMbm7/bJe0v2atZE5AjYA386beBs9ZZyV2aWOSNb/rrZxb4A1WfbubiLQuqZU4hyrERxRNimP2iVpGKnfSoNlJPnzoMMsk0kmzeAI2+lNfEsZeHDyks0jalfUf1SR3R4DcXoRhZTYg7WpdypDUYWZnjpWaRy3Mtv8NvyorwfmX2fFxvfrY+BB2saoZvFpme24uT86qpzpiLtWJtVI1XiDDyWYxN3W3t670igmNww2IN6NcN5q7x9nr2Xlffbpz5V5znDapBYc7fOgSe07WDJ5qUTRcOpnwqi+9gb0j42BsNjEmTZ0NmHRlOzKfEMDb68xWl8N4TRhWbTcquw5XsOV6ybOsTPK7OxVSxvpHTyv1q4b5qzGrjiUtt1THyUq4Dobowuvj6HzB2PpQ/EYS9LvCmeGBmjm3iffxKOOTDyI2I9D0pqixCPujKw8Qf5tVNNdULKrpOyCHCaeVDs4zyeKRAsjaQp7pJK7newPLl0o4BS9xRFZ0PipHyP/NVlyXEb0GJLOvx/QlwfGUoVwzH3Tp9egPl5+VUsBnLRrOzfpGdNKhxrW7G5azAjYD43FDajJ2IpK+x6RY41TQ0ZZaTtivdi1WRQNlS+r5s1jv/AGQHK1X8xijjiUbqqzsSFPekKqAQW6i7G5PnS/wtigZFhJsryq7G+9kUvY+Xdphw+WNiCZ2BEYYiJSPf3O58i5J87Hpasyskdkfi4ivb8kvy+hPhMoilwna9jGJI5GV7LyV+/He45gG3yoVj5EjHeZV8v4AU3TZR+i7NCw0mzEGxY2DMx8Tc0q47gyG51YnQx6EofnyJ+dFUuEmjlSwY8kpSUqTfShQzLNw2yD4n8h/GhQQk3O586NZjk4iayyJL5pf635fM1XMdgPpRYyM/ZYroiPD5g0aFQAb7/GrGBIlvfZh0qjNHXnDzlGDDmP5sfKjRnt6CGXRxd8DHgVW/KxHOrmJmGnc0OdwQsi8iN/zrxMLjyqTVuxXH6eGEcmh1tsO7fnTLPPYdkNgDQrhiUKh25UXxMQZlY22Um1S74ATjy2C5JJFJAIIH/dfaglzaK5uRf1r7Vg+RyvXoGlPLeJHRWR1UgHusx0sN+V+ot48tvSj2W5is3LZvC9/kRzpyUaF+QRxrlzyhGRdQW9x1pExEBF9q2Hsj4UIzPh2KbcizeIpLLgbe6J3tD4nHFBYsi49mjMoYWbkL1pv/AJh8NlnZMhZtrHot/GvmR8IIFOxLk931/haj2d5X2aBXAK6CWPSwoLx5IpSXujpzzYJyWJ889H9xj0QJn1NubFj/ACa+YjDTCGOUS6Qj64jy35325m9wfKpcfGVMjIwKg902+6Ta3wvVPEKzQxjvdnGW9BqIJPnzNTDK+GK+K4Ke+K4GZvaZHiYYoJY9MitbUBdWPO6nmoPnXjEsSO6LUgY2DRJZeQbUp8RzFOmEzVNNmNtr7/lRMkOxysLk74E/PktLQ1mo3n7K7alPjtQVRR4fCgE4S3NUNfAPZvMyyGxEbabbajcbfD86coMrUTxswLIp1HzrJIpijBgSpXfUOnnW45Zw5jpcNeWMRSstjrZR5XIQt0rcManL1dCLM8ceOoK4r4xM7aI2ZYlFtKnSCetyOYpSllv/ADenrC+ychry4kW/VRP97H/bRbDezvBpbUryEdXc/gmkfSmk64SoVlJydt2ZJI467VayfL8RIxMMUzG4sURyP8QFvrW14PJ8NB3lhhj/AGtKj/Mf41DmHHuCgB14qPujkraz/hS5rG0rcI+CyDM/vKqb/wBaybj/AOPU3zoriODpJlUSyopBv3FJ9RdiPwqDGe1rDMf0MWJxBP8AZx+g+8QeZA5dapNx5jpGkWHLwpjKhu1k3UtuoKEJckb2BO29ZeHG+qC49TmxvdB/z8Qth/Z3hx77yv8A3go/ygH60Rg4Qwi8sOjeb3c/5yaW9eby3DTYeHvKt4k1e8Yxe7hv7S/Me63rXhuG8RKB2uYTtv8AcvGCulSNg1gbutxYix+NbWHHHpFGsmu1E/iyP61+g7YfDxxWCJGngFVV+iiq2fZg0UWtAGYOmx5bnST5Wve9Z9gcoWLFZbOokBluHMh7+pouViAV989SNh1vTznbj7PJq5Bbn0BBP0BrUsalHa+AeHI1ljLrz9ROxPEuJY37Qj3r6dlNzz89770Ntrca2947s29vM0ZixQdbEHQLatTkXHO3d943ttsLePKoZcZC7DUh0qDbcgegVNPgOfy6UpLRwSTjkXPS+Pn34XfvwemhrZpuLxPjrVP5duX261yX1y7BQFWaTW2xG9wfOwoHxZg0XEQmJCqyxmQLbcbm5t0uFvbpUuHzto2uiJoBv2ZUFSOuq+5NRcZ54MTiUlRQipEYwALC5B1WH94j4UhNRi+JX/P52G4eY2t0aXz/AFX9m/mAJV+u/wA6rulWrXPoB9d/zqN1rKZqcT1hcxKKRzU9PA19jziwsRVWQWv6VCyWoqlxQhLDF22vmFIeImUgDZb3NPJyueZUkU6Qw3B8D5UF9nfB4xLmaQfo4zsOhYb7+lafiZBYKo2FM44WrZjysalVWZy3s5a/9Ia6tCWE11G2oJtx9kYjxBi1lnso7qXXfq17Mfpb4UX4GxvZYpF6FgfK1ip/1ChGZYcCdyCCG3HkW6H53qxlUgWVT6j8D+VJqTWWmAyYovSceys2bEYgchUOCh1yKviaqo1wD4gGieQbS6jyA3ppnCgvUg/LDGgDmwMYNvW1ZFxrxlK8jwk3UhRfy5kWFNfHnEWm2ne67Dz6XrHsXiGZiz8zzpLJO3tXQ9PocHlxWSfV9PuDWFs6YiO3NUYfA7/iKO4vA6cGy6SyqQpt72kDdgBz7x3FDOCUVu0J3JAHw603yZFK2AllUruSQGuDYE3+e/yFAxx9Y9q5p4Gn7vj8f9GR4zBk3a5YEEXtuLeItyqSBLou/l/xTrDgUJawYx9mbal3lJFmFvu6aAZflAfdWuNQ7u3x866HkTyL0U/k+focfBKGn/5LV+7XH1AmJgADXBJ2t4+dUsPhLj8qbsblMkcmpQGBB2uAbHbcHl61AcqjSOKzXkkcgi1lVVFzfqd6xOGTHH1Kvn+3f8DeOOLNmbi7vtz9e34gSLCAKR4g1+isDmRfCRzAXLQLJa9rkoGtfpvtWGT5JKiCQrYMbKPvG++y862b2fP2mW4e/RGjP9xmj/AVemlcmC8VxKOONLo6/n0FSDi7NMWivh8HBDG66keWQvqW4F9KkMp3HNeVyLgV4/8AE5hM6rNmOgPfuQIEsAGIKuAr2JW3lcc685HlmZwxRxJhoEMKmJZppd2jDsy/o4rkcxffew2FE4eFMewtLmCou3dghAOy9nYSOb8r9ObE10EeeAuJ4BjMMjSyTySCDUryyatLhGdmHM2BKCzePW4rw2Z5bCW7kEbRxQuGYKxYshktGSSSQdAIG9+m16ZYvZxhvenkxOJIvvLM21zcgCPSAL9OWw8Kkw/DmEiN0w8KEnnoXUf7x3NXZVCnJxfhmftMOJp2XtAoigkIOtYuukW78Ckm3U1XT7Y000kGAm0Sxog7eVU0FddnMbMbhdQso5aBYi5FaBjcfFh01SyLElwLsQoueQHnsdqHZhxdh4oExGovE7FVMY1XYarjpb3G525VlyRqgEmT5k5ezYPCq5Lfo1eRtR3Zt7KTq3ub8h4VYj4JmYHtswnYsQxEQWFbgBVsBfTYKo2tyB570yZbjlnhjmQELIiuAbXAYXsbE7jkanNVuJQpLwtg4ZVdnxErxtqDancK178yygm+52tfxo/lUqYiRQiYggndtI0bHqwAAG3jVKXHF51jsANXN9lsObMeq7cutGQPfkklxTRxLc3XsI2tsFG1/lQJZZXVjEca60UcWIJnxEAiUSw6mUEKwYBSVPpr2tfbUL87BCzPL3jPeA38OXp5VNi8UyT9rHsASQL37p5qx6i3X414x+OafvAHSOnUevhXNzSb5PT+FzTuDfIIY9b2/nrVXEwE3A67j1HT5Xq3KtVJZLfA38KXTs68oroz12dr+ZNvht+AqF+dquk3UMPD/uqTdTRYi2VUQSLfbx2qjh59Q8xzohItCWUJNvsuoE/unc/nTGOO60cjU5Xhkpe3Rm7+z3BdngVB5nc/HejMpAqjlEojhC3uNIt6VBjs17uq22oKPM0+uEka8t732CD4xQbX5V8oPHgJnGo7X6V1SwmyHcyPFP3wfFEP+UL/ALfrX2OXSynwI/GvWbZfJAkXarodbxkXBvuWQgjYi16qa77eRrnyjtnf4lQmsuFpdmv2Noy5rwxnxUfhVmIsDdQSfAVS4KxCSwosjWCjc+Vrj86OT58NXYYFFZyN2JsP+aalzwedxvbNSroIvEmHnD6hAzDSel7GkLFYWY3Jil3P9m1vwrUsZxBicFKI8RpYsNQ3vcdbGh/FHtFXs1CxhTv05ml8eC502dnJ4nPZe0C+z/CuFl1IVuQoJ2O/l8a1LNMesIihsGTVot7vLugm+x3/ABrJMm4qeXEJGBtqLfIE/jWk4nLHxS65XSFGJMe5ZrGzAtyANxf0ossSxzaT6oH9p87FGc10bXz6P9CXhpFUFJO6wkOlWAsFbvM9+TXuRfzoRi+EY1mxJH6JTqe6gW8bDoDbemTB5dFGF7TEayFs5HdDiwXveW3K9BM8jw04ZY5nj12uUO2wt7p23tVxySg7XUFvxydN8fLj+e/uIOczFWiN9Q0Cx5agp21CrAxS4rGxECyxxMbEDndRy+NFZ/ZtJJ3lxaEW21KRYeGzWqbJPZ1LFiEdp4iN1sNVze35gGkZb5Umd2Oq0yuSaT+X+AdxFiVRlDO2qxA0i5F+ZF9r9L+VO/solvg5I7OOzlawf3rOFe+21rlvlUuYcFRhtpFDaQTqQG+9iQb9PCvXAeTNh5sVeQuHEZsfuldY2N7EEMPlTODDkg9zRzfENdg1GHZF8qvYMPzJqF5K94x7GqTvXTR5o7F4ohG62BNvTesEiibHfaJcRIWkjw8mIUHvKdGksgv7iANsB5ed92586yPhOMR5iIrbMcRhz6WcfigqSVkTo+5NjnxGWY6CRmIw6xTxkm5CqxZ0F99ICfDWRytQzB5n/wCrPhmPdJWWMnpIhAdR+8l/ivnRP2fYf/2Xhf8ArcNNEw87Kf8AaaC4TLC8E7gd6ERuR4oSySemk6Gv4XoTiETNM9m2O14FVvcxO6Hy37RR8nFNBNZ37JcYb4mLp+jkHqdSN9AlaGa0lwZfUpYzKlkYMSQQQdjttyuP55V6x2CeRSDI7eTMSDby5VbqVKxLGn1NrJJGfYvLirEWtvQuSFkNxcHxH4Hxpp40JjkjdSQWB26G1vh1+tC4cYkgs4Ct49D/AANcyUlCbizuQ0WSeCOeHKf1QFlkB94WPkNifQ8vhQ7FYdtyASPEC/ztyponyuqL4JkOpSQRyI2qbIvlcG8evzY1tl6l9/X6gDB4wFCvUH8bn6V5c0zPmJddM8Uco/aUXHow3oXLli76O74DmPS3I1ax0GfiKl1QJbehWZL3gfL8L01phtt1AI8OR8xQHiFbOottpv8AG9j+AouLiRz9XnjkhQ/+z3FticKEZrGA6T4lea/Tb4UexeM0hQsd7NYX8fGkT2RYzTjmjPKSJv8AElmX6Fq0+XAKDdrc9hTlDmjz78aUvY8HNiu1+Vq6hGOyxHkZjPpv0BG21q6qtjeyPY9fZw8kgdQyFVFmFwed9jsaB5l7P4XOqEmJvDmn+E7j4GmGDDBD3Sbfq3uo9AeXoNqsA1coqXU8xjyzxu4uhZyfDS4XSsoFvdJBupB5enxq7l6ywYsPCpfVvbfp4VFxBiDrEdiAFDjzvex+h+taDkGHg+zwzE2JQG7NYAn3vreqS5sy5dfvEz20ZW82HwuIVD2ivoYLctZgTtbc7gUh4DgTMcSoC4eXTfYyWjA8+/Y/StyxPGuFXZX7U3taJTJueXuggUKxXHkzMEhwcl2VmUyssakKQDy1MNyNiOtTyXJ2Fhq9mPZSfzEzh/2SYjDydtPLEvdYaVux3Fr32FMGb3ghLKS5vsDfSCQFOw25Dr41FmOPzKVC2rDwgXuoVpTyvsxKj6UHxWEm7WNJsZKVcSAgaI1uBcbgX8b86I9PF8vqY+1T27fa7oE5hnp5yygeXL6CveEKTMBDMkjWJsp325i/K/lRBcvy62mQq7ALY6jK1j1sN/hXuUOQBh8LLcboxURJqW9idXet6Dk1A8iupfndijJPNGdJLL5bir3DuOc4hNRJ2a1z10kVPx/l7NhhOt1ki3Nj90+8PO3P4UjZZxRLE6sQG0n0v5Eil5f058j+LTy1GPdD5Ua1jsYzBQeaXF+vO9W+FcTaVwTzT8CKQv8A6jRn3oXHjYqQPPx+lPOAwbRz4dgAY5tSlgdx3GddutyoHxp1Z1PhCOXTZMPxqrCeYN3qoE1bzL3jVUCjroJn1RWc8RcJ4uLHHE4VO0VnEosVBR9iysrMNSs1zcfrEG2xOkKtfXcDmQPU286lEEPgnhOePEHFYlQh75VLgtqcm7HSSFFibC5Pe6W3KZFwMMPPLK0odJVlQx6LLokYNYksb2AtyHM1bm43wK//AJUTW/UPaf6Aamm4ph+yviYj2yJYME2YElRYhrFdmB36VOCFbIeC4MG5eIyFypQl2v3SVbkABe6jejdqVI+OmlwmJmjhUNC0dlZywKuQNRsBa3e2/Z50K/8A9xO+CmfUiSrLGqFF5KwJOzlrnuNvULNBAr3Gwvas0zPFYh8rhmaaTU2IbUQxW6WdADosLXUbedfPZ3w2ZJlxomF43dGTQWZrpyMhbYd9TyPKstF2OPHeE1YZXG/ZuCf3WBQ/C5X5eVIqj5VqeOwwkikRtwyMNtjuOhrIpcR2hJA0psbbmw8zXI1kKmn3PZeBZ7wOH/l/r/GXoc5K7Aal8D+R6UTw2Njl2U97qp94fx9aU5cT0XYeNUpIWY7Erbe/3vh+rS8G11D6vTY8vMVT79x6mwY8KrNg6ARcUSwgayrjprNj/iHP4g0RwnGmGfZyYz5i6/4hy+NqYSb6HAy4/KdSaLLRW6UqcWp34z4hvoV/jT2sSuoZSGU8iDcH0IpA4rxqvPpTdY+7fxb73y2HqDRcK9Qpm+Ej4UxgixuGkJNhKgPo57M/Rq3zH5QjEkkn41+b9+mx6Hz6Gv0Jh83EkEUl/fRG+YBp1BtA5NuMTyvDmHt/Rr8hXV6+0+ddU4Otsn3KQqPF4kRoznkov/AfOpFFL3FmN3SEfvt+Cj8T8qxOW1Wecxx3OiXN+8mDmPOWJgfC6Of/AOjRnhXsDERJA0sqsQtkaTbmOmlevhQTFy6sDgv2GxKf5kcfQ0w+zrFWllToyK3xU2/3VeN8JmMi6oLoJ7dzChB3f6R1S1ugCBj1NDsXw/PKRrnSPuOn6JTcBipuGY8xpA5eNMuOnrO+MM9mOMhwcMhi7QAtIBdu9ewF+Xun50ygAfPD2pT2uInfrbX2Y5W/qwtD5sgwSWaRI7AmzSnVv13cnelDLs8nbDZjBJKz9nG5Vjsw0kqbEb22vS4+aasCYWNykwdb7nSwYNz8Dv8AGt3RZtOHhjS3ZooHSwA/CisZDrY0Cwb3jjPii/gKI4WS1SSIeMdgdSPGwurqR6gi1YKYuzdkPNGZT4XU2/Kv0dsRvWHca4PssfiFFtJYMP7wBP1vXP1auKZ2vCJ1OUfuv6f7BAN+Y2rbOGcYzYDBuzAsoAB6m3cH0rEkI6fTetIk7TD5dAAym6hwytfa+sWpfTfExzxavLj8/wBh0xzaQXbwLH0G5rHsR7RsdOJJoNEUERjLAKjELIxSMOXuWuRvpAt9a2rMIw4v90r9D/3WDT5di8pkbuBomsup0EkEqqbprH3WvY2JU35XrptnmUHcyxeNzHBRYuCUosccwnSOV4wWjJN1VeZZN7E9QL9ao+zTIftOL7cy2bDlGIKl2dX1rbWW2Fgw686fODuJ48wgkTsxFIo0vGN1s4YKymwuDY7WuCPQlI9kMxjxrxNzaBgf3omXb/M1V7osB5Fg4ExTw4kgRoJ4tTHTpdNSo1xbe6WA66uVMXAcEkuFx66W0th9tjp7QByADyLenl5UL4iwaLnDpKt4nxMdwCVus2gsbqQRu53HhRPgydsNmzYUs3ZtJPDpudNl1sjEfrWQC/7VUiM7g0B0x0I5yYVmH/x3A+sgpcWU6So90lWPqoYD/WfnR72fnsswWI77TQE/ug3+sdVMgwIbEthjsZFmhBPR1BdT8GjFEMjS7LNkVk5xBdXk0bqz/NST6NQLgnJ5J5tSTdmIZIpGXvEPvf3QQNwhFz4ivXB7yEYjDNHJonikQ91iElVWAuQLDqp35hajyjIMyjJMKSQ6wAxJRbgbgHUbjn0FQo15TWSZxLpkkhVNKpIw0je5BIDMepI+AGwrTsoWRYIlmN5RGgc3vdwAGN+tzvekjjDI2D4qbT+jA7Qm/govYdeVKanC8lUdXw3Wx0rk5K7X5iuqM+wuT+qm5+OkG1e5MmnUXKFF9LH4ljeimWY5oY/0QUbDexNvhypUzTN55SwmlZgCe7sFHT3VAHzoK0iXVjWTxjJL4Yr8/wDBYmwxZSCSQQbX338Qbm1qXRTHjLvhA29x1v05H52pdokIbLSOdn1Dz02uSXD46SMFUkdFb3grMoPwBryg2qK1SAmii5IBWn5VnKLgMMrSKG0hbX3GkkflWbRJcURkYCLTbcH8d6oPp87wyckh+bi7DA2MorqzArXVBv8A+ll7I29nCgkmwAJJ8huaz6TGmaR5D947eQ5KPlan7GYHtopIzydGX5gis2wAIFjzGxHgRsaXzv2A6dLljTDGWwAbomKYHy1xqfxWifB02nFJ+0rD6X/KvGRJfKsX5TIfkq1TySfRNE3QMPkdvzo2H4UAy/EzRZ23rMOKJLZ3hz5Rfi4rSpWpYz7hOHFuruWV12DIbG172N6dSFhEydLvmf8A+qf/AFsRQPH5cBhIJxydpEb95T3fpf5VruXcNwQRtGiXD31ljctfnc1bwuVxIgRY0VAbhbC1/EDxqbbLshyXvYeE+MafgKI8q8JiY1uNad0EkXGwHPboKET8W4VYu2MoaPVo1ICw1WvYWG+wrZQzwsdNqyT2oppxwO1miXpfcFhT5w5xdDjGdYdXctcsNPO/Lr0pK9rrBZ4GJAvG438iP40pqY3jY/4fPZnV/eKKzgczb4U65LGkuWPZ7vHJYrqvZDyNugpHgYML7EfCmPhKXSZNlBKjpud9x6UhpnWVI7fiC8zTtr25New0+rCYbxMUer10gfxrJM54hlwubOuKllfC3c9kTdGhlRgAI9lYKxtc79w71peSTasLFboGHyYgfSpcRgY5QBJGjgctShrelxtXUcex5S+TM/Y3A3bzSKD2QiCFj1fUCovyLAaibcr+dWMk4UxcOcGYQt2AnnYyakAKSCS3dLajuy9OlaG2MhiCqXjjBOlQSqgnYaVHjcjYeNRnO4u1khD3ljj7RkAN9PiL7HmOvUVW0uxU4u9nsmMxnbxzJENEY3VnbWhY3ABA5FevSiTcBRnHHGdtIH7RZNChQtwqqbkgkg2N7W5moZvaLHYaIZSWw7YiMNpUOAJGRO6WIZ1iZhty89q9Zbxk82ImhEaDTHK0Z1NdioiZL3ABDLKD3b2tvzFTggRwvB2FjnOIWM9qXaTUXewZiSSFvpG7HpRDD5TDGzMkMasxLMyooYsdySwFyT41nmO4wxP2aOT7Qmoo0oCABhfD/aI1lUiwBaOYWHMAb3qvihNN9tibtJP0WJaEhnYh0ZZ0j0397TNYbbqVHQVLJRpmIx8aBi0iKFBZrsBpUcyd9h50Nm4ow6si9pqMiqyaVZgQ9xH3lGkFyCFBIudhSjj+G5jJiGggOmWNlUWVAokw6Cw1WtaSFVK8hq5dRcwPCmKjdWBhXfQSTqtEJvtC6EKkXGuWMC4IGkg9K2jI1ZNnC4lC6K6qHZO+ACSuzbAkizXXexup2pY9oc0gvGp7ksJFvEhirf5WX5Ux5LlRgEq6tQeeWVdraRI2vSd97EnfbnVfiZE0KzlVsSATbe41W33+5ew/VrLVlp0JmU5E7xKSR7vx+u9BMwyEJKwJ8/pTRl/E0cbFGIsTcW5elUeJcTGw7ROY/ChM2fMHlyNgm6kXX0uefwBrO9JGx5jY+o2NN2WcQbNF91/+qXs0gIcm3r/H41mi7Ki7b1LGt68RjlR3B4ZR90VKsllbB4RgrPpOkc+gqxxAQXVl5Mg+lFXTVDKB+rS/NLqiXxXb4VKollPVXV8rqohrXDebmbG4oXOhVRUH7jMGNvEkn4WoHxHgxFi5AOT2kH969/qDXV1KN3G2dKcVDNS7L9EMvDEwGW4wH+0X6qB4UGgJ22rq6jw4ihPJ8bCOf+0EwrEY4hIJIw+osVtvpta1+Yqhh+LMXJhpp9CIixkowse8GA3BN+V+ldXU7bFwHLxPjViixBxBKtIy6NKgdzcg7bgii2bYtv8Ay+H7zaT2R03OncN05V1dVL+xYu47MexxOOtzk7aMEftN/C9GM6y8R5Lh/ORXPq4b+NdXVS9ydhg9nWfiWPsREFMUaAtt3zuOQ9KBe2qH/wC1fzkX5gN/trq6tSfpK9zMla3Lb0py9m0plxTRP3gYXK32IKleR+PXwr5XUGKTkgjnJRaTNU4XJ7JlP3XNvQgH8b1T4vjYvgSpsPtaK1y2kh1cC4VgSQwW3gbEgi9fK6jMChDy3h+WVGjgQFoZOzc9wXl7CRJQdXRnhw5JXc6ib3BIejkM5zBcVeNY7KHU7uwMbJItwCLBxEQOuk77b/a6qUS2ylgvZyiCEGUjskVRoUKGIaQ6mG4YlJWQkj7xItRfKOEoMMVZNZZVUAs36saQcgAN0jW/mL18rqlJEstwZBh0UosEQUlW06ARdfdNjyt08Olqv18rqsh4llCi55XA+JNhVOXN0W/PV3u7be6i5F+X1rq6oUS4bGa7WUgeJt+ANDeL8AJcMVbkGU/H3R/qrq6oQxQvfmTR3LcQHjsRc8q+11YZoDsul9gNmuPTn1ozmWWF3Q/rC38Pxrq6hNlpCupo9l01wPSurqtEYfwFtEgtuy0mEWJFdXVGUiOurq6qNH/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s://encrypted-tbn3.gstatic.com/images?q=tbn:ANd9GcQGajf0G30dn5N9bL1W3T05hlO1TI8X-sRsNAKPg_8OkevUS39s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2857500" cy="1600200"/>
          </a:xfrm>
          <a:prstGeom prst="rect">
            <a:avLst/>
          </a:prstGeom>
          <a:noFill/>
        </p:spPr>
      </p:pic>
      <p:pic>
        <p:nvPicPr>
          <p:cNvPr id="5126" name="Picture 6" descr="https://encrypted-tbn3.gstatic.com/images?q=tbn:ANd9GcQLp-3X67hNn9lqWHQzbrgGggsq2rsXEdHhBKdNpZnOnBLUeu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962400"/>
            <a:ext cx="2667000" cy="1714500"/>
          </a:xfrm>
          <a:prstGeom prst="rect">
            <a:avLst/>
          </a:prstGeom>
          <a:noFill/>
        </p:spPr>
      </p:pic>
      <p:sp>
        <p:nvSpPr>
          <p:cNvPr id="5130" name="AutoShape 10" descr="data:image/jpeg;base64,/9j/4AAQSkZJRgABAQAAAQABAAD/2wCEAAkGBg8PDw8PDxAQDw8PDxANDw0ODw8NDQ4PFBAVFBUQFBIXHCYeFxkjGRIUIC8gJCcpLCwsFR4xNTAqNSYrLCkBCQoKDgwOFA8PFCkYFBgpNSkpKSkpKikpKSkpKSkpKTIpKSksKSkpKSkpKSkpKSkpKSkpKSkpKSkpKSkpKSkpKf/AABEIALcBEwMBIgACEQEDEQH/xAAaAAADAAMBAAAAAAAAAAAAAAAAAQIDBAUG/8QAPhAAAQMBBAcFBgQFBAMAAAAAAQACEQMEEiExBRMiQVFhsQYygZHRFVJTcXKSFCOhsjNCotLhB3OCwUNiY//EABkBAAMBAQEAAAAAAAAAAAAAAAABAgQDBf/EACIRAQEAAgIBBAMBAAAAAAAAAAABAhExURIDExQhBCIyQf/aAAwDAQACEQMRAD8A1H1DLsTmd54pa08T5lS87TvmeqlasZNT6edbdsusdxPmU9aeJ8ysSE9Tot3tlNU+8fMo1p4nzKxoT1OjZdYeJ8yjWnifMrHKEanQ3WTWHifMo1p4nzKxlKEvGdFusuuPvHzKNa73j5lYk0vGdBk1p94+ZQKzuJ8ysaEanR7rJrj7x8ynrj7x8ysV1F1PU6Jk1p94+ZT1p94+ZWOEQlqdDdZdY73j5lVrTxPmVhhOEeM6Ldes7C1T+IqA4g0XZ47wvNOqOk4nM7zxXoOwkfiX/wCy/qF5cYyeZ6qZJ0f2zGoeJ8yhtU8T5lYk4AzV+M6DboU6j3BjA573ENa0HEkmJzyXtKVejoyhqnk1LTVaXuAg3TuzwAEgLQ7PWL8HRfb6zbt5mroMxLwXZOPCYXl7db31Xl9Rxe90y4knDcPAKNSr34xL6x4nzKgVTxPmVilMIknSN1l1juJ8ylrTxPmVCUKvGdFu9smtPE+ZRrTxPmVjQjU6DJrTxPmUjUPE+ZUIlOYzofbds7zdGJ37zxTUUDsjx6oXnZ4zyv01471HOqd4/M9UBKo7ad8z1Slb5fqM95UhKUSq2QuouovIlLYO6mleTlPYK6nCScpWjQuppShGwYHNEJSnKXkQTUyhBndThEoT2QhO6leTlGz09L2JwrP/ANmr0C8zSbgvQdkn3ajz/wDOqP6F5+lkJU/6GRoXoOyuiSan4qu1rbLSlwdVADalQZXQeBGa4NKkXuaxvee5rADhi4wvSdrq7aDKNhpl0UWB1TGW3nCRPHenclYxodoNP1LTUeC86m8CxgJ1YAETd4rjEJFyQKnaaYCaV5K8n5EpKUryJT2ZynKmUSjYVKCplEo2Tds/dHj1SRZu6PHqULz8r+1aseI5tQ7TvmepSvJVO875nqVK3ziM95XeSlTKJVEyShY5TlGwyXkXlMolAXKJUyleQFolKUpUhUolTKJTGlJylKEjUneUIlBKlMFRKaA6mjbU6kys9ud27Byh0A+K54bGWQG9Z7O/8qr4dQpsFndVexgBJe5rdnOCcSPkEtHjy9R2M0RSdVFcuqO1DHPeC1uqD4MAHOQF5zS9t11erVE7byROd2cF6ftJpUWGbDY2NpNDQa1RrQHvc4QZ3EkDE814olJWV/w5RKSERJ3kSpQmNLSlJCYVKCkCglCRKA5JCA3rMdgePUoSs3cHj1KSwZf1WrHiOdV7zvqPUqJVVO875nqVJW7HiM95CcqZTTByhJEpkqUSkhANKUSkg1yiVKJSCpRKUolAVKEpTQDBTlSmkRyguSQgNql/DfzIXqux+iQxjrfV/h0b2rptzJiC4+a8kx2y4cwvZ9hbcKtOvYnSNY1zmu4S2D5QirxeZ7QaWNqrurQG3gAGjOBlPNcwFZ7bQFOo+nIdq3Fl4YTBzhawKkVcolJJMlIUyleQFISlEpkoFEqQiUyUnKm8iUib9mOwPHqUKbM7YHj1KawZf1WvHiOZUO076j1KlOp3nfUepUyt2PEZ7yITlJNMilUpTTI0JSi8gzQlKJQFJSkhAVKEkJA5TlKUSgzlOUkpQF3kXlMolAZmvhp+a7/Ydx/H0ruBIqTzbcMrzzXYeK9V/p9aWNtL5a4u1LnBwya0NcTPkhWLjdpIFrtIaABrXYDLM5LlArPba4e97xk57nCcDBKwKSpyiUkIAlCJRKAcolKUSmRygFKUIJRKUpSiUE37L3B49ShKynYHj1KawZf1WrHiObUO076j1KmUVTtO+o9SpW7HiM95UmolOVQNEqZRKCVKEkSgGmlKLyAaClKJQapRKm8iUiVKam8i8gKlCkFOUjVKJUynKNhkavRdh6oFqu4k1qb6Ozulp2jxheZqExhjC9b/AKaW9htDg2gXktcWV3QBTddJuGciY/VR5yOuGG3n9J2A2eq+iXXjTcWTkDG9acrv9rLSa1Z9Zwa18BtRgiGRhE/zfNeaFcEwP8JzKUZYWM0oUSnKe000JJSglSiVIKCmlYKJUBOUEqUSplEoDo2XuDx6lCiynYHj1KFiyn7Vpx4jnVTtO+o9VEoqnad9TuqlbZxGe8rQolOUwpEqbyUoNcpyolNBaVKJU3kXkwqUXlF5VeQZyiUkKSOVSiU5QNGClVrBok8YwSla1e1Nuk544Dmpt0qRtsfKuVo0KsCCCDnyW0zIc1GWcV4Nui38tzjAOczEL0PZ7Q1OlWNeo6tSbQpa1zHHVuqVXAhrw2cW5Z8FxLLZ3vBDb2YF1kXi7hO5a9tsbKNYtmoKopFzg+Kj5gzJGAWPLeVbfTkkb3avT+tffp0xS2btUQDefvJ5GV52yXZwMHeDOXJDJdSDBOLibxxbHD5qGMayCZwGGU4Lth+qPVu2+ha9G2tfyWxK0xksCESiU0mklKJTJSFMoBQFICSE4NOhZe4PHqUKbL3B49ShYc/6rTjxHNq9531HqVCdU7TvqPVTK2ziM95NCSEwpCmUSgLlCiU5QFIUgolANNKUSjYUiUpSlILQplIvjHglacRVr3d0hc2raC94EXRGQTtVvJiMFrl+RXDKuuMbdKqZJ58VvU6xy4EHFcenUXTonHFZ87p1xe27KHaqXReL3d07LYwl17jyV1eyFJ81BLXGpWZUqF2sY+6JYS6IaCTvWLswxzRDmlocdZfg4AAbIHHBZ7d22DDWotL/AMO5xJe9u20uPu8oC541qmpHntKClZqDqbTtCCS3ah54QvJvtBccSTIC71e1se99R5Nem90k3bjgRkBnguQ+g1zyWHAHD5LvK458/TJYy0OgiOe4rotqtOAOS5uoILhwaXTuyWtTqkHZmT88V3xyZ8sXclOVjpPloJEFUuscdGiUiUApkcpqZRKYWkVN5EohOjZTsDx6lCVkOwPHqULBnf2rTjxHMqnad9R6qZSq9531O6qZW2cRnvKiUXlJKEzVKUolKUBV5OVEqkyO8i+pTlAVKJUkolB6VeRKmUSkFSorPAaSclS0La+8OQPmoyqpHPfny3JsdMpuIn5Kw3ks9dpDYD/hdvRNPWANcBnnN2eUrlaq+QG5xELp6OcAQDdkC4Lx2YmSSeK4ep9umMeopaRaCQbW2nSpAhtIMa60VDw4Ac53LjW8vdq7S97Qyu24Ze02mqADBNIC60CcwZzXGttO+9zmMDWd1oGR5yVuWW0VvwraMNdSbVN1pLdayoYGABmMk/Twddpt9nptosDAWugEuxLXu3gcFzm1Cy67LHIHMSum2tW1TGucTTpuLS0lpqNdOJaN4Wo8TVc7PIbcZeCtzrAbRi5wwvYRngs1hunEjajA7knNAcMBmZby4rBUqgd0xiYC64uWUdSU7y5rLYcsJW8x8gHfvC0SuFxXKJSlCaVSiVMpSglyiVIKJQbpWQ7A8f3FJTZDsDx/cU15+X9Vqxn1HMrd531O6qZTrHad9Tuqxyt84jPeVolSSofXaBJIT2GRNY6dYOEgqkEqESpQSN5xRsKCaxGq0ZlNtVpwBkqdnpklEpIJVbCpRKxis0mJErFarVcyhTs9NmVy35yMpI5LI+3SwRmVrvcd2Wcc1yyq5DpCTBjE5rK4bhuySsbNoE5b1LzdccJlcq6yNxtjuC+ZcTs4Zt5rYp6OzL5uDcCJJ4DmnZLSHAMLYLScCQC7hiulpJty6KbmVAcbwEtDscIXLKuuOLjP0oLguMuiblwm8RzmP0W7o7SbqJY2i0GuTLawAJbIi7Bz37961zYHhmFy84GoDIJIkYDmtnRjJLAbjC24Ie4UahcXZNee7zV42Qctm3aHtFC1mlXcH1XUNYC26GtDmkmOBnmtG0FtKm2CX1HOkGIut3zxXpdN0XvqtrVX0ta5oaaWuZVIDJF2/wAOq4ek/wAPThoDi8tnMODZ3BFyirJpxHtJa87pG1vvHctZ5jPitq0OnIiMCQMp+S1nMIGOAJlXHCmwQcc9xXTo1Q7571yjWEePktyxkccV1xc8m9KUoCRXZxUlKUoBSJUpSlKiraGtMEhMR1LIdgeP7iha9ktzLgx4/uKF52V/atWPEcetpCdZxDnR5rVdbXEATzWrXdtP+t37iscrVL9RFx+25UtjjvWKpUMQThwWCUSnsajZpVy3Iwt2jpG84g5AT4rkygFPyLxdKtbzuKwm0k4k4rWvI1inZ+LM+sTvV0LSWmQtaQmEbPUdJttIxJkcMFhr2xzjgYHBagcUSnsaXrDmDjxUuqE54qhTdF6Dd47liKR6Z2FZAeKxtOCsFRTbLHQBdyJkA5yi7PhhH/aqnUETgTkAk6rsQRjOEb1Km26gG0nuJ/MJBbjjEIs1Cu8QwnO9ns8IWKx1GOadYSN7YWy2gXlt3fF4DBo81zqoyWXRzqgqPJukRi4lrGhZKNnbVDKtaoxj3VXUrzZNSGgFp1PdiT3pnyVWW3GkSXAXKh1bmYloggk8zC9F2jfZhUaym4ilWipTfDQJaMM9oEwBlGKe5OXSaeb03YdS5tMPbUY8tqivOTwe58phaFqtl6o41bri5sNNPBsjDALet+jn1HMkG64guMQGOJiVzLfQbSvtDg6oyoGh3Ec05qoy5ZXWdhaYc4EiYIj9Vjr0BDAZkjBbNJp2ZwaQHyMp5rFb6bib43wQBuAEIlTY5lRkFXSeBjMIayZO+cVLaMCSusrlXYpu2RisYtDSSBmFzTaDuKwmoeOa6eSPF1BbASeASfbmhpIPyXLp1YnmsbnJbHi3DpJxC1LRWLnFx3wsQcmSjZ6djR5/Lb/y/cUJaO/hN/5fuKFgyv7VonEa9bQ9e+/8s95381P3jzUexq/wz91P1Qhcp+VnqfUdL6U7L2NX+Gfup+qfsiv8M/dT9UIT+Xn1B7M7I6Gr/DP3U/VL2PaPhn7qfqhCPl59QX0Z2Z0RX+Gfup+qv2RX+Gfup+qEI+Xn1C9nEvYlo+Gfup+qY0NaB/4z91P1SQj5WfUP2sVeyK/wz91P1R7Hr/DP3U/VCEfLz6g9qMv4G03Lurwy79P+5Yqeh68/wz91P1QhP5efUHtRlOh6+6mfup+qtuia/wAM/cz1QhT8rPqH7UZmaIryBq8M+8z1W0NDVgDsb4i8z1QhR8rPqK9nFh9i1hGwcD7zMP1XRqWWrSY27TJN+8BeZgYic0ISv5OXUP2o1rdYq9V0NZM1MJLBnm44rtWrQFSpUADZY0Np3w5oLHGcYJxHqhCm/k5b4jvh6Uc3SlmtgfFy6BT1IDXsuuY0xOLlxfZVoBvXDMxi6mf+0IXSfk5dRyz9Kb5dewNe1mqdROAJa+8yb0yAcclVps1RzZay6ci2WRl80IUfIy3xE+1HMq6Prbqef/sz1WKtouuY/LOWO0zH9UIXSflZ9RPs4sDtE1/h/wBVP1UnQto+H/VT9UIT+Vn1C9mdpOh7R8M/dT9UvY9f4Z+6n6pIT+Xn1C9nHuj2NX+Gfup+qPY1o+Gfup/3JIT+Xn1B7OLrWDRlYU27HvfzM94800IWTL8jLd+o7T0pqP/Z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s://encrypted-tbn1.gstatic.com/images?q=tbn:ANd9GcQKAoM6Tc6TBzrfuW1flAjhj0ScbtVqRdlTH0WmM_0ghedR6uG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81200"/>
            <a:ext cx="1381125" cy="137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boycott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refuse to buy, use, or participate in (something) as a way of protesting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people are </a:t>
            </a:r>
            <a:r>
              <a:rPr lang="en-US" i="1" u="sng" dirty="0" smtClean="0">
                <a:solidFill>
                  <a:srgbClr val="C00000"/>
                </a:solidFill>
              </a:rPr>
              <a:t>boycotting</a:t>
            </a:r>
            <a:r>
              <a:rPr lang="en-US" dirty="0" smtClean="0"/>
              <a:t> KFC because they believe their chickens are treated inhumanely (cruelly).</a:t>
            </a:r>
            <a:endParaRPr lang="en-US" dirty="0"/>
          </a:p>
        </p:txBody>
      </p:sp>
      <p:pic>
        <p:nvPicPr>
          <p:cNvPr id="4098" name="Picture 2" descr="http://upload.wikimedia.org/wikipedia/commons/thumb/9/9d/Boycott_KFC.jpg/220px-Boycott_K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2539998" cy="1905000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TEhIUExQWFhUWFx4YGBgYGBwbHhwaHxwcHCAgHiAcHSogHRslHiEbITEiJikrLi4vGiEzODMsNygtLisBCgoKDg0OGxAQGy8kICU0LC80LCwtLCwsLDQsLCwsLC0sLDQsLC8sLC8sLCwsLCwsLCwsLCwsLCwsLCwsLCwsLP/AABEIALcBEwMBIgACEQEDEQH/xAAcAAACAgMBAQAAAAAAAAAAAAAFBgMEAAIHAQj/xABDEAACAQIEBAQDBgIIBQQDAAABAhEDIQAEEjEFIkFRBhNhcTKBkRQjQlKhscHRBzNicoKi4fAVJLLC8RZDU5I0c4P/xAAaAQADAQEBAQAAAAAAAAAAAAACAwQBBQAG/8QALxEAAgIBAgQEBQUBAQEAAAAAAQIAEQMSIQQxQWETIlFxgZGhsfAUMsHR4TNSBf/aAAwDAQACEQMRAD8Av6ct5lMVHLJHwhTo6cp6NMardvXAfin2WlUJWkrITLTqUjtAIsLARq3G18ZxFlQsRq1C5YxCjuAd9rj1xWrZSo9NvMI3LFtE8p6x6i1h2wLGBUBV6IqGadOA06YcFhp3NwDEGf8AxiutHW0AxIvJgL6Em1+l8WRS8s6QxC6r6TPe5XoRI/FHvib/AIQwpa0cFSBKkEHcDoZNwRe31wkiZUoVUKKFJgGbghunwmDNyBI6bYrMYW02P17QNxbE1eS3TboD7dMbFQVAO4uDvOwggrIj0JHpgTU2RUtSqDB0zAJ69Y39NsXaVMmDEtpJibRYyIa34rX9sUktYhgpYQQTHT0Ex2F8Fcvw81Kmhd3DFWMozR006d9wPfbtvOeAmq5VyqO2pKRMqVImJ7TaARb0MYv5dSystOmxWm/xgBmA3Cg2G9x8/XGzMAfvNbVgpH4hTemPhZYKE2vcmw33gn4dSiBnQaGvSU06rsGhQRyzBkyWG3pj1TY/5LOfacrSqkaXgAnqHUwQR2mbdjgjl3jp0B/SP4YSv6OOKL5lbKvAWoxamNWoahIIBJm6genL64fvs2kgbg2H74qU2IBEo5qbxvf+P+mOPcWyj08y1LmIEeWtzCsdgPe0DqMdfz4+Lmggfrb+AOIuEcMQ1hWcBqirCsdxO8evr6nvjzCxK+C4r9Pk1EX+bQf4Y4W9HKhcwAgkmJvpmYaLCT6mw6YE8Q4mWqt5FMuNV2PIALzv1EFY2nDVxzM0lXVUXWEk6I1aoEtC/iIBiPfAjidSvXQlKRoqkHU8aovIAvabbbXBwCKqcp7Kxyk5G9+3+wU9Cs6JqqrSMHUUEgmVIMmIgBhGxmdrYl4bmqa1FpirrYsTMg2Jk3FrahbtGKWW4Mh/rWeq1pLHePbpuN9j1uTeo5NKcaEAiDO5spAMm+wjDwDJWZar7CNdT4PqR8z/AOcBeJKji8Wsw/s7MPmknBbh/EKbrpDqSLEAg2mP2vijVp0izo8BtgYNjt226YEQSCOc5dQQBqwqE6kZ1cRJtq1X9dLWg/CZ3v5mM2Ko+5XVU7XOxAHUEzPYWna+PfFuTb7UwpxLAMSJMk8jTEidQa1rH1xFw9WpgqoCuerAltXSBqsGm09mj0hZdJMKUHyWphUYdQCuoWABs0yASB7DtgnlcgjKutENp5iQQwuR6gyLAfKRGNaWXXy2kt5jNfdbQYG6gwSJgTGN6VCpHlBpFgVDTubABRsI07mAo9MBqhSKpwhGcilTqKjKpvIIMlbAyDe8jYT0xDW4TWBqLrWRqLSACY3IMWkEHfYzhg4bkNMM5IknWqxOomCBJgExqmdotEYslcvFZwTYkAEHYpA1wu2uOY9/ScMI2nompkmNQAFVLbArrvaR17m3bbBetw/yEDsQGRrwZDSBYNETdpXvMaug7P5SohLOo5iAoB/lvEx1ANuuIXrVlVVVjFviAIBvEWMde0XHQR4d56EqSMEVgpjvA1KSJ0jTBbl2J6g9cC/tJJYamFzHoTzN+K2wn97Yno5uoWNSWV+jFZLQFkLpmLWuIhhMgY8+wFQjOzfeErIZCNR3MA+qkdwfXGdJghPJ0GFPWQzVCe+kqqi0avXbsQe8YpZyr5mowSpJIOkDT1IiPmYi/TF1qhkNqKougmCLtcg7Az07XgdJo06bQrIWhgwGrSSOsWEhrTuNz8xq5oEkz9JWICSXiRBFiebmvBtAA9RiOvIKl71LSWJF9zNyYAAhtrzjzyqqLztpWIsd+sxe5Ign0264LUOGhmBcjmWUUWDWkXMlj1gGLe2B7TdoP8ql/wDHV+TU4/zJOMw1U+HsgC6gY2PlqbbjdSdvXGYZpMGJhzNdgWLKY3IgG4iBJ2I3xNlcxWppJYlQJXWTANgPTY+kWwd4tw6kAEcFWsqs1i1uhIg4FVa2jL+ToBH5pFipvNr9/bbDCDMJgkVC9UuxUiQCe5i99O4n0nfElPMQhhpHxXXYzIm3efr0xLS4W7K1QgwN3I1aQYuCDG9o9ffEOfyhWnJYCRIB6zfbcbbiflgSJlyvltJDk3P4RMd/ST+mLFWmoRSZ9AB02uffpGK1OmzAsFXk9BBi5O14AO8/PFqnBUBnlukk7m0DSIkiCQY2GMNTRLPDaClWDyqWLWMxcAAWGo9T8sGuGeHHcBoFNfwlxLgdIAiLdyMW/DHC1JNQ3RGIpz1Npbv7f6YP8RqlUZg4TTzFmXUI7ESDf0vt7Ypx47G8ezjDsBbdb6dgIJ/9KAlR5skWUtTBjcjrNjffF6rw5so1ZnJHnT96oDLrIFipjRMDYxbfF7hNfXoYjeDy8wIiZWBJHuAfTudFXzlcNSikeUamUlrkGyk6YI6md5AIwTYxW0FOIv8A6Cx7AH4TkFB3puHhlYFWsh3WIiBYW6Sd8dYXiz8rIS6VFDJN9x3HUGQfbCfVptQqPRa+g8rfiKN8JnuBK9rdcNPA9Ryg0EFg7GCdgxnA410wcw0tp/KlvMVC1yAJvHb59cVOK1jTW9Xy1YQNMhyxMbiTHqIIPcYq1TULgFwT10n4ffpgPnaz51z5bGnlxy+atnq6ZHIY5Umb9ZO+wYRMwiySeQ6wpnOOUhRpiki6lBOl3VGVFWSW1HUssQJPYk7CbPDqj5qV85FplNJ8pg5YMCDzQNO6wb3BttgJQ8P5ZLCih/vDWfq048r+HqJIamDRcbPSJUj5bft74zSY/wATDexI71f8y1nooMVqOOXqxEtHX1te2PMtkPNXzsyDo3WleFXoXA+JupmwHzwu1VqislLMQxqOsVps66hIM7P6evtJfiXiUvTrrQpVnlStOtTRiskbzAsDsV1d7Y8W6GYuF1Hk3J69u3v84ay/CMsabFqdMKBq1ABIH5tQiPecJnjnLVqDXqPUVo0FmgabgyBbUBY2/KbScM/DM751PLGgQxWsorSoBUQ5YkH4SSN+5PriX+kmgDlFbqtUAH0YGf2H0wL8tpiaifDyd+fSc44XSFem8N8ALk2EjsPQQx+friHijPFMhpEDRNttJje5HuPpGLXDstpywZZGousBSd5MyNtoA3uTj3iLHyxDMutRpBJIENAkjqI27SJ6YiyfuuLrpKy1yFGplOtTIG4Mm09DH6Ei2D3hfLNWq0UaQGfUW0ldQUXETEQG6Hr1Iwv5RVViCA4bTJBteT2+IGJjqcMvCslm0YVKYWkQXgvBaHnppJ2PX6Y8mMsdhDXESLOw7yx4jybLVqeVUBRmYKsqQrANIkiNrmR03mTgSMkhSSzCWCmyiZAEACYAG8j8Mb4NZ+jmiQ7pRrRsFJBFiDAMAkgxc4G5HNs8r8Ok6VQWa8iGm91ntB69cZlV1PLaa2I1qsEdoGzlL8JAhCSh3DG3YWgfsdsV8llBqBJAJ5ZkAk3aQTABEdTsThhz7Dy7IyjWq3JJJvIAAkg33F/XbFOjSKmXKIdUqrOBBsAx1RKiCdtiMYrHrACk8hKA1jUNIKQdBuQo+LqOUECJgR9Rg1TyPm06YZlAM1CGZWME3YqQCEsAJkksCYOHPI0suzKqqHXSQGBGgbEkEesREkfLFvIcNp021rGg83TcDqfnI/3DgB0maSOc5xnBodipSE/KRovYagQogkixscWsiBTyi1ERWMtY7XJYGRJkGQPfD3nOBpUDyx1EFaZN/LU7gT3M/KBsMLXE8kKaVaQa0i/uVvb54MLznksHeAhWlZtZYcRvM6TEgMZJPKT6xhjq8JptTWajF6i2KNoAAWRK9OkmJsu+2B3BcgyDV5mpWA+v8jh7XJ6qSMASRB5DDEX2uO84BMem7mTnVUU9R1aZn8LhR8gaimI6xfe8yfMPfD+EA01LSxvzFgCbmJBQkWi02xmN0zJvm8xXrIrU6KxIMzIj0vvhE8XZevVqqjZdkWfM1FdN40mAJB23Mm+Gylx10RKGXQPWYWJJ0qIuze3oT/DGqeHg515qo+Yf+0xCj0VVIgf7jDQurlG+EAurIav4kxQyNKrl11CnUqrILXBBp7jUdJFODMwwn0wM4/WQtqNLRMEJojVc9pttcb9sdTy/hrLGYpaT3VmB/ePqML3iPwt5ZNSWZOrACRt/WKBzpa8R7d8KECaMSPtjO/odvlvE+rlqbSOfVpDABpkmRaYhRcXvcC++KFDLMjyYMblYZREkDrBMYY+Pcay2UGimQz6gYU6RHxbBdh79h3xQyFdMyrOhguxJQ7STBK/I9ZO18Z4Z5mKXZhfrG/gcLRoINzS17f3Sf1bHnFKQr0CiNBqqChMgGIcTa0j9JsYOK3ACtSjTLLLUwaRUgGIIPX0AxafJuaaU9SKF0i6lyQsdZUCQIIg2JE4qB2hZwBkYHnZl/wAM0An2enqBhQAe8C5A/XF/wpk3o5ZadQguGYmDO7HqO+/zwJ4fla5qBxUUmmwKhqc22Y8rCJBb3gYNjVFbzKYDOTBU6lblAAmAQZAswF4gnGExaoKi/wD0gSjUaiLqZlZYkCQpVhc26tgL4Y441Z2TQ6gzci2pSAwkMRPXb8ODfjhgGy6D8Csxk/mKgb+x+mOd8FzZVXZGUVFzHmAMY1rsQJ3tIj1wsObI9vrKM2MFU9aP0JqPfG2J8vLrbzyQx6+WsF/qLfMjBLyFCaIhNOmBIhYixBBFuxwreHuMHMVXzDqAEoPAWdgymbne5w0HMCHgatMbXn27mOnXDARzg5EKqq9r+f4IP8OZzzqIcFipJADkMwg9WEarRuJ7k4i4fmFq5msrai1GNJ1QtxBhBYQerajc3G2LGUp08tRQUwTTBJBJnlJkuT2Av7Ad8SUsqtOuxVOasCzMXP4dIsNPXVO98FYiNBmcZ4eK9J0O+6Hsw2Pp2+eIeD8UNalRaxdhzA8sBSFYx36gAdRMAzi/TqE1GTSIABnVO5bpp9O/XC54Zyk1POnl+9RF7anUlp7QAI7+2Ab1j1BOIg9CD84XekUzmXdIBrE0qgIs0A1FJjryETeAdjEYn/pGqRltAADO3mEeiKAb+5EHFavmvv8AKSpYirUcIlydKOgiYG7AyYAHthdzHH2zObzPmAKBQq0wpvpIRmA99Q36knbbCm5ECN3ChmPQj6kfSVuC0WfKMyn4KjNAY7i46QBII3/EcX6fCYGoFWReYkjYDUxAJMRF7g7g98Ff6JaSMle66gQIPa8R7wT6/LHviGk1LJ1lXlhvIMMSNAbSLG0lGU2/McIZLikXU+mQ+G+Hgj7QygM/wACyrtP95t59bRgjSzZLvTOkspvpaYBkrqBggkdpHriwKiiFHQ6APULqj/64H5TKKlbMVgWJqaZWPhKysb3JIt/qMXIABUDIWc9vypOmb1VjSBUFF1EQSSDIHoomD1MEWHWl4iyukDMJAZCA/wDaQmCD6jcH062GJ1oItYZkf+6gS5gAAap27AD5fSjm6wzVenRF6STUffmiwFwOv7+mBykVUZw6MG1Hl19pFkMhUzADOzUqJuqLZnHQsegO8f8AklKHBcuogUkMfmGo/VpxZzuYZLhAVAJZi4XTHoRERJ3ERj1WLoCvJq2PK0DuNJKmRcG/Sx2wpVA2mPnY8th6CDv+D0pZsu3k1FOktSNp7Ovwtv8ACe+CHDOMkaqGZGmoBqUoOV1G7LP4gN1M7TEDA7wzxAVEdNAQ0m0lQSbGSDJuTMyTckE9cWuLZI1E5TFRDrpN2cbfI7H3wJUHcQ1y6jpyfPqP87Q3luO0BCkkGYjSYnckDtM3wG426s7dmIPyCz+4H1xAP+YRKyrAdRturCQy/JgR+vXE2coFnU3gJ9Zt/wBv64xYDAgkHmJXo5pWUKgiBhnz7FMkz6tOlJke0dt5wuU8qFB0rHsMW/F9c/ZMtSBvVcD6R/Eg/LGiZjTWwBitT4fmaw8wMYbaXItt9MZhxpgKABsBA9hYY8wegx36sdAPlIOE5Rjlc5Up6vNZWSnpPNKrygHedX7YoipnA6rNZQQwDFCQB/zRk6gdoy8ajO28nE5rhcjxGlMFEdxeOUrvPpH7YHVsxXWnmqoc66OYpmFdgpD0UTTBO0sGjus4PF+2J4v/AKn02r2raGslxesoBeoFdlpsEZNhUZdTWAP3erTJtbvOL1Lj9RqYcpTbUuXtLL/Xto35rA32uP1oZPNumap5U1qhXQtFieaXNF3LkupBedNj9Djxc/WOTpViaLO9dKZ8ygCIFfy0PIy/ARqHqbRgzJ7qLPjPgi06pWAaZ5gDcQTtG0qbTvBF8L9BFpLTEIAKhC2bUdSzc/CwERO4t2GH3+kVLUpjVoaT03X9JnCtkeH+bSqKoBrGTTnqFjWBcX0sT02xOzlWqdJsYyKMh5kf5IeAeINFVjBhiZH5kBJBHTUo39L94fMvmFqKGRgynqP92PphD4MsZiKghqStY8tyAOvoZ64u1FK1guVLCobsqmEjuw27W2+olqsedRJQZDoP7h17D19vWdF4IQC5NgFxIOM5fS5NamQBcSJNpsNzbthNTgBe+ZqvVP5QYQegA/cRiyvAMvEeX/mf99WNNmLC4FNEk+w/uCuK8R8yq9ZyEG9/woPhk94k+7YUaGfqtlvJp06pYSQY5TLavhO/abb4dc94YUrFNrf/AB1DKmOx3Hvf5YVs/k8yzsnm+Uq7qYGn0iYIPQj6dSGJKY6vyoziW8Tz4uQ+Y5dP5lrwZRaiwWtI80urA2gPpA67SAJtE4fqmX1EkkidwpIPzYXH+GPnjlVHh3l1FJzIZjIOosZHb4Th94Vx5YC1jcWFS8N72kGOp97Yaw0mCpOZBp5jp29fztLq8HoAz5VM8um6AmPUmSZEC/b1x7leEU0C6V0sojUnITtchYDGwmZk4tiupEhlI7gg/wAcUc9xyjSHxh2/KnMfnFh8zgbAi1R3OkCa8XzXkUnb4qjQifmLHa2xiSbRj3g/CPKp01JbUo/C7ASbmwMG+I8pkidObzLILfdKGGlFPUtsWP6fQLG3EqWYfyfNNKkwINaGAdotTRogatixjsskyMZusp8Jq0L03J/PSWfDGYp1c7VdgHSnShCQI+Ic20SxmCNwAcJ/iBFOdrhBCOZEbAMAb9gCThnrZsZYOwgtV0rSpqN4AXSR2Hcd494cpwDUfMzJ1ub6RZF9Lb/t774Tjt5mXGq7uaH1MXPDtbyykt05tLfSf2wzZng9OvRzDPUKstMZhGLjTIUo4N7CFpyZkSPbBvhWVpq4UU6YBERoX+WCnFfC1LMUKiKNBdYYIdIYe2wP6GLzgzj0wEfEWtbB70R/kWcgwrItUWZjqYxcME0ER9d+4NxbHucydIAu8tfU2vmBMADlPKDZdh0Awo0M7XyLutRSyq2ljpIUmJF7w0fpuOzNRzP2iolMo6aWJdXEXX9xMibbnB69u8fk4Rlez+3n7dptwfgasfMdAikytNRpEbyxFz6e/a2PcmynOZnTp0hKQXTEaYm0dJwxA4ThmwnEG5QiNNIwAOYfCT6k2+eBYVvAXIcmodth9YfzmXFRHQ2DqV+ojA7gNB6NApViULGxnkkkfL4oxYTMMSpYWBZH7T0aLwthEnape2K75eowqBCUpMkLYajGqw1WRDNpBNzGkRjOsRprYzZlRA9enC6yDVJmeUw25hWXmkRMi98WYBdXWG3UkHVFpBF7CxFvzDEFLhVIPrCgtBDF+ct66nlp9ZuPYReaktrCfYY9Uy/SSeDGUfbKZRmC19QgTGsTH6frg4+XpF1GhwNLdD0K/wA8KnhLj1Kl9qZyfvK3KQrEaVETIB7nElXxmrcQowxFHSE6iS1yYiT0HQct5tAA0I/NjJyEdh9hGZ8hQ/tj5HCz47REGTZWkU6hmf8AC3/acLHifxE1V5qsxZvgpL0X0BMbfi3PScWOD58ZrK18vz6101KavcWkMVaY2IkW62wbUBzi8AZXBI2jVGMwu5HxIq01WorllGkm3S3U7xv6zj3BeIJn6FvT6zzhlGrQc1UrNVcbh9NxeV5YiR0jphvyueoZlCAFJMa6bKJBHcReOhxy/gnEcwiQmXpKC345mTaC7XmT0O5xc43m6jU1reVpqUyVcowqLpgkNKEMsNa8b41LZ6USvIuDwfOxsdevtW3w3nV6GRpmG0LqDipMQdYXSGtudPL7WxUzPDculAI33dKm4qjmNmFTzBdpJBfp6wMJTcZr0OH0Mz59Q+axGgw0fFEM0noOnXChxvxRXqbk9pLaiPbYD6Y1iQaIi8XBq6HJqtR2N/WGPHfiA1XOixtA7UwSRPqx5o7D1GB3CPEzINJYgXJIRVnusqJINhcgYoZ7hrUlU1qiAsJ3ZmJkybC/MDuRifhGRoVgSHcEW5lWPeJP79MEqNXKWNn4JSrMdxWwsge9bSyONF8xWR1VkloBB2BG46TE95OHbw/w4UaQkc7AFv4D5fvOErL8E8mtOoOjjTMRBLJYj2n9cdIdxe43g+9rfqPqMeqjU5ufJqUleTEn+oMz+aanUT7xIqHSlN1IvbZ1mBJ6qbsBOLeYqlaZaFEDUdRMAASTaZgdLT3GBvHuGec9Bg6jyW1PJuFJBn35THz7YJVwraqTG7o0jrpPKT+uPSTeVuBVhUp+aKjvr31QNMEiAoso+ZJtJOIPE3DRVpM2kFlUyPzJ+JT8rj/XG/AcqKCeTJZhzMdJA5iQN+nLFp2xfpV9TFdLCN50xf2YnAnfaNxs2NgwnOX8IoUV6L2KiQwkg9SI9emNBwc+X5mWrIGUaWpzBLCSTBuYO25PfF6nxI5epogsg1DSDtDNcev74k4v4dFUtUy7aajGGCmATv0PK3cdcNUBluezI2LLV7dJU8HqKtXy65Z3AIdSAoHWNSEFtttvpjZ861GtUCqV0llBLvzLMRyED5EH54IeH+FClXSoWOt1uCCJPlwd7/ECYxQ40n/MVbGBUcdLjUesHSfW+JnOnlLMZZ9mJPzk2S4YmYNItT8o1dSgAa45iusDeSbBd+U9cNnBqJpZYIXL/FTB0xfyjVH4j0le8jAipXNJaLMWQpQV1K/HzPYWjdSdsEMp4nSsGVyyF6nKpaTAm3aSTGm06bFjbAAgg3HeNmqg23feRcJXzsxVrn4aZ8qn8hzH5zP+PBDjRC0mqFnU0wSNBgkm0GQVN43BjFHwgwGVpybszfMyf4DBDPaHp1FYEoZRoFx0Jv23n54ox0AJDxRZsh7bfKbcFzOtKdQNIYAglQCOkGLFgZ2AHpg94MzaPUza6T5lOpoaoxlnUFgpJ6CVY6VAUSIAwsZQChQUICwSyyRLXuQdpJkjvbYYauC6A4qUgp+0FdTAkzCMwO8CwPTcycE9VEIplPxvw2lqBqQEqkEkg2dTMix0kiRNpDEYAZPL+XnK63upaSZksVeQYFpJHyw3+N8sKuTrhx/V8wjewB6+sDHLuF+JmevTFSSaa6QxABYXkGCQTFx/inE7HcTq4Vd8ZrkRUecvmdRS0ak1f9P88D+J5eg61kqlEZo1GYYsvwlbzYfUNHQ4JU6KsAQeWIXTblt1F4sLDtecSLllUQqhRIMKALi/T2wZFiRBtJsCorcK4wCfJrsoqAjnEaakQAZ/Nt729Rg6cSZ7htKtPmoGkRf0mL7giTcdzgQ/h56YPk5p0UXhwHAHzgAfLA0R3jD4eQ3dH6fnwhDrgTxfiJLDLZfnzFTlAB+CbSx2B99tz6rq8SqVMwlF8w5DTdVC7XE6YPMJt0kYg/4jVyeaajShAWADAEsyNDLqkkEwRMAXmIwN3K8XBEPRonmB0+Mu8H4zSy1VLRTKCnUDfhqKalzFiNRJkdD74v5Q+bnKtVYgE6T01RCkfJScJvGj52abs1ViYsDfmNrXOo/PDDl+N0cspnnfVOlewVgJOwu3rhdekr4tSWpRvVQdmKERqWCNwZ36iwnvhk8IaFFUEC4BDCSYnYTtJFyP+2MKg4r59Ry0IzEQBtsAB6kd8MeQZ08ldJaoSXAePgpjVoIOwYaoJH4R0jHqOrTJMy6F35wVxPxRlvNeKBfm+Itpn1if/O+MwMzuRKVKihFZQx0nUBKkkruu2mMZg9KyKn9frCuUzSqwLk8nxAiY272tIw+1M+lanljSCmQQKiLHS6PHoSYMi3fCD9qRpcoCKqTME3MERBHWd/W2GzwzxAplwGYKgkggAxYyTG9u+MLAG5S2PUtQXTyavTzOW8k63VmpFoUKQQRcAEBWJAmYuLAxjnvEKTi2kz7drn6AHHSMzxWm2Yy3lGo7MaiO8C3mBdMEmLSDJ7YWsvQJqPTazIlQd4bSRPr1xoPpGeJkwoyMNqlXxM5rVMuKaMddLWpc2ALEkAAAxee/N6YgynC3S61SrdlprP8AmmR6ycXfDnEGJ8uoTZYWTIKgGyn5THrjw512IOgS0supuYjpfaME2VyaBqJPDIvSXMuczpPmKGTpU0xpdSDpbTyzBO1/4OTJrV6imFqFHUWvZN7TNgMAuN8ZX/htM00hyIVV21dSZNrEt7j1xP4W4ypUISInlPYndT2vMfMY1MhJtoL4iMfkHLf7f1C+bp1HZCgVIPxPJJF45F3GrS12UiNhJxBWyVZgz+afMUygCIoMAiObVAaWiSRdTgu2NQcNkAYypTytQMXFQGVAIdL2LHdGAB5j0ON9fl+ZUe3KCQLjlnY73mLgemLeFTxJxgP91SIbc7/GQJhfzD23MR6+MbhQ5G7DmfQRazA1uQNXmQNIFwZJJ6WOljB2tihUzjqvlq0L+KLaug7WH64K5tCct5tUsKgbQg25Y2IsbGfnbYxhfUST7DHm8oAnc4PD4jNkI67Qr4VEZuj7n9VYYt8ZzYp52sWUsNYYL0lgCSZ3EmYxb8OcJX7qsWYMGU6YEczOsTM2VS23XEnHsmDmapARiQjSVViDoURDSLXMx1wD7CzE8S6PlIXc1XtvCXDuKhg1aT5ji6sn4OUj8Zj/AMWGIqtSi9emwTQ1MeY2kBQ6r5Z2JADBmN52QneMAMvxCurAfdt6FE+XKq6haOuDdMMM9Qp1gqHSwGkk/EBEgk7GOvQ7iMJNHlMwBmbQ243lnw86salEGwqCtT3ukjUPkLfXBxMsw16TpVm1SFE/Co5ZsLiZIO5sLE874imYo1CtPdW1i91U2G1wWG/Wx73YPBeQbM+clV2SpoYq8kGTIEx0HrOHK4A3knFYzrIHx94bHBqQ0AqGCCB5nOdoHxTAAmwEbdsMfA+FUYB8tJnUCFCspO+llhheTv1PphI8MZ1w1TLVW1NTUOCe0kEewt9Th24bnkprLuqAH8RA+nc+2Gkgi5CA2qhDHHQEytaTIKgS1zY9+tpub9ycfPOo60jfUPfcY6V/SB4xR6Zo0zuCPWDYsR0tIA3vOOb8PTU8/l/fbpic7z6Lg8RxYTr946cH8UCi2h7jcjbf8pNpP5T8uuGxOO5dx/WBT2flP62+hOOVeIsuqii6EkMpUzIOpTfpEQwjrv7mbiPDvIWjprOddQpEaRys6n8R3Zfp648oOmxE58fDlFZj5j6dZ0urxqgo/rVPovMfos4VuNeJ1qnylbSkw0XY9tUWAn8M364peJODK9ZIZkpmnBRCVky17dbjp0wBp5FqDqtJVgmAYgn3/jjA4bnJvD8PzY1s+pr7TOMcOq5Wsrk65IdKg2eD+h6FentGDniWjqbLZlBIg/oNdP6kkf4Ritn6L1R5MqTzOAJuyqsASdzMXHSPXFvw24r5Tyyb03BH+BhUH+TUo98Ye06LFgceRhXQ+xgLilEUUKiZDsgM9OUk+oJJHpGBEzi7xbOGvVJAsbKP99zfFJ0Kkg7jfBqKlxG8O8Fyqpoqs03KsI+EFQQwO+ob26wOpwUTOOueZWh2Sk4kn89MKASYlVLTqNyDjPDnFvKypkjTLrEidX3bKwB3iTMenfAziXiiq1UvTIUxpDwusAW+KJ1RAneFHW5MKAbnOzu+XViVO1/gk2dE1HIFptp2I6H5i/zxmA7ZxV/rQzueZmNyS3Ncm83vjMHa+kgHB5P/AFDue4YuXCU0dmF9LMogCbC3zIk4avAFMGrDQogyWgA94JN225b7joMc94nwjMZfmfUA0c6tKt2uOvvBxDlMqHLayS+hiO5IBIBJ9b4nZQTYl44FtOktOp+Lchl0zGuiukpD1RTiCWkk6TaSsTBHxD0wtcVSmlSrmRVpnzKTFUJh/MYAAlexu3zwM4hxTyqarTIl6ZG1gh0AEe4QR88K7mb9TjVXe4/9GrYwDufWEOE1FWqknb6TBAxfXJ6XDKWA2jpB3G0xhf04O8G4I7FSx0DoDNx6hSCB/v3zIvWMfhzkNkxrz/BUzFKjTp1NJphukg6iszfcGOtpwIyHBGy5PnlRTgjUGtMiLbyBPTDhwqkqEaQIjSPbr+sD5YQsyftFRqjueYmEmIWT849ffAAbVJ+MUYlCjn0/mX8p4jenZXDLsA4kfI77dBtgjR8TVXRnSmhCSWMnoJ2kE/LElDh+WTLFmC1VLCYbUQe0G4v+4xWy+T8s5ikNtI0z6qcbrIG05LEE+ZQfhK1fjT1RNZytL8QQQI9dyR33jFDP0CraX56DEFKgElJO4I6dx1FxHXagbMpMwD+owu8I8TPli6addPm0qT8N7RP4fTD8LA84k525Vt6cvww74nZ9SU3dX0U+hub3YjoTa19sLKV4eJ3wx5NQuW+1Vzz1G1VGgk6WML7KLfXENbN0SJEN/dM/sLYW+W25Tp8JxLhFUAWPSNPAtQp5c+WhgFdZX7wL5btAlZ0ljuG3JEY38SAipq08pRRqj8XN63gR0wuUeIPoRvMcKx+Esehg+hFu+CfiitpzKywE0hGqY+N+o2Nu2MZtSwBjbxS1esq5HRTbVJJUiFIPN6zG4Mf7OJvFtHMedTzSoCg0BShkqymYYbhpkSAREX6YrcMdnzC3paFEm+oE9BYA9CY2tBInDWODU4dwzIah1MkyhMz8LTF+8xhagjcynGmS9SD5xV4rxY5h1romnUihhvzKWB6jv6n0wS8OcUq0q4RaalXsZUBoPXVqER3OIPEGUanpKlTrv0gMNxAVemkxA398C8tnaoYMzRaCwkGIjt8v548TI8oOs3JeKUIzNWpqGm6r1OhSOx7RbrOLNGqKSudKl1BcFxqEq1M6Y6gqHHzxNk+FfaKYuRqqeWIAN419WG4HrtilxSlZgrAmSAzCJsyyYmBecMN0D0jeGyKpAvezcpcY4hlVqnywwH4hOoa+sSJ0g95/bBLL5ekypoHNEjSZkkEwwF9hAN9vUYWaXBlR0FQmSJBawkEQIuDN7k9MHuG5vylqCYLAqLEfhLBo/KQL+0YLatpE+bIXJJI+0H8VSowpogdwATESATEkn8MwPS2GCtnlqBwBTMOXYoBJOp9LEhRJ0noTv3nCxXzNRlUOzEARBNvkJjECVWUypIPpjAp01O4OED41Y8xy+MfuM1L0j3XA5MhrZqj6opqGADEdR0HxCJMemF7jPGKleotKifgUA9JMDVJ/KDbBpMk/lgKxDaYWHZQNzFjcXIvO5+SVx1znNOUDYDlAicUbUzHleDHQhmaf0Fo9MNWSQ0K9JwAEzKmovbzFI1LG4iCY7OMUOERmGKQKOZpwpMA6h9DzRcHrYYVaecqLXDs7Oab7k76TG3rGHomrYRnFcbeMAjYj8+Rjfxfg+VZ2VNVJgSJABUiAQSo7qQbRhRzuVNOqV1K0DdZ6+4BBw8cVGryqgJKsun0BFwfmpUf/AM8KmbyOqtJZVUqCWPQSV+Zt+mMJN7w+Gz8rO3eV3aKarJvJ/h+0fTGmXUFgDtMtHYCTH64IjLUHZRrY6YEjSO/Qz/AmceV+HNRTzaZ1qVKmVEqHBF7kTeJ7xG+N1Sz9QjnSplqrw+gINR6utlVzoWlpl1DwJebTHyxmGPglSs2XolHhdAAGkHYR1B6jHuDsTkPk4gMQDAfEvEjENSQK1I1BGoG6gARvYGD68xwSGZRVpPSylBRUBIfzWVk0qzPJWnMACJm5OEQuZ+f88X0zrGktMTZnPppaJ/6f1OPKQs6XFYDnqjW+/t1kXEM0ajl2mWPUzA2A9gIHyxXXBXhnB/OBIqLYExuTHYdfnA9cQ5/hTUlRwdVNrK8RfsR0b09PeFKwJlaZ8RbQpjFwbI5cimrU1NUmkRd5KNTV3eNUQG1CQIERggs+XR15RFY06LSFLK2urSBIkyGCM2oHY3k7414XmKgpUfvAtMGhYmDo0pqg6gNM6pEHrjVsy/kUYrnWAQxOYvKp0PntJkyAdKyRKgTiixOC4zFm855+ph+twqk9FzVRDorrSDFQh0mmratS1Kam7RcgWPXCQ2USlW0uCQjleU9jG5MbdSemHfJcQqKKtRazeXUBRWFQkIYEEKrlQetkB5WMnCl4kzVOrmatSnBVmJOmCAdRmCDsbGfXCMkLGuQkhjdVz7wr4MphfNVV1KTBDMbdRy6ipn5xa+JK+W8us6zNgBBB5PwzFpg/tgV4YrMKulTp1kC/eR/CcF+LZDyqz1FgIWiJmDH7GC3zGJ+dzXxkC6gKnSCh77A/XHOKNJqrhVBJaAP5/LD/AOIs22Xo1FcEPUGlQVIM9TtEAYX/AApQLBwpiRc3kKsSPXcW9cUIaBMiKb1HFsv5tB6aQylNAHaBH6ek4V6fDGoKQ4NmM/QW+uHDgmbVWGlqXQc509jH+mNPGaMqnWBqY9Iix6Gb77+3bAqR0l3BeTOvfb5xQyo1OgN739h/DDJ4kofaRTrrqCqpRgVMnSWcFehmSN5+WAHDlBlp23Hbrc7fLDx4Iy9TWrBlRKk/jAJJRwgsuqTqDASBee2Nu2l/FcRoyB13qxFzhWQanB0OXJBACsbAHpG8T9Y74bc7xFaSr5raJAkEX2/IbkdDtvvbA/xdxR0p0/vxWLKgENMGmrl9UWOrzQJtIQTcSUSpVZyWYkkgSTczgtIjcHENkWytQxnONh3cfCjNrHWG0hSfQEDa5vcnfFSo6/iqLHvJ+QxSNOceLQ9MA2ME3Afh1yNqJhvhvHmpMPK2U6hqUHmgrN9jBIkEGCe+JMxn/N16QqPHKFECRcQCepAtgIFxozW+Q/UAfzwyhVT36bGNwN/XrGfMOSpAgt2xpSpCHeoobykLJrABkAgAR6noehwPy1eSAfQA9pjv0k4ZstwRa45Kn3tNbq3wsHRgCd4YHVBEwAOt8IIINTGwC7P2iDqknDBQ8PqaZqGqeXypAQR94FKmdfwjUASQNjbAjN8OqUqrU3Rg4uR6dCDsQb3nDx4bq0USk+ZppHlim5dgBAYhZUtDEDYxK3vBJDkMLjM7IgGM9ekSuA8GJV3PxE3VtoBYEX9YYTbbBXL5ZwlRfMKEFdA6bnVJVYFv29RjzK5pBVrim2sSDPQxKyJ2sB9cb6UmQsMekRf5YSchBqc84RzreRcLy9VMwrMeZp0xB0iV7Wi8i5NtrmIvHeQCZk1VELWl47NMOPmeb/Ee2GDPZJ/JC0qbM4ZdLAC5lWYgTNtNrTy408ZZfXQRmBWGvIIK2kSLGI1D3OG4mpo3NwmrhmXqNx/Mg4FNXJgNMqpZfXy9Uf5NQ94wvcdc1KmXoIdMqSzDpzM38cMnCsyaNKkyVBVVVJSRABVhYifeepAE4rZvh1MV8u6kaXy7AxuH1C1mYjlPed9gRjzkByJBhVjjU+srcP8AD9NYPmEjoSRHz6Hf9cb5nOmlmSHICkDlj4lMABRPaBGNlo0tIXmA1avjuOm8zi3xilSOXSokL5OzMxMtEmCZNxFtreuAuMCkcoFzfh0lyaatoMESkm4BxmLWXzUqpbMMhInSLRNxbV2jGY2VfqHiqTzfL+ePassadMH4jf1v+2CVHh0Xc37CP440yVJPtK6iNIWRJ2ZTqiRG4nBFtoXEZlZCqnmY38CqU6AKSBy35ZJjftsMVuPtpUmk4qZerJcD8JF9Wk3DDftaemIKWRo0qwby/MWLqwkQwj8KzboTMGO2C2TpUEydZigFXmWmGG5CM3KCsqdySb2idhhJrpJBYnP2EE4vZTMxTZSAwOwPQ9/cT+uKeYbmP6+/Xf1nG8wB64oBn0Km1mhrEwOm8dJ7x3xqjEGxM+mLXDsmahYAgAKWJaYCj2BPUdMOWW8JJR1CpmEV9QTVpJCtpDwCYixFyOmNqxJcmbFj2yGjF3g1SopDFGP9o2j2t/GPTDZms1qpAXPMPkYP73xSyWWUB9Ts+hBUPIF5WZxHxmTyH6j1i5xegMvUCaJIXmXUTzNMaTpAnY7dYuMKdCBEZOMwNjZEPPtM4XmBXR6GYAekSUIb/wDZWEg/hIAQAjtgBwzhAytbMZd5aCWVojUh0x84A+pxvxHiJoVAqqFqKAxNgJJLiVidVwCZ+WK2c4x5tZK1RgtiIBjoQPUx6nrjKOmbmxa0XIBuJaegkIDSHxzN+v8Avf09cXvGWaWotBFOkCmvIBZVNwLACYAG3rim9TVEET0FpPXlHUx0wNzIMgsCGNoYEWEAG+3QXjCwCeUmTEf3ekq52qKYDLZvhWPnEjrFyMFuCcbp0lpM3mF0NMgLIWadQtfnAOpNKzBiMA+JUCfLLdyQPaLnGiLthqiucu4fCHUluX9Qlx/iIq1JWdCgKszMAC5vE3O0bbYg4XQD1KamYZoMbxPqO3phwynhjLGilR9V0DsS8ASATtFseUcvkaNRSI1gypFRmg7fniZxRoI5yFv/AKGPdUBvfpB9HIUNFNlpM5elQfQasGazEaZAAERaYn0xLRydB25KSqCKxGvzCR5TUQAVNSx52B9QPmao5/JorFPKRZ1EBQJYdYAkm2/pjG49lgZHMSY5V6kA7n0Av6AdMN8k5RzcUTRJ+ZgrL8Pp68qHSnFSmtRuUrdivKOfsWHU+lsJtZhFukj/AKv5DHR8v4mpGBzAtbYDfaTYf+MZ4toj7HWgDZTYf21wLqCLEp4TismN9GSzqobnlOfo24APYR7D+JjHUuAspy6sFVXY/eACPvNj9Tf/ABY5/wCFaIarJuQrFfRrgH67e+HDwzxRKFWstVilJ6bVJkrDBBBEH4tI036qe2JTvtO/lJRNQF9oP/pF4oqslJQC45i35VPSO539BHfCE7km53xY4jnnr1Hq1Pic6jv7AXvAED5YrJcj3/lgl2jPDAUbbzbLO6OGTfb39MNWQpPWUwj06g/smB7EiAffqfTEvh/wtmW01afkGzMod9QOkLJGgESNQPxA/TBf/hnFDYUqCiYs9P4onrUMNF/nOMddUkZsGrzEX7yxlswVZCQPLkhhqAKMLXnpEXHvN8U+K+IssXNGq3m0XBBKXKkEFSO+5BF50gwQcU8x4czlYjz6yOhAYinUQmIkNpUDVAIPWZtuML/iHw1Vy+mRNJjNKqAYZYJ6gEGLxHtIvjAs05ceQ6QbhriGdo0gEDqwU8uhTzU2VTcGFUwdlMbGB8IAZ/xAuqmyUyoSSRIIkiLWnaN+5xQzDSIPSIm9v9ziA09QwRW9zAXhVRdCco30syjIDDwROn8N/QeuK+ZpK7UVqkrSJqMxESCqA9jBiRa98R+HqpdQgXSqXZibAAXjubGdve+IPE+ZEUaa2hTUI/vmQD66QCf7xwkKdUDBw/Vht95L5+TQKpbMA6VJC1WgEqDF5uJg+oOMwu5pudjMyZnvjMN0GP8AAx+kZclwv/mGpZnUsAkDUAGgxYjcexx74myeXenTpUnuk6UXmW5BJZunvc4r+LuKPXYEk6RKovYGfTcm877DoMVKIIjTcnt32xocBKAnPbhi2Vh6fKG6dUhVEiVAEnckdcFOKUTXy6stY+apLMdP5lVAo2vCx/i9ZwPyWQeJYSfUiB8wZ/T54IZhvLy9Qi5Q03Nu1RW29kY4QFo3LcPCEbuImcR4NVolSyzTY8tRbqw9D09jfFZzbHQeC8RZIpatQVnpgbjSGcAR3gW/u+uAni3gqLVVqQCLUXUF6AzBC+mxj1w0GW6wgOrlBfh1kDvrBZDRq6gDBI0FoB6GBvhzTOohIVXrM7xrqFrs1FgSVWndfLUpAWLk9zjn2QqvReWT8yw06SGBU3Ujoe4w0s+bzAJajHb7lCD0BiqCdusjBK9Tn8TgXMRkFVVbmoRNZKf2hFp01VKTKA2oytJyALmGUanmI02ncRFxXOtmKiuygxAYiIYTIPKSvXTYwYnAmtWzi1FWrVqpMt8ITUBGqCp9Rt3xI5uhO+td/VxOAyvq2kT4Bj2FX2gTjjff1Pdf+lf9MRZLItVeFj1J2A+dvli14gWK7eoU/pH8MGfC+UeqkUqMxOpjOkn1MX9rx1wQPlnZwuowqzekrZfwxTcyHsJLAIJAU6TeYuQb7fTDJR4dlqIc+UoUIQZvIEFjfcwIt/HAxqdfKkmtQdA6xqpKSunccwBUnc273xW4r4ioktpW7L8atYtKsJGwJKwbbE4Am4wMoFrVSbxBwtGoNUpoFNMywXaDY/QxtGFFSbARc4tZTi7ioutyUICOJsUPKwjvBN95xDSo6ahU7rI+YtguU8+QBG7ToX2Dzsrl+fQVpre8EFACDGFh+HLMNXpgzvzkTzCfg73v2w1ZDKU62WoCoCRoXaxkfLAPiPBaNKQ9VhaYCapBLgxfsQOlxN5tSw6z5RMl7Xvv0lb7NRUFfO1yDARGEFgTJ1EAgTsIxoPs/esLmOVRef73S2IS9MBXUOWOslSQIE2vpMnfF58tlyyBajkNLuSPhBAgC1yT125T6YWdvSUhg4HMn48ukvcEXKswC+Yp1KRr0iSCbSCYmQDO8DBrxEg+x5gbAUz/AJRP8MCMhwClUDaKj6e5WN+0qJ974P8AGKc5auvek4/ynDFsg7SZwq5EIJuxYPTec84BRqK4hRDwvMdPXp2xJx3ilUVGpvSRHpMRuHJDSYJEKVuTt1xNwWoyjLvMtykfpit47B+2VSY5grdbyIt9P0xHdmd/HnL5KblAYNsaKSTHQR88T1cs6rqKnT+bp/p88VaRuf8Ae2ClhcMQI5+B+LihJNRqYNZeYFQBNOpOoMCpBCkXG8Hph7yfiXKPUpKPMUlVZKmtIbyiyD8QLyKdxBi3wm+OS8H4qaDalUMZDCSRBAYdD2ZsEaficqQVpARNg7wQzlzIm41M31wwHacni+DZsrMBd9503/1Vl6VOjV01VFNiizoA01E8wKTq06AAo3mVE98IPi/i7MEoAlaS1JCckbKd0Uaj0kztgS3iFtC0wgVF06VD1LFRpDAhhDREkRMXnAzNcTasxZlA0wBBJ7nrjbFQMHCnHmUkUN/tNavMSB3/AGsP54O8HyYX75wG0APptEFWIk95UD01A4C8OpioyUzbVUCkj1IH0iPpi7wTOkU61MiAadQx6wkT9D9cDc6ikWI11uHoy5gJWqAu6aAFBGmoHqhVmosTEG4HywD/AODIAGYVCTVNKHKDnVXJmKlxy/nXffFrgPE0CUl0g1FKmSxW6voWYEDlqRexgDtgs+Yn7YoKKU8xl1BCA4E6zqYnrJJULBw5AtTi8Zm4lHYBth7fnWI3H8utPMVFSyggrBmxAIgkkxB749wX8Rov2h5HRf8AoX0xmC8suxcQdC36CU6kF19JPzGGngXBgCrVHTUWKKLmGCsxBGmJ0huvS1zhPzDBaqA+u17EHD/4er0xUoNUqEhjIQaRpc0ipcndl3EbAv8ASVADziuI4rIlNi9ffpPaqUgtIrWDpUG6JO7pTFy4g6mEiJgHF9eGoFzPmKwVNKPLJcsoC20kAQ9zNsAKVWgKdKoKYuqpJe5FPQ66vLB59QUTsOtrYYqObeM9yLpV6TMSain/ANrm8wGBo5bC/L64aUUSM8bxZ5t9oqeIaQoZsJTZoFOmxIYC7CZLAFbiDqG+o7YseKHD0KdRCD5RhoYPAaOo/tBd/fFXKZw185VqCSWqrpm50jafZYk4L+PMsDmcmNIDMj62HUSAJtfc/U9sTE2anRXiTWhvn3iiKxHxKy+pBxfq8UI06qzqANqZOqPYGAfUmdsMLsArQLKpgewwo1RSNFahtUmWROVTB3YfhBH6n6boqJfJYjFQyj5xPO8yAwCpqGplCF1NxAOpiST1AWdsa1vDYsHrkAMG+AD4SGAu/cYs8DLnIJ5AhgWgNaYqNN5ABNz2wvZzI5tmIdKpuYkmPxAQSY/Ef/qMVjGoA2nMUu1+ahZ9Lh7O+GaNVg7VHnTHKVFgTfY98RU+Eik1qwRALwQGEdvSQDeTOAqcLzCSWApCAC7OsCOW4Daj02HXFf7BTmPtFHqIJbYuDsEi4m09Rj2heVRzF9IrISN+nKPLcapujUqmaYqDLB6hUmY3NiR6X3GIl4FlKgDeUrg3BkmfXe5wrcM4VSc6TmULFSAFLblAAbgdfqMPeTo6FVZJiNzPb5x74aij0EhysUPlYzktbKqBMtt1vP0jFhKcsr/mUfWBJ9yZPzxq2RdgNJXSTAIYGI3sDNu2+LFKNS2iF/lGJBuCTOkeIyGhfOPnhv8A/GpexH0Zh/DGvHOGtWClIJUEQTE/wnbt+uKfCM+y0AEQ1GDEEAxEktPqL4CZ7M12rGfMX71BALAAsJ0geok/LFBoqBIcQdMniAgbn8qUsnkddItcKmqWEwBYmSAcTcR4XUppTapKq4babHSNCm2+3znEVHiNQKqio8FUsGNyWP642pZpyaTeY+piwmbwJ67z64XoAlKl3FLXIfHcCOHhvIOlOm7O8sinQbxYdxIPtgtmRKOO6sP0OFXgeYzFSrBrMAVLAkBgyhgOWQdJBsfnhtjph6gVtIsrHWCxs9u055wGmSMsh6sB2sTPX06+mJPERonOsKrhSiqOcErETsASxvty++L/AAbg9dXy5q3Sjp5l5hpktHSYkiAD03wuce4mq5yu4ph3LAox5hGkaSBsZEGcc6jzn0GMqM57S7kxNJlBtGFWksW7HDVw1m5gwhuo7E3wp1CVqOI2Y/ucakLC+nKbk+NgMRoZ2xtqwwGXkgzKmIKTDmHWf0xu7YHuZJOPGR8Tn8KiN4Ty0qSQYvIjoR/riVHOok7mSfnGKmSPIP8Ad8TK9wMej8ZUopHWW6ebamG0aeYaW1Krcp3HMD6fTErccrn/AN1x7HT+wGKFSsII74jQzgoJxoWsgGW3zLMZZmYncliT9TjMV5xmPQ9I9IYz+Q5g4vG49PT1xZ4dxbyUhEDQ2qWLdoiBFvnFgYtOMxmFWZysIDAqYe4RlM1WUBRRRIhfMLvykRADF7QIi2DSCnl1qivVV2qoEbTSKSARuVudgJ7DGYzGF29Ylm6UJVo+JctRXy6VOF6hAR16km/0n1wFzfGxms8jKTpSkFAPeGY/qQP8OMxmMQTwPmljOZ6aFZkN1TfsSL7joMKVMEAf7sP9/pjzGYdzFwch0vQj94dpM+SQI5RiXhoB/GehGA2c8MZhqjSVa5uYGofddBtMEQfy+2MxmKlHlE5/isrMB3gevw/ywzPUUim6U2A1k6ouBKiboOoFj6TdbghamlZXVlqMiKIIOrWRHYdbz0648xmC0iaOLyDyjl7S9R8IVR+NCIAnmGwA7+nbDZwyiyU0V21MogmSZv632xmMxoUDeBl4h3UIeQiFTXTqEAadcx1Oprn12n2xTUcyx1EfO38seYzEh/aZSn7hD/hSofMcbyAR8iR23v8ApjfjJzNPVVdUCg6gQFklQ2gkjmkC0yMZjMOx/wDP5zBXj1XP+ov5HPMjU5FNg5NmpIYINjMTPvipSzbTTqzEuYUAACd4AsJuLYzGYL8+8YFC8vS/oh+5MlyecZa2tWZXaq4YgkStjeN/9Bg/wrj7ffOZeroXROwQGBPSTOoxvYdMZjMCzFeU3QpQgjr/AAJNw3jr0qOYDmdFJigi+oc1yDHUfTfHP1lm1dd7/wCmPMZiZFBu4zNlbC+lY3ZFCBSYxzp0EbGP2j/dyu8SSK9QDvP1GMxmMrzGV8I5ZgTIPpjYt3xmMxpnUO0iq4jyeSeqWCCYibj2xmMxhM5/F7jeSUKOgaTuCZ+uNiuPcZjRyleEDwwOwmunG4xmMxojOU1nHuMxmNgXP//Z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encrypted-tbn1.gstatic.com/images?q=tbn:ANd9GcRwqGdY27HHpyDIxpSo1K0WMDsckKAYyYx0z6DJ-HEhAtgy4Fs5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2686050" cy="170497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819400" y="4267200"/>
            <a:ext cx="2057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escalators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stairs</a:t>
            </a:r>
            <a:endParaRPr lang="en-US" dirty="0"/>
          </a:p>
        </p:txBody>
      </p:sp>
      <p:pic>
        <p:nvPicPr>
          <p:cNvPr id="13314" name="Picture 2" descr="https://encrypted-tbn1.gstatic.com/images?q=tbn:ANd9GcT4yjbSqDbNZYiD174xHUAaMwlrxrqAywx6GDG8Z7OBGgNMSP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22268"/>
            <a:ext cx="2971800" cy="2225983"/>
          </a:xfrm>
          <a:prstGeom prst="rect">
            <a:avLst/>
          </a:prstGeom>
          <a:noFill/>
        </p:spPr>
      </p:pic>
      <p:pic>
        <p:nvPicPr>
          <p:cNvPr id="13316" name="Picture 4" descr="https://encrypted-tbn2.gstatic.com/images?q=tbn:ANd9GcRY9z9ZzX2bMbF2SL6cbeRm2e5w9LA5v9qayI4q7pMzheBGP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87338"/>
            <a:ext cx="2000250" cy="267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Giant saguaros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Cactus of dry areas of the southwestern United States and Mexico that bears white flowers and a scaly reddish edible fruit and that may attain a height of up to 50 feet</a:t>
            </a:r>
            <a:endParaRPr lang="en-US" dirty="0"/>
          </a:p>
        </p:txBody>
      </p:sp>
      <p:pic>
        <p:nvPicPr>
          <p:cNvPr id="10242" name="Picture 2" descr="https://encrypted-tbn0.gstatic.com/images?q=tbn:ANd9GcSJu5-HmuRzGLajkco5qgUanAdzPzvCaSZEoxI1r3kwoQ0qJnf-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1571625" cy="2905125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hMSEBQUEhQUFBUUFBQUFRQUFBQVFBUUFBQVFBQVFBUXHCYeFxkjGRQUHy8gIycpLCwsFR4xNTAqNSYrLCkBCQoKDgwOGg8PGiwfHRwpLiwsKSkpLCwpKS0tKTIpKSwsKSwtLCksKSwsLCwsKSwsLCkpKSwpLC8pKS0sKSwsLP/AABEIAOEA4QMBIgACEQEDEQH/xAAcAAABBQEBAQAAAAAAAAAAAAAAAgMEBQYBBwj/xABEEAABAwEEBgUICAQGAwAAAAABAAIDEQQFEiEGEyIxQVFhcYGRoQcUFTJSscHRI0JicoKSsuEkosLwFjNDU3PxNIOz/8QAGgEAAgMBAQAAAAAAAAAAAAAAAAIBAwQFBv/EAC8RAAICAQMEAAMIAgMAAAAAAAABAhEDEiExBBNBUWGx8AUiIzKRocHRFHEVgeH/2gAMAwEAAhEDEQA/APNlwyFdKbctRnQl9odzTElrdz9y7IoczlBdCKOS2x3P3KO60O5pDnJFUkpUWOhRlK5rCkrir1MUcEp5p1lqdzUZdBUqRJNbbn+0fBOC8pPaPh8lCaUtWJliSZK9Jy+2fD5I9LS+2e4fJRlwhRZLgiYL4m9s9zfklC+ZvbPc35KvSmpkLpXosPTE3tnub8l0XxN7Z7m/JQgEqiCNKJgveb2z3N+S76Ym9s9zfkoQXUUFL0TBfE3tnub8kemJvbPc35KLhSSFBOleiX6Ym9s9zfkj01N7Z7m/JQ1yiahaRO9Mze2e5vyXDfM3tnub8lDAXaKCaRK9Mze2e5vyR6am9s9zfkolFzCp2F0kv01N7Z7m/JCiYUI2DSXzgmnqQ9RpSpM8URpSoM5UyUqBMlZpgiO5ITjkkBUSYNbiV0oXFAoIQhAC2lONKQ1qXRWItimhVUFJXQhliYEIC7RKATIihTUsBca1OgIIaG6IouSzBu9OtzU2RRxqCEvAiigahrCuYU4VwpkI0Iou0XUUQABq6GoCVVKMqE4UJaEE0i4mcoMz1ItD1XTyJ7MkIiJHqM9LcVzCls1xiMkJNE45qQQqZIGhshconCxGBKI4MaTjWpQjSsCkmONgwLpRRdATosXoQUBOFi5hUhpZ1rU41iGNToCkYA1KougJVECsr7cNodXxUuytqwKNeAzHUp92j6MdvvS+SpfmZ3AkOCmatcdAmLGyAiiffZ0gMU2LQnAlYUooBUDJJDZakp7CkmNTZDQ3iXUrAhFi0yTM9V86lTFRntUiRQyCnWJuiW0pWaIinMTZYnwkOSljoawJbI11jFIjiSNFkEN6lJ1Sm6vJN4EqZa0iIYkkRKThzS2tTopaRHDF0Rp8sXRGpEY0I0prE82NKwKbFoRgXcCUB3Is9oa+uE1oosEV97Nph7fgpVx5scOTveP2Ue+Rm3qPwUnR0VD+tvxUeSh/nLRsS7q08QqK/wCdwkaASAGg5GmdTn4KbGbotHQJiSBS7I4ujYTvLWk9dF2ViTUaIxtFYYUgxqc9iTgqmUiHAjxNTmqTjY0sqGxlHYj6pCdohFsKRHdEmXwqdhXDErGzNFFVLGm2NVlJZ0yICFGotUdxgMRq09hSgFFj0huNqktaktjTuApHuWR2O4EhzaJ0Fd1dVCGcr4GQxGqSgxOAJirkbEaAxPR71J1KhyolQshtYnDCnHNonGtqobGUSFPDsO+6fcVVXE76YDmCPj8Fo3w7Luo+5Za7H0mjP2gO/L4ouzPl+7KLLDSOKmA88Xw+aXou2pk6m/1JzSo5R/i/pRojvk6m+8qb2K2ry19cF3q1mtJv81v3B73LVyNWS0jd9N+EfFTdk5Y1EvbsP0Ef3R4ZJUxTV2O+gj+78SuOkzSGuP5UcKRVcc9dBqpCrFgJDk5VBaosZxGUJxCmyNA4YlzCpBCGxpmzLGPog2mRrAC40BNOKTaXBoqd1QO9J0jb9EPvj3OUO9pzqYvtAEnpAHzKUaUnG/gT9SuebJ+E5DqHuS2tRZck2Rmx0UjVJ1sYS2solckOoSIws66IFJaE64AqHIdQsr3QrrYFLASmsRqI7ZDbZyCpIGSfakPiS6rH0OPBH1aqHX4WzYaDAHYTz30Jqr8QrHXvHhnkH2ie/P4p4tPYy9Q5QSaNnq96wkRo8dDh4FegwvxNaRxAPeAVgbazDK8cnuHcSog7I6uNKLLfSs7UY+yT3n9kaIyUkeObPc4fNc0rG3H0x17yUnROOszuhh/U1Tf3bKq/Hr4mqcsbpF/5Dupv6QtpgWIv8/xMnWB3NAS43bNHVxqC/wBlzdjvoGdR95SnBO3ZZjqI+loT3m2anUPCD0ojCKqcEOSsI7MuSWdV6zUsdIrzEhjVPbAuebcUagcSHgQpuoQjUFBLBQpomis541WSkEkAgkGhodx6eSskzHijsUukdqGEM4kh3YKj3qPeLf4aKu/Z/SfhRI0hP0jfu/Epi1GUxMLhRgoG9OWR7h4plwjPkl96a+A8JHG0NDScxHWnINDir4BV9zWXZEhzc4bzwANKDuVsxiqnPc39NhenU/O42ap5u5KEScaxV6zT22NNQRQqU2JdMSjWT2mMUqliNORwp0MSuY6xENoIKkMZVONgT7IKKJZENHCxpsCw2kraWqT8P6Gr0TVLCaZwYbTX2mNPvb/SnwTuRj+0cWnEn8TRXEcVmiP2aflJb8Fl9JrEY7Q48H7Y7d/jVaXQp2KzU9l7h30cPeVZ3vo820MDXEtINWuAqRXfUcR8kdxQm7CXTvP08XHmkYG97yEoiAFMEYaa8Tx7Mh3lWOhX+c8c4z4OaqGeLC5zTvaSO40V7oOK2r/1v97VpntB0cvBJyzxb9mydCvNLfLile7m9x8SvSb8tWqs8j+IbQfedsjxNexeXgVVXT7ps1/aTScYo9FuyzUgiH2Ge4FSPNlMs1mo0DkAO4UTphWZz3OrDElFFfq0jVKebMV0WZGolwIbYaJQgU3zcoFnKjUToIfmyFM1BQjWT216IMrFlrqqbTaR9o+DyPitfKshG7U29+L1Za0P3jiH8wotd3aOPp0uDfFkPSqKkjOln9RSLfamGzMZXbGAkEEZYTmOFMwpWmBFY+dHZdFRT4pm97Sw2WFocCaNqAcxRpBqOGamLtREyrTPLT8FpccP0DOo/qKsRGq+5rQ3VRMrtOYSBnuBNfce5WjY1knep2dnp2njjXpfI42JOsjTsbE/HAksslsRxEuiFTmWZOCzKbQu5X6pKECsG2ZLFnUWiaZBjhKkMgUpsCVqkr3GTaGBEsT5Q7PR8TubXN/KQR+pb4RLMeUSx/wrH+zIO5zSD4gK3DSmjH1rc8MkVPk7n25Wc2teB1HCf1DuW8bGvNNBLRhtrAdzw5ne2o8WhWen98TMtIjY9zGtY12w4tq51TU03q7Ji1ZDJ0/Vdrp7fh1/Jlr2FLRL/wAsn6yrXQiZjLSXPeGNEb83EAcMq/3uVDJIXEkmpJJJPEnMlJWpxtUcqOTTPWvZo9L9ImzuDIq6thJxbsbt1achnTrKjaI3ObRamCmyw43nhRuYB6zQdqrruu2SeQRxNLnHgOA5k8B0lexaMaOsskAYKF52pH+07kPsjcO08VVNrHGkasUZdRk1z4+th8WRL82U00SaLDpO33CJ5ujzcKXq0GFGknukQwhJwBS/N0GzKNKJ7rIWAIUzzZCNKDuszs0Sp72uBs7aHZcPVcBu6DzC1D4gmiwKJZmnaGxdNGcalweXX7crrOWY34y/FnQ/VpxPWmbwuoxRxPLq61uIClKZA9u9aLyh0xQ9Unvaqi/rWHQ2Vg3shz/FQDwbXtW7FOUoxfu7OH1OHHjyZIrxVftf8ki4Y8dosw5RPJ/NL8wrG+JCLdZmCuRacvtuofALugd2PxOme0gYcDK8ampI6Mhn0pNtdjvhg9l0Y/KzH71RKV5Wl4izdjg49LBvZzmv0+ka2OyqSyBKYnWhc5TZ6GeOIzM9rGlziGtaKknIAdKh2C8C+0TxmmGLVYSOONmI1VNe9re9l4McdmMRYRyBAJ7yFCsFoeLw1bTQPdCHU+s1tnPhxWuON6W36/pnJydQlkiktrr95L5o3QaErCmbutDZWB7DVpJFaEeq4tO/pBUxsSzaq2Zv0pq0NBi7RPapd83TplMthoAKm00s+OwzAb2gP/I4OPhVaAWZE1gD2ua4ZOBaepwoferotJpmbKnOLj7R4Xdds1U8cnsPa7sBBPgtT5TYxr4pBufFv50cSD3OCy152B0M0kTt8by09NDke0UPapV632Z4bOx1cULXMxE1xNJBb1EAU7Aum1clJHnFPTCUGVaEITlBvvJPZqyTu5MY38zif6V6TqVkvJFd9LLLJTN8uGvQxop4uct4IFzs0/vs73SwrEiDqV0RKd5ugWUqvUaKRDESVqlNFlSxZFFsLRAESdjsyltsylQ2ZC3EnNJFf5mhXGoCFZpM/eMDLGsxfF9PgtkLCRqpG0OWYcXEVr0bPitwLLVYXyl3SdSyQD1H0P3XinvDe9Z8dSnT4Z0M0pY8LcXvGn+j3Kzyix5QHpkH6CsnbX1Ef/GB3OcPgttf9n85umO0A1czC51Osxv/AJqHsWAXQ6X8lPlNo4v2i08zkuJJP9j2G5v/AB4f+KP9AWK0Uk1t5PkOdda6vIE0HgQFfWi9BDdLHE0e+FrGDiS5tKjqbmqvyX2Iullfwaxre1zq+5ixwjpx5Je9jrZsuvNgx+qb/Q30cafbCn44E+IViUTpTzHmt7ZOvVv2ID4AfFV10zUvOOvBrX9gslVZ6SQEWy2x8Z7K17B7RiwkgdNGP7lmrHeTBaJJRlSBzWDiXuhELQO017F1ccbi/iv4SPOZp6ckW/EvlJv+TfeTq2CWy0wkatxaSfrFxMlR+Za9lmWU8lkOGxnEKEzSVr0BrfgtsJWDeVhyxj3JV7OlhyzWGN+hptkTwsnQnI7dH09ykNt7OnuTRiiueafoYZY+hPC70mW+ANzD3KvN+zg+rUcqK5RRmeafoxnlN8nskpNqs7S5wAEsbRVzg3IPaOJAoCOQHSvJCKL6LOlEvsAdixHlTk19mbJgaHRyAucGtDi1ww7RAqc8O9bMU3wc7NFNuR5Un7DYnTSsijFXyOaxorSrnGgzO7MphWmi8uG22Z3KaP8AWFe+DMlbPfNHbpZY7LFADUsbtO3YnuOJ56qk9lFOfagFQvmxbz/MkBzejvXPcb3OrGdbWX5twHJMPvgDkqk2gcm96ZlZXdh7EafZPcvgtzfY9rwSXXz0lUzYXJzVnip0ojU/JMkvwjn4pDL8Nd5CgyWQndVQZrMRzTJRFep8Gg9O/bKFltWelCaolejJ6NGbZyr3Kg0itesx2d7QGOYwlxrUYzKAQOgxNKft+l7YXAlrQ0tBawEYnV4l3q0HIe1x3LD6R6aOmlcWABj4Yo3DeQWPc8EHKmbj/eSxYenk3Z0cvWQ49nNC72YC+x2pxbFKC0E5Bj3ZEE8Acs+BA5lUF/3c2z2qWJri4RvLQ45E059KnXvAyWJssYo5jWtmBNa02WOaOhoAPZ0qkmmc9xc4kk7yd5610saTbkvPK+JyM7cUoPeuH8CVabwknETDV2raI2NHy4k5DsC9V0OubzWzBrvXccb+gkCjewAdtVXeTeCBtlEjmt1hkftloxUyFA7eB+613pCEf9LndXlcvw4qkmdXosWj8abttfod865VPUgOedzXdyPTcQ3CvYgaTsG5p7aLKoPybHm9IzOnNgmaIbWxrsVmdV2VCYyRWvMDj0OKw9hveMTWyYYWlzZHwYmtJbI6ZpbhBBo4Ak9hXrk+k4OVKrxdz2ay11aM2yYQQDhJmZQjkaVHauj028XF+P7OX1eqMlPi/nXJ6fofZJIrHEKVLgZDn/uEv9xCvGxSu+r4qqu+/wBzIowAMo2D+UKadLA0VkoKkAUrvO7isLxuTbflnRWVwiorwicy7JTy/MnW3RKTv8SlWe8Kipe4Dow/EqvfpZG1geHOds4yHOpVudCMIIzpzTRxp8FM8+RFky4JTvcB2lIkuEjLWN7yodn04DhlG09Tye9PTaZANyibiOQGMipPTSqvUdO1GdyyS3sYtN1PbyI7fiFldNoy2xTHL6o556xoI61OHlEBhwWkEnAKzwVFcb8LXUpsUbmSaZgiiyl/3i2SySlrn/SuEurcRgZHrRtNHEucRmTU0OQrloxqmjPkcnF36MMp1yD+Jh4fSsz/ABBQVOuNhNphA/3GHuIJ8Atr4OdHlHqTG0+spLXnn4KKxx5gKQ2SMDN/h+6yNnQXxHBBX6xVpYY427yqT0jG3c4n8P7pD7/5V9yimyHJeEax1ojAyFfBRH28VzwNHS79lhrVpNV2Fgc88gch1ncnTHKW4sDqbzlWnXRN2fYnd3qzZm9YRveD92vyTD7xgd+6xWJx5rrI3HmkeGPlmnHmyp7fI2HnEP8AYQsnqZOlCr7EPZp/yc30jFXjK2V4LNmgoKgCuZzrz4qA1lSK0G7P4rmvNKUHcK96XrtkBb91wcdaZO2TbNPhJApvpuqCOPWKEqvtTQHuAFAHGg30FeaXrwKUrXr9yZe6pJPFRGNOycsouKSPQNBx/Dfjdx78uHBaIWdYG5NIBBA3Opa5+zTeDQih4ZrQ3TpVrH4i9o+wQc6jcaZZHtK5WXHk1yl4s7+HPiWKEdrpGkjsFeSi3vAYo8QaDtBue6rgQ3+bCO1RIdK8NcWGgLq1qKYRGPeT3qS694bSwsdRwc2pAceBrUEbiCK9izyjOLTkti3vqSaVJjFwza5kRI2nsdIabgBJgA8f5SvNp/8AMtH4v/q0/BbvQWEhjZNsNwFu071zjcRhHBjRWnNz3lZK7bHHLb3Ml9QvlJFaVLcRAr1hbcDUJ5PS/wDTl9VKWWGO+X/SN9aocIhaCMT2jCCaZBoqeyoWbvSxzPnDSx2y4gFoq5tATRwA+ySAeQ4ZqJpDpGTNsGmFxzGRoHZAEZjLkod86QGYh4e4OaAwbTjiaCSDma1pQdg4psGKaSfsbqM8G2vQq0Xjia1oecW45kZ5ADeRTJp7+SnGZ0bBrBja9mHEHbnCQupXPI9CoYbU0uJfnmHDcNqoOY4g0P7KbNanvhNQcLQ1tGkAAZUcW73nePFaXDhGeOVbss7Dfzmeo0ZONajPaPtcTkBuNE5eGkW3tglrgaeqdW8bJ2vVcN5yPGizkUjaO2ywZbI47IzI3EYv7NENvp+qEJIwNx0o0Vq7Ccz1sb1Zo0b7Ed5VuOtssskr4o5MZz44cYyyAPHo6EXtYHxMaHPrl6taEAkO9U54TVrv+lCmtxLy/LESDVgwhtMqADIcE/ed+yzta2RxcGVw14DLKvYFZUrXoqeTHokvPgrVpvJvYRNecDDxx9WUbzn3LMq00Zvs2S1RzgVLMVB1tLfipypuDS5oz4npmn8T320aB13PaO9QpPJs4/6jfFY23+W+YuGpja1opXWEuc7mNmgaO9P2ny6vwjVwUNMy+QkA9Aa0VHaFyY4+qVUv3R1H1EHy0/8Ao0j/ACduaCXPbQCpNaAAbySdwWPtN1GeQshqIgaYswZOnob0d/JaHRez2+82ia1SP1b/APLhbsR4a+uWD1ujFXnyXodg0dhszayUqOHFdDBinHfI7ZjzdRqWmKSMXo15PN2z4Lcw2Cz2Vu1QkcB81V33puyJpayjR0LzDSPygEkgEk8gtRjNZpDeFi1pfqw2p2hGQ0Hpw7q91VAm0oulrCWPe94/0gxweTyrTD21ovO47NaLW7OrWnhxWoujRKOIAuFT/e9VS6BZnbtf6ZcvtHJhVJme/wAQWr/ab3lC3XmEfshdWz/Bxmb/AJHN7Z4ihCFQOCEIQALoK4hAC3yk7yT1lSbrtWB9a5YXDfzChoSuKaoZSadlxZtIpYo2sY4UAyGdRmT8VXQWstfj3nPvIPzTCEqxxV0ueRnkk6344FyylxqenxzSEIVgjdglslINQUhCCLoEIQgAQhCABCEIAFq/Jxof6Qtga/ZgipJO77AOTAfaccurEeCy8URc4NaKkkAAbyTuC9Quu9I7usgiaRjdtyuH1n03V5NGQ7TxQB6zeGk8NmZghDWhooKUyAFAByC820l8oe/a8Vjbbf8APaXUjrQ8eCnXToaXEPlNT0/AJ443LgSU1HkrJbZaLU7ZqGnjxV9c+hjW7UmZ6d60Vku9kYo0dqkrZDCo8mSeZvgags7WCjRROoQrykEIQgDwpCELknUBCEIAEIQgAQhCABCEIAEIQgAQhCABCEIAEIQgAQlxxFxoBUrSXBoe6R7TLUMxDFh3htRipXjSqaMXLgVyS5Ku6qsNWNxSbhybXeetaO7dFJJjilJPXuXplg8m9kgyM4JFSSAKDV7UvWcDmEczVWb9G4WtP0wqwHE0UzdGKyhnRtRgc6u5K+EIrkpnOXgyFguaOIZAV5qer2xaPNcGYy8E4sVCwNBaZAY86uxjACdk5O3cS/8A4eiY5wcXv2Zg1zTGGlzdZQDOuIBgO6m0OiunXFbGbRJ7mbQtJ/heMB+KQtIEjm1w4cLXyBjnEVyLWNPD1t+4Fux6NxuiDzLXaoSwjCW1IOHEAQd2/nupQk7kQ7bM+hX7LojdJsskwOszXt2m4nSYIycJ3V2jUHjXLcEW64Y2RPe0udgFA5lC1x1kjS5wzoA1rTUGmYpzU9xBoZQIQhOIeFIQhck6gIQhAAhCEACEIQAIQhAAhCEACEIQAIQhAAhCEAXujm9em3Z6gQhbcHBjzkgfL3oHy+KELSZhJ+AR8guIUgA+KU7ehCAEu4rp3oQgB1CEKCT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QUEhQUFBUUFBQUFRQUFBQVFBUUFBQVFBQVFBUXHCYeFxkjGRQUHy8gIycpLCwsFR4xNTAqNSYrLCkBCQoKDgwOGg8PGiwfHRwpLiwsKSkpLCwpKS0tKTIpKSwsKSwtLCksKSwsLCwsKSwsLCkpKSwpLC8pKS0sKSwsLP/AABEIAOEA4QMBIgACEQEDEQH/xAAcAAABBQEBAQAAAAAAAAAAAAAAAgMEBQYBBwj/xABEEAABAwEEBgUICAQGAwAAAAABAAIDEQQFEiEGEyIxQVFhcYGRoQcUFTJSscHRI0JicoKSsuEkosLwFjNDU3PxNIOz/8QAGgEAAgMBAQAAAAAAAAAAAAAAAAIBAwQFBv/EAC8RAAICAQMEAAMIAgMAAAAAAAABAhEDEiExBBNBUWGx8AUiIzKRocHRFHEVgeH/2gAMAwEAAhEDEQA/APNlwyFdKbctRnQl9odzTElrdz9y7IoczlBdCKOS2x3P3KO60O5pDnJFUkpUWOhRlK5rCkrir1MUcEp5p1lqdzUZdBUqRJNbbn+0fBOC8pPaPh8lCaUtWJliSZK9Jy+2fD5I9LS+2e4fJRlwhRZLgiYL4m9s9zfklC+ZvbPc35KvSmpkLpXosPTE3tnub8l0XxN7Z7m/JQgEqiCNKJgveb2z3N+S76Ym9s9zfkoQXUUFL0TBfE3tnub8kemJvbPc35KLhSSFBOleiX6Ym9s9zfkj01N7Z7m/JQ1yiahaRO9Mze2e5vyXDfM3tnub8lDAXaKCaRK9Mze2e5vyR6am9s9zfkolFzCp2F0kv01N7Z7m/JCiYUI2DSXzgmnqQ9RpSpM8URpSoM5UyUqBMlZpgiO5ITjkkBUSYNbiV0oXFAoIQhAC2lONKQ1qXRWItimhVUFJXQhliYEIC7RKATIihTUsBca1OgIIaG6IouSzBu9OtzU2RRxqCEvAiigahrCuYU4VwpkI0Iou0XUUQABq6GoCVVKMqE4UJaEE0i4mcoMz1ItD1XTyJ7MkIiJHqM9LcVzCls1xiMkJNE45qQQqZIGhshconCxGBKI4MaTjWpQjSsCkmONgwLpRRdATosXoQUBOFi5hUhpZ1rU41iGNToCkYA1KougJVECsr7cNodXxUuytqwKNeAzHUp92j6MdvvS+SpfmZ3AkOCmatcdAmLGyAiiffZ0gMU2LQnAlYUooBUDJJDZakp7CkmNTZDQ3iXUrAhFi0yTM9V86lTFRntUiRQyCnWJuiW0pWaIinMTZYnwkOSljoawJbI11jFIjiSNFkEN6lJ1Sm6vJN4EqZa0iIYkkRKThzS2tTopaRHDF0Rp8sXRGpEY0I0prE82NKwKbFoRgXcCUB3Is9oa+uE1oosEV97Nph7fgpVx5scOTveP2Ue+Rm3qPwUnR0VD+tvxUeSh/nLRsS7q08QqK/wCdwkaASAGg5GmdTn4KbGbotHQJiSBS7I4ujYTvLWk9dF2ViTUaIxtFYYUgxqc9iTgqmUiHAjxNTmqTjY0sqGxlHYj6pCdohFsKRHdEmXwqdhXDErGzNFFVLGm2NVlJZ0yICFGotUdxgMRq09hSgFFj0huNqktaktjTuApHuWR2O4EhzaJ0Fd1dVCGcr4GQxGqSgxOAJirkbEaAxPR71J1KhyolQshtYnDCnHNonGtqobGUSFPDsO+6fcVVXE76YDmCPj8Fo3w7Luo+5Za7H0mjP2gO/L4ouzPl+7KLLDSOKmA88Xw+aXou2pk6m/1JzSo5R/i/pRojvk6m+8qb2K2ry19cF3q1mtJv81v3B73LVyNWS0jd9N+EfFTdk5Y1EvbsP0Ef3R4ZJUxTV2O+gj+78SuOkzSGuP5UcKRVcc9dBqpCrFgJDk5VBaosZxGUJxCmyNA4YlzCpBCGxpmzLGPog2mRrAC40BNOKTaXBoqd1QO9J0jb9EPvj3OUO9pzqYvtAEnpAHzKUaUnG/gT9SuebJ+E5DqHuS2tRZck2Rmx0UjVJ1sYS2solckOoSIws66IFJaE64AqHIdQsr3QrrYFLASmsRqI7ZDbZyCpIGSfakPiS6rH0OPBH1aqHX4WzYaDAHYTz30Jqr8QrHXvHhnkH2ie/P4p4tPYy9Q5QSaNnq96wkRo8dDh4FegwvxNaRxAPeAVgbazDK8cnuHcSog7I6uNKLLfSs7UY+yT3n9kaIyUkeObPc4fNc0rG3H0x17yUnROOszuhh/U1Tf3bKq/Hr4mqcsbpF/5Dupv6QtpgWIv8/xMnWB3NAS43bNHVxqC/wBlzdjvoGdR95SnBO3ZZjqI+loT3m2anUPCD0ojCKqcEOSsI7MuSWdV6zUsdIrzEhjVPbAuebcUagcSHgQpuoQjUFBLBQpomis541WSkEkAgkGhodx6eSskzHijsUukdqGEM4kh3YKj3qPeLf4aKu/Z/SfhRI0hP0jfu/Epi1GUxMLhRgoG9OWR7h4plwjPkl96a+A8JHG0NDScxHWnINDir4BV9zWXZEhzc4bzwANKDuVsxiqnPc39NhenU/O42ap5u5KEScaxV6zT22NNQRQqU2JdMSjWT2mMUqliNORwp0MSuY6xENoIKkMZVONgT7IKKJZENHCxpsCw2kraWqT8P6Gr0TVLCaZwYbTX2mNPvb/SnwTuRj+0cWnEn8TRXEcVmiP2aflJb8Fl9JrEY7Q48H7Y7d/jVaXQp2KzU9l7h30cPeVZ3vo820MDXEtINWuAqRXfUcR8kdxQm7CXTvP08XHmkYG97yEoiAFMEYaa8Tx7Mh3lWOhX+c8c4z4OaqGeLC5zTvaSO40V7oOK2r/1v97VpntB0cvBJyzxb9mydCvNLfLile7m9x8SvSb8tWqs8j+IbQfedsjxNexeXgVVXT7ps1/aTScYo9FuyzUgiH2Ge4FSPNlMs1mo0DkAO4UTphWZz3OrDElFFfq0jVKebMV0WZGolwIbYaJQgU3zcoFnKjUToIfmyFM1BQjWT216IMrFlrqqbTaR9o+DyPitfKshG7U29+L1Za0P3jiH8wotd3aOPp0uDfFkPSqKkjOln9RSLfamGzMZXbGAkEEZYTmOFMwpWmBFY+dHZdFRT4pm97Sw2WFocCaNqAcxRpBqOGamLtREyrTPLT8FpccP0DOo/qKsRGq+5rQ3VRMrtOYSBnuBNfce5WjY1knep2dnp2njjXpfI42JOsjTsbE/HAksslsRxEuiFTmWZOCzKbQu5X6pKECsG2ZLFnUWiaZBjhKkMgUpsCVqkr3GTaGBEsT5Q7PR8TubXN/KQR+pb4RLMeUSx/wrH+zIO5zSD4gK3DSmjH1rc8MkVPk7n25Wc2teB1HCf1DuW8bGvNNBLRhtrAdzw5ne2o8WhWen98TMtIjY9zGtY12w4tq51TU03q7Ji1ZDJ0/Vdrp7fh1/Jlr2FLRL/wAsn6yrXQiZjLSXPeGNEb83EAcMq/3uVDJIXEkmpJJJPEnMlJWpxtUcqOTTPWvZo9L9ImzuDIq6thJxbsbt1achnTrKjaI3ObRamCmyw43nhRuYB6zQdqrruu2SeQRxNLnHgOA5k8B0lexaMaOsskAYKF52pH+07kPsjcO08VVNrHGkasUZdRk1z4+th8WRL82U00SaLDpO33CJ5ujzcKXq0GFGknukQwhJwBS/N0GzKNKJ7rIWAIUzzZCNKDuszs0Sp72uBs7aHZcPVcBu6DzC1D4gmiwKJZmnaGxdNGcalweXX7crrOWY34y/FnQ/VpxPWmbwuoxRxPLq61uIClKZA9u9aLyh0xQ9Unvaqi/rWHQ2Vg3shz/FQDwbXtW7FOUoxfu7OH1OHHjyZIrxVftf8ki4Y8dosw5RPJ/NL8wrG+JCLdZmCuRacvtuofALugd2PxOme0gYcDK8ampI6Mhn0pNtdjvhg9l0Y/KzH71RKV5Wl4izdjg49LBvZzmv0+ka2OyqSyBKYnWhc5TZ6GeOIzM9rGlziGtaKknIAdKh2C8C+0TxmmGLVYSOONmI1VNe9re9l4McdmMRYRyBAJ7yFCsFoeLw1bTQPdCHU+s1tnPhxWuON6W36/pnJydQlkiktrr95L5o3QaErCmbutDZWB7DVpJFaEeq4tO/pBUxsSzaq2Zv0pq0NBi7RPapd83TplMthoAKm00s+OwzAb2gP/I4OPhVaAWZE1gD2ua4ZOBaepwoferotJpmbKnOLj7R4Xdds1U8cnsPa7sBBPgtT5TYxr4pBufFv50cSD3OCy152B0M0kTt8by09NDke0UPapV632Z4bOx1cULXMxE1xNJBb1EAU7Aum1clJHnFPTCUGVaEITlBvvJPZqyTu5MY38zif6V6TqVkvJFd9LLLJTN8uGvQxop4uct4IFzs0/vs73SwrEiDqV0RKd5ugWUqvUaKRDESVqlNFlSxZFFsLRAESdjsyltsylQ2ZC3EnNJFf5mhXGoCFZpM/eMDLGsxfF9PgtkLCRqpG0OWYcXEVr0bPitwLLVYXyl3SdSyQD1H0P3XinvDe9Z8dSnT4Z0M0pY8LcXvGn+j3Kzyix5QHpkH6CsnbX1Ef/GB3OcPgttf9n85umO0A1czC51Osxv/AJqHsWAXQ6X8lPlNo4v2i08zkuJJP9j2G5v/AB4f+KP9AWK0Uk1t5PkOdda6vIE0HgQFfWi9BDdLHE0e+FrGDiS5tKjqbmqvyX2Iullfwaxre1zq+5ixwjpx5Je9jrZsuvNgx+qb/Q30cafbCn44E+IViUTpTzHmt7ZOvVv2ID4AfFV10zUvOOvBrX9gslVZ6SQEWy2x8Z7K17B7RiwkgdNGP7lmrHeTBaJJRlSBzWDiXuhELQO017F1ccbi/iv4SPOZp6ckW/EvlJv+TfeTq2CWy0wkatxaSfrFxMlR+Za9lmWU8lkOGxnEKEzSVr0BrfgtsJWDeVhyxj3JV7OlhyzWGN+hptkTwsnQnI7dH09ykNt7OnuTRiiueafoYZY+hPC70mW+ANzD3KvN+zg+rUcqK5RRmeafoxnlN8nskpNqs7S5wAEsbRVzg3IPaOJAoCOQHSvJCKL6LOlEvsAdixHlTk19mbJgaHRyAucGtDi1ww7RAqc8O9bMU3wc7NFNuR5Un7DYnTSsijFXyOaxorSrnGgzO7MphWmi8uG22Z3KaP8AWFe+DMlbPfNHbpZY7LFADUsbtO3YnuOJ56qk9lFOfagFQvmxbz/MkBzejvXPcb3OrGdbWX5twHJMPvgDkqk2gcm96ZlZXdh7EafZPcvgtzfY9rwSXXz0lUzYXJzVnip0ojU/JMkvwjn4pDL8Nd5CgyWQndVQZrMRzTJRFep8Gg9O/bKFltWelCaolejJ6NGbZyr3Kg0itesx2d7QGOYwlxrUYzKAQOgxNKft+l7YXAlrQ0tBawEYnV4l3q0HIe1x3LD6R6aOmlcWABj4Yo3DeQWPc8EHKmbj/eSxYenk3Z0cvWQ49nNC72YC+x2pxbFKC0E5Bj3ZEE8Acs+BA5lUF/3c2z2qWJri4RvLQ45E059KnXvAyWJssYo5jWtmBNa02WOaOhoAPZ0qkmmc9xc4kk7yd5610saTbkvPK+JyM7cUoPeuH8CVabwknETDV2raI2NHy4k5DsC9V0OubzWzBrvXccb+gkCjewAdtVXeTeCBtlEjmt1hkftloxUyFA7eB+613pCEf9LndXlcvw4qkmdXosWj8abttfod865VPUgOedzXdyPTcQ3CvYgaTsG5p7aLKoPybHm9IzOnNgmaIbWxrsVmdV2VCYyRWvMDj0OKw9hveMTWyYYWlzZHwYmtJbI6ZpbhBBo4Ak9hXrk+k4OVKrxdz2ay11aM2yYQQDhJmZQjkaVHauj028XF+P7OX1eqMlPi/nXJ6fofZJIrHEKVLgZDn/uEv9xCvGxSu+r4qqu+/wBzIowAMo2D+UKadLA0VkoKkAUrvO7isLxuTbflnRWVwiorwicy7JTy/MnW3RKTv8SlWe8Kipe4Dow/EqvfpZG1geHOds4yHOpVudCMIIzpzTRxp8FM8+RFky4JTvcB2lIkuEjLWN7yodn04DhlG09Tye9PTaZANyibiOQGMipPTSqvUdO1GdyyS3sYtN1PbyI7fiFldNoy2xTHL6o556xoI61OHlEBhwWkEnAKzwVFcb8LXUpsUbmSaZgiiyl/3i2SySlrn/SuEurcRgZHrRtNHEucRmTU0OQrloxqmjPkcnF36MMp1yD+Jh4fSsz/ABBQVOuNhNphA/3GHuIJ8Atr4OdHlHqTG0+spLXnn4KKxx5gKQ2SMDN/h+6yNnQXxHBBX6xVpYY427yqT0jG3c4n8P7pD7/5V9yimyHJeEax1ojAyFfBRH28VzwNHS79lhrVpNV2Fgc88gch1ncnTHKW4sDqbzlWnXRN2fYnd3qzZm9YRveD92vyTD7xgd+6xWJx5rrI3HmkeGPlmnHmyp7fI2HnEP8AYQsnqZOlCr7EPZp/yc30jFXjK2V4LNmgoKgCuZzrz4qA1lSK0G7P4rmvNKUHcK96XrtkBb91wcdaZO2TbNPhJApvpuqCOPWKEqvtTQHuAFAHGg30FeaXrwKUrXr9yZe6pJPFRGNOycsouKSPQNBx/Dfjdx78uHBaIWdYG5NIBBA3Opa5+zTeDQih4ZrQ3TpVrH4i9o+wQc6jcaZZHtK5WXHk1yl4s7+HPiWKEdrpGkjsFeSi3vAYo8QaDtBue6rgQ3+bCO1RIdK8NcWGgLq1qKYRGPeT3qS694bSwsdRwc2pAceBrUEbiCK9izyjOLTkti3vqSaVJjFwza5kRI2nsdIabgBJgA8f5SvNp/8AMtH4v/q0/BbvQWEhjZNsNwFu071zjcRhHBjRWnNz3lZK7bHHLb3Ml9QvlJFaVLcRAr1hbcDUJ5PS/wDTl9VKWWGO+X/SN9aocIhaCMT2jCCaZBoqeyoWbvSxzPnDSx2y4gFoq5tATRwA+ySAeQ4ZqJpDpGTNsGmFxzGRoHZAEZjLkod86QGYh4e4OaAwbTjiaCSDma1pQdg4psGKaSfsbqM8G2vQq0Xjia1oecW45kZ5ADeRTJp7+SnGZ0bBrBja9mHEHbnCQupXPI9CoYbU0uJfnmHDcNqoOY4g0P7KbNanvhNQcLQ1tGkAAZUcW73nePFaXDhGeOVbss7Dfzmeo0ZONajPaPtcTkBuNE5eGkW3tglrgaeqdW8bJ2vVcN5yPGizkUjaO2ywZbI47IzI3EYv7NENvp+qEJIwNx0o0Vq7Ccz1sb1Zo0b7Ed5VuOtssskr4o5MZz44cYyyAPHo6EXtYHxMaHPrl6taEAkO9U54TVrv+lCmtxLy/LESDVgwhtMqADIcE/ed+yzta2RxcGVw14DLKvYFZUrXoqeTHokvPgrVpvJvYRNecDDxx9WUbzn3LMq00Zvs2S1RzgVLMVB1tLfipypuDS5oz4npmn8T320aB13PaO9QpPJs4/6jfFY23+W+YuGpja1opXWEuc7mNmgaO9P2ny6vwjVwUNMy+QkA9Aa0VHaFyY4+qVUv3R1H1EHy0/8Ao0j/ACduaCXPbQCpNaAAbySdwWPtN1GeQshqIgaYswZOnob0d/JaHRez2+82ia1SP1b/APLhbsR4a+uWD1ujFXnyXodg0dhszayUqOHFdDBinHfI7ZjzdRqWmKSMXo15PN2z4Lcw2Cz2Vu1QkcB81V33puyJpayjR0LzDSPygEkgEk8gtRjNZpDeFi1pfqw2p2hGQ0Hpw7q91VAm0oulrCWPe94/0gxweTyrTD21ovO47NaLW7OrWnhxWoujRKOIAuFT/e9VS6BZnbtf6ZcvtHJhVJme/wAQWr/ab3lC3XmEfshdWz/Bxmb/AJHN7Z4ihCFQOCEIQALoK4hAC3yk7yT1lSbrtWB9a5YXDfzChoSuKaoZSadlxZtIpYo2sY4UAyGdRmT8VXQWstfj3nPvIPzTCEqxxV0ueRnkk6344FyylxqenxzSEIVgjdglslINQUhCCLoEIQgAQhCABCEIAFq/Jxof6Qtga/ZgipJO77AOTAfaccurEeCy8URc4NaKkkAAbyTuC9Quu9I7usgiaRjdtyuH1n03V5NGQ7TxQB6zeGk8NmZghDWhooKUyAFAByC820l8oe/a8Vjbbf8APaXUjrQ8eCnXToaXEPlNT0/AJ443LgSU1HkrJbZaLU7ZqGnjxV9c+hjW7UmZ6d60Vku9kYo0dqkrZDCo8mSeZvgags7WCjRROoQrykEIQgDwpCELknUBCEIAEIQgAQhCABCEIAEIQgAQhCABCEIAEIQgAQlxxFxoBUrSXBoe6R7TLUMxDFh3htRipXjSqaMXLgVyS5Ku6qsNWNxSbhybXeetaO7dFJJjilJPXuXplg8m9kgyM4JFSSAKDV7UvWcDmEczVWb9G4WtP0wqwHE0UzdGKyhnRtRgc6u5K+EIrkpnOXgyFguaOIZAV5qer2xaPNcGYy8E4sVCwNBaZAY86uxjACdk5O3cS/8A4eiY5wcXv2Zg1zTGGlzdZQDOuIBgO6m0OiunXFbGbRJ7mbQtJ/heMB+KQtIEjm1w4cLXyBjnEVyLWNPD1t+4Fux6NxuiDzLXaoSwjCW1IOHEAQd2/nupQk7kQ7bM+hX7LojdJsskwOszXt2m4nSYIycJ3V2jUHjXLcEW64Y2RPe0udgFA5lC1x1kjS5wzoA1rTUGmYpzU9xBoZQIQhOIeFIQhck6gIQhAAhCEACEIQAIQhAAhCEACEIQAIQhAAhCEAXujm9em3Z6gQhbcHBjzkgfL3oHy+KELSZhJ+AR8guIUgA+KU7ehCAEu4rp3oQgB1CEKCT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s://encrypted-tbn2.gstatic.com/images?q=tbn:ANd9GcQZ-FI9CvqpE03vKkj6Ptn9BRm-HqRAHdlpyW_3lft6NcEPZX2b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2619375" cy="1743076"/>
          </a:xfrm>
          <a:prstGeom prst="rect">
            <a:avLst/>
          </a:prstGeom>
          <a:noFill/>
        </p:spPr>
      </p:pic>
      <p:pic>
        <p:nvPicPr>
          <p:cNvPr id="10250" name="Picture 10" descr="https://encrypted-tbn3.gstatic.com/images?q=tbn:ANd9GcTdhMJF2ck5C8necvSqWASM9TKWt7SaDvLBZnjsn-Jl8oXh1rDn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05200"/>
            <a:ext cx="1847850" cy="2476501"/>
          </a:xfrm>
          <a:prstGeom prst="rect">
            <a:avLst/>
          </a:prstGeom>
          <a:noFill/>
        </p:spPr>
      </p:pic>
      <p:pic>
        <p:nvPicPr>
          <p:cNvPr id="10252" name="Picture 12" descr="https://encrypted-tbn1.gstatic.com/images?q=tbn:ANd9GcRqS70t99iQUJTlxvUGK3DrUWBB7UZ7S51QDYYivMghP9d-A2m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81600"/>
            <a:ext cx="1105856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They drive me nuts!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drive me crazy!</a:t>
            </a:r>
            <a:endParaRPr lang="en-US" dirty="0"/>
          </a:p>
        </p:txBody>
      </p:sp>
      <p:pic>
        <p:nvPicPr>
          <p:cNvPr id="7170" name="Picture 2" descr="https://encrypted-tbn1.gstatic.com/images?q=tbn:ANd9GcQs17YzMuMXqLQvIkZpLBbL3cyUAvvQHQ6NPo_mk43J6MVmlUi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2543175" cy="1800225"/>
          </a:xfrm>
          <a:prstGeom prst="rect">
            <a:avLst/>
          </a:prstGeom>
          <a:noFill/>
        </p:spPr>
      </p:pic>
      <p:pic>
        <p:nvPicPr>
          <p:cNvPr id="7172" name="Picture 4" descr="https://encrypted-tbn1.gstatic.com/images?q=tbn:ANd9GcTxOn-sUOvTJmvs_wDccyynDDbMCI423BiP_ZtZ-6licCh_agnq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Pushing and shoving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Refshov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95600"/>
            <a:ext cx="3200400" cy="2228851"/>
          </a:xfrm>
          <a:prstGeom prst="rect">
            <a:avLst/>
          </a:prstGeom>
          <a:noFill/>
        </p:spPr>
      </p:pic>
      <p:pic>
        <p:nvPicPr>
          <p:cNvPr id="3078" name="Picture 6" descr="push it gif photo: Push Gif therewasonesetoffootprintsp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23812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book in which you write down your personal experiences and thoughts each day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you keep a diary?</a:t>
            </a:r>
          </a:p>
          <a:p>
            <a:endParaRPr lang="en-US" dirty="0"/>
          </a:p>
        </p:txBody>
      </p:sp>
      <p:pic>
        <p:nvPicPr>
          <p:cNvPr id="17410" name="Picture 2" descr="https://encrypted-tbn2.gstatic.com/images?q=tbn:ANd9GcSsstBgx6p-y16K1GdthChemRBW3mKLnxqA-WnXd2ikuOQ8KdjU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1771650" cy="2590800"/>
          </a:xfrm>
          <a:prstGeom prst="rect">
            <a:avLst/>
          </a:prstGeom>
          <a:noFill/>
        </p:spPr>
      </p:pic>
      <p:pic>
        <p:nvPicPr>
          <p:cNvPr id="17412" name="Picture 4" descr="https://encrypted-tbn2.gstatic.com/images?q=tbn:ANd9GcT4AlP63LbgvdO_r5-CqwJrOG1UMGLyx_GVR-tZ32GDyyDkb34x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275851" cy="1514476"/>
          </a:xfrm>
          <a:prstGeom prst="rect">
            <a:avLst/>
          </a:prstGeom>
          <a:noFill/>
        </p:spPr>
      </p:pic>
      <p:sp>
        <p:nvSpPr>
          <p:cNvPr id="17414" name="AutoShape 6" descr="data:image/jpeg;base64,/9j/4AAQSkZJRgABAQAAAQABAAD/2wCEAAkGBhQSERUUExQUFRUWGBwWGBgXGBgcFxsYGBcYHBgYGBgXHycfGBkjGhYYHy8gIygqLCwsFR4xNTAqNSYtLCkBCQoKDgwOGg8PGiokHyQsLCwsLCwyMSwsLCwsLCwsLCwsLywsLCwsLCwsLCwsLCwsLywsKiwsLCwsLCwtLCwvLP/AABEIALgBEQMBIgACEQEDEQH/xAAcAAABBAMBAAAAAAAAAAAAAAAEAAIDBQEGBwj/xABMEAACAQIEAwMFCwkGBQUBAAABAhEDEgAEITEFIkETMlEHYXGBkQYUI0JSkqGxwdHSFTNTYnKCosLwJENEVJOyF4Oz4eIWJTSj0/H/xAAZAQADAQEBAAAAAAAAAAAAAAAAAQIDBAX/xAAwEQACAgAEBAUCBgMBAAAAAAAAAQIRAxIhMUFRYfATIoGRoXHRBBQkMjOxNOHxwf/aAAwDAQACEQMRAD8A1vNvAxV1M1gzjNSAB/X9fdjpmS8jWXYK1SrVPINFIGp88HCliU6OlYflzSdI5Gc1jHvnHdV8kHDutKox8TVqSfPoQMPHkh4Z+gb/AFav4sGcjy8zg3vrC99Y73/wj4Z/lz/q1vx4cvkn4Z/lh/qVvx4MzDy9TgPvrGPfOPQI8lXDP8qvz6v48P8A+FvDf8onzqn4sLMx+Tr36nno5rC9849DDyYcN/ylP2v+LD/+G3Dv8pS/i+/BmYXDqedffOMe+MejV8nXDh/g6PsP34evk/4f/k6HzcGZhcOp5uNc4x2+PSn/AKB4f/k6HzBhy+4TIf5PL/6YwZmFw6nmlqvhjBcxOPTP/onI/wCUy/8Aprh3/o3Jf5TL/wCkn3YMzC4dTzFXcpBbS4SPR/RxinxDw1x6L4x7lsoF0yuX0GnwSafRiX3O+53LCivwFHc/3a/aMLOJ1wPOi50xthwzTeBx6lTg9AbUaQ9FNPuxKMjTG1NB+6v3Ydk5keVhXf5JxKgqnam59CnHqdaKjYAegDDsFseZcjy6mTzB2o1T6Eb7sTJwfNnbLVz/AMt/ux6dxgYLYZuh5qT3NZ87ZTMf6T/diZfcfxE/4Sv8wj68ejzjIGC2LMedF9w3Ej/hKvrgfWcTp5O+Jn/DMPS1MfW2PQcYzGC2GY4Evkx4mf7hR6alP8WJV8lXEj8SkPTUX7Md4xjBbDMcOTyQ8QO5oD/mH7FxMvkazx3q5cfvOf5cdrxg4VsMx5w497k62UqFHdGIUvyzEKSDv6MNyNXQqd10ON08pyf2hj40K30NP245/TrRnqq9CT9QxcWVVlrhYktwsaEmvcbrG5h+t9SiP9x9uPTXDjNJP2F+rHmLjS/Ct6f5Vn7MejeD8Yp9lRUsA70kKr8Y8s6Drsccmrm0d34lVgwffAuzvjOAq/EQp7rbb8o/3MNcYXig+SfnUvx42ys83Mg7CwJ+UR4fxU/x4Q4iPD+Kn+LBlYZkGAYRwJ+UR4D56ffiDNZ0OpHKOoPaJoQZB9RAOKUGLOgyvm1QSxAEge0x/wB/QDitf3S0xuHEi4SAJGu0nXRSfRgOvkwxJuGotkuCYGm4EkleWZ6neTiGtwsG4BoDPeVDNGiwFWF5ViRp0x0RwsOtWZub4Gw1s6FS/cb6Ea6xoTocZymbFRbhIBJAkQdCRsfRigXhzKpCWqOaAGqwHKqFfualSug21w/heSalaLy6rMBi5IMQDPZjoW0/W82IeFHLoylPU2TGRgJc2x+L9FT8GF79aQIEnblqdN/i4xyMvMgzCOBPfTnYD5r/AHYaa9Tw/gb8QwZGLMgXjncOM8A/ND0n7MVPuizlUIdD/pH6+0xN7nuIlaIvAEsY72o06AHEuDsvNobOMI4Fp5y4SIPqfcbjbfCau/Qfwt9sYrKycyCcLAZrv4fwH8Yxg5ioOn8IH11MGUMwXUqBQSSABqSdAPSTgHN59gJpBXPnMDUcm8SCdNMR0s21VTpIkqeVIlSQQfhD1GBHyzBlULc1gAJsBC0iIN0mDLjp9WNIwSepLk3sPPFqoMsKdtzCVIMhXVNJbeSwjxgbmMT5ji36M3HWdP1ZHUHbXY6A4gbhUmDdt3S1OIuVjy2nQsoJ8+I3ygSWJa5AW74LBTKkxZFtoOngDGuNEoNka0WbcYogkGooI0P/APf63HjgujUuUGCJAMHcSOvnxVLlwtoDKASVX4QaljJA5NTOHJmOdaYbU3RDaQkTraNpA064zcE/2l5uZa4RwEcs5+N/G/2EYY2Sb5f8VX/9MZ5VzHb5B+MHARyJ+X9NX/8ATDBw8z3gfSGP1vgyrmO3yOb+VMfD+mjXH/10j/NjmjH/ANxb0/yLjoflQ4eVrjm3StpsB8DR8+ObUp9/yesf9NcFG0XobNGFjM4WNCTXOOH4RvT/ACLjvnuX4NQWlTqkXO9NWBfUrKAEJPdWOg8ccE44PhD54/2jHob3JVR70oQCT2Kbfsj2Y5U6m6O/8UrwMOyyq1KYIlZ0EfBk6epTHoxq3vypZpSYLSLqr9mxIZYAYqw5jqbPEjXfG2Vqr9EnT5QEH7fVihrZDMkQSokKINaobqgZWDbcoLLFq9D6AO7AaW55Mi3pcURiQFqSADrTYEgzGhAPxTuBscBh6wrOwRinIALdWFpui6ItJnzyfNhZ3hpLkhKfMqpBYyQjs7LIXQEEg+PXBPDqFVQxcIXZ2PfYwCxKoCU2CwPUcLyxVr5C2wDNcRzRpWGg4dgwJXWAdgCDytBPU9yBNwIu/fevdfz6bTtInTFdXSpUqBqbUxaCCRUZoJBHdtidQZ8x3wJnuGVYep2qU3NsEM5UAABl21La66mbd41tqMqTpf7FbQszm80HvUPaWUBXKDVjbaQp1QXabMTE6DWU5rMJcxpOVVJl6lPvCWdmCsdNgI6A7YE97VqtkV6YYEMuruOVrwpYBFZj1BEwoI1BbFvmmLU3RnpAMrKTcZgLDmPNPqw5NKlS+RL1KzhOerPHbrUgUkZSTTW8km+oQH0HcAU7TPXRtfNVatZFQFQA5guAZSsFLi082gi06c+CW4GZpshpAIp3Vmum224kgmIJmd4OuARwSS9tWmHcVb3WkQxFRgWtYtErFsyYn21mg3m/82CmT1sjVS1gwupgO7FyCxWb7gJlGGmui9ATEKjkq1daZeOQ1AWvIYk3KGAAEQyiASdvEDCp5MOD/aRLFhIRVm4SRDassRGp0AAPi+pQVK9JVry7OCU3n86wJ10AJcxoOWehwZvf6MKFn6VYOrFlB5SwvYBjKrExyLcQYEz4bnFylar8ZKYPmdiI9JQYq7+3q8rXBbdeziOZXBJciNVIIEnTpi2NN/lj5v8A5YyxXok9xxsovdEahTZN577Hp+xhcNqP72WEkhgdCOjqYE+MYx7oaLQfhD80ffiPJU6nvNrGW4XMCRqCoDDQfrAYwVZka8C2ipeboUWtEMCys9oECNe6xHpIwn4k6aN2ZlTHPaJS2QZk3G7bzYiy+UKFSagPMGQAE6CmyzJMxDEyT69Yw2o6hxU7U6hntFPZYRXYyZABC+efHXHQknpuZO0Nr51mem9NqQBVjPaEqQLSCwtGkE+gsPQce8Kzq3NQa9rw0sYa1QrJA0tK6amZ1PiJlOAU3pdoKjgwo7RUQVCKeqxbN3TTXujSRgrg9JuyYUqweKjc3LaQ57SRymfznj464uVRXle3QSviE5Ko0sA1MhmZl7+oIF0EiG5rjpPexBxinaadSp2ICsQzMpMIabk/Sq+vEHDOEk1DNYsKTBVItuW1VhBIOkO4Ox0Ez0P4tw++kwZqrAc0KKZJtIOgKwfRjN5YzWvbK1aKmmtoQ9pPa1CFbsnDqyJyBRJlYR50g3t0OM5Ai5gaphatRLeyeYYklQxINkMpggwQIOMdqtyr8O5QXrNROUUzqNYYtA1DC6NziejXoOBUUViarhUNzLe6owuUgyoCBgSY0XrjZ3Wt/He39E0SZfhi3jsnYCmbRaq2BgLWEMdTAAMaSJ704dxLJNQpGorszIblm0BZJLLsYVpIiDuvgIiC9nVp01hO9K31GU3S4cNII5lcGRu48Ri0zNBGRlMNKwVaowUzuDqdPUcZuTUleqHWhDl807MASQC7oIKHVJ1PINDafo8cG+9j8t/Yn4cazkiAyN2VNiaShj2nObDaYLQCxkGCdk32xa8NamUAqqoqKIckKFJ/VI0I9Hrg6YWLh1qhRZYnLeNSp/D9i4jGXE96p84j6oxDflySAKZIInlBjQHw8DjHaULotSYmOz1gkie75sY0+vsXoc58qdECtThiZFQamdTRTx9GOYUmnOr6F/6S46n5UrO1oWiJJHdI3Rh1A+SMcmot/a6f7Kf9IYg3jsbXhYZdhY0JKDjHfHq+r/tjv/uIqE5HLQB+ZWSdOg9uOAcUUlgemn82O7+4FmPD8tBj4L07HHI/5Gejja/hofU2SstSRDINOqsfZDCMa81JiSO3k9uVsVSYDEoPjGyLyek6DwxsL0CSOdtuluvp5fqjFXmMmEIVqrBalQsRKr4tcpgMCGC6zudhOOzClTPJkiUZYk6100YNAQC2CBCw2gMEEGZuYddJHzwLBO0Uh1Yi1STIgEAAzMNP7p8MZyvDaZgoXYKeWS0CAYtkbcx2+zQHM5JAWYNZ2K9mgvYNsrkMZugm0ADXlmTMY0jlk6d+yJdhWVyoRrhWJJCpJVYI17MC0ACJMR8oz0h/Ek5QzVXRUNxZQgtBBBY3A6Qx16b9MCtw9XamUBAVllu1JC9mTKFbu+CLJiRJ10jD+ImklSnfWKq8qQaxAm2V0J25SP3vRg3l/pBwK3I5Sk1FZrVk1hQCJbkIuVbSTdS1Ji6JOm+M5fJUDFOm9S1iUulIhaRSUNsQ0MsnvEMRMAi1ocJyyEMoCmLRDtoDuRzaEzqfADFMM9RNMVaaL3krEK7GQ94Bcb3DvHfxxsp57y38cSaoubBRXmq1SIAE2HYGAAE3hfCSfHFbX4fSeUTtqjFGAIcQqwJQExA51Fo8VkaaOqcWolgHhk0Icl4JAYghSxI5lAE6mRG4OBF4vSe0stJZCETcTNRVLvoe4JKnxMSYxEYyWuo20yRstTUvUdazLUYU+aQ5PZmAEKiTICgaAHbFhXdEUBELC2VLlhcVKkIGKli2pI84jxhcKNJg9wXSpKggCFsW0gHbqfEEnbbDF4gJfQW9saZIVmYALIYKoMroB11adtCW2610DYJ4e9NR3ayAsQWLMQXBIILTJ1kBiADiyNEeL/Ob78a9XzilpdLUBW4usLA7RdSFiZNMx5x4HFyBS+Sp/c/7YzxYta6ji10Kv3Q0lt1LfPaPrxDwJQMtcHYAE7EeYbmdMSce7OzRfZSPr+LgLhtVfelQqNRMDUEmBpHn2xjWqRotiwUIjIgJJULTBDnuP8W4/rIg02DjacYp01pOy9m/fSlJqm1aTgR3j3ZuAEamBhVuLKjMOwU2IzyCYkXSqm2NVUH94DEef4jYYaihJJUkUi1wUyDGvJDCSdpbw17IqT0rfqZOiSiiKitSDWGoadNe2qhZDOpMDQJoxjXYerL8Vo6IEeTBYCqVKuz2xJYFiH3K7aHrhtbjVJSypQLERZFPvrbq6C2SqnQ+rxGH1uJuphKF5Bt/NVAQJtFSQtpB3tEGOumFlbdtP37/AOhaBE4hSFd0WhL8oLtVYlu6BLNJtAPe1EI0bYs6dShUDK4pqRoy3DrsQwOoPQj6CIwHk6j08xUZ1Y03aAewYG6yiBGkhTDDwlenWzpcQL0wypUW5ZWV2kcpMEjwOIxeFdNbY4lJnsjlxUUqEfle6fhSZ7O2QWn4mh2gEdcQVsz2JYikq3MakileNUUBGZQbASGBM6SOmuCqGXrjsyhqqVFSmxqKhtQMCkLygzYo9BMdDgWpxqu6VgyEK9FnpWgGYm1j1W4WwG3IMeGNY29Lv169+hLLhEly1qU4uEimCx5yBMr3bVQ6bk9Iw3J8RftVV0ZZFSR2ZtJVlsKGJIKXH642wdSquN7mO8GwGPQDikyOWd2y9UBgVF7LegWai814Gt1pkRpO/nxjTTuu7LZY5zMr2nPCrby302KzzX7wLgLfUTHXDPfWYtDcxuci1VVWCAmxkvMXFQCQx2aREQY8/mr6wDUyUpkLUBZbCzhDTBB1aLpgA7g+GH5fIGkrIShQsWB7Qh1KiYlV1YR3tyN560qUVffe4uIzJZmu9K8U5Z1pE3W2kjSqCCfCfTOmM0KGZVlc3EqLSvwbFlvYmajMDdaynQASvgdDsu9gFNTT0UnVyTE6k8uuszienVcmB2ewbdjodjttpiJTaukqGkc+8q1QzQJQj4RRrHya3gTjiqN/aaXoQfwxjuHlYR+zpE26VUOk+FUdfTjhLv8A2hPV9BYY5zdG3XYWB78LGgAPGDBHq/mx3DydLdw7LSdOzOxj4x3xw/i+se36TjtXk0KnhuXu+S4Hqc7Y5n/Izuxbf4WP1+5tWYp0ZF5TbS5h64k664ql4lRFdVIpAXMskRbE2G8mDeVG2mo6xi6qVwIhW26Ix+oaYrWVmq1Sy1EQ0qa3Wam01iYJ2i4Hbc7468PjZ5Ugts7lyYJpkz5t/N4nzYq6nFcvIJpUSW0EBSyEAkCpK8mgPjEHGUy1cok9rK1A+loDqxa4A7gi9tzrA2nRg4fmQQs1Soq3yWQcrND2tdd+bZwBCwWOpgY2jCC4/JDbf/Bx4iC600p0yrEFqqU+QKQ5a0kQzSEE7G/bQ4a3FGVqQalHPrZTJ5RepJABImFYW/KHyTiyHGAjMrI4tie7oCBLHm0WSBO2h8DEVU1BmZWgbSpua5BrNOCQCdYBA9HTCTXFcOY/p/QVS4gjEgK0iDBpPOvQ8um2KjJulD4JS4NMAU07FganwfeaE3uMT07Pz4sqnE+VzTXmm3dO8WsW4TNt3XwmMB1kzBB7MFeoIrKfhNQS5ZGldALQPHQaRMFVp6Lqxt90D5jjVcmmKYYypFQtTdIqGwIBchG5OgBkA9YwqArK9guFlApSMd4rZqwIO3LO3owxq2ZquijsSaT8ymoAXseJYKpsEAgQDq07Rhpy+YRr2emrlXpKe0Yi5yGvVWSJVUHKBHqGNaS00779hWy04LmnUWVe0NSAW6roBqpJnWQToNxoOuKhrLUdkWobmBiBbZ2SqTBI57ht+qOhOM0so7MrBkNpYMynmdSo0YhYDSqSRGg0jE2ZrOwYWqoWGNzcsb8wC90wdpxlfmtVruVwA+I18x2dQOhsNN5bk0BUROoPKLjoNSRsBODchXcKRBqAE2kOpaC0gEs3QHeTMYp8+tUmojmmqkOgEvagtptKqF5zz6ztBiAMXYz8m0GnJ2ALSRrqOXVdDzbab4rEXkSSRKeoFxrMNYeR/bT/AB4D4FnCuXc2kFZbadAJ6eYHE+frvUpLUFkOoYbmAVBxBwOizUqiNBDaSCREgjHK0k9TZbBwzFaqUKhqdObpAgshIgEHUPbceneHXZZ3LVTUVgKgRCxBBHaQ1MgqC+sXqpidbv1cNyGWZQpL0gUCK0OdGUQQOgu13EwcWzV2IkdnH7Z9HQeOmOhyyvy0Z7lLlquc7O8LczDRCaYTVAQ9wNxN+/ivQHBvCc7ValFRGNRWZWI7Mag6bGO6V2wDS4NUakipXVk+NdNVWgFTAYwBr3dVBUaaaj1vc+aFNy1YEs6/CVLiUXlXUs0EGObYMDEaCNHkl5dLvkyVa5hFc5ipUrCmGXs7SsuApqFFkNB1W0A+mpO40C4lkcwlEooVaaoyrNQAxd2itEbhUsCz1J2wVkKhpJVIq0jy3RY0KyU4tkkDuqpt36xEYZxPss1RLVSioNSzU4eFZSCvMeUmQdiNdJ2qLaklWmnB98xFpluImrNopmN4qbT07npHpB8Dij/JdSjTpqRSMlacCQtRiDaawjWI3EHrrtgxa9NXore1NgOzVeyKm0lQoYEnlLBQPPIPXB+YoEhZLOVZSAAgMg6HWBpr1xin4b02Ze5U5c1bjSbs5DhWrFmvV1UuANNRYLgdIDgEGTJGUyqZVSBVpoOUvIm4nlDTE81sddjEGcDPUDfnWdVrU1qG0KSXgKzAKGITswAT0AGJVyVKWa6pUNIoLmZYCA8rC1YKoQ0GJkOeuNZdduhJNk6SvWdke2qxuMoeUhUVl5tJhFJXcSDscPOTWlFOUtU9qoPLrJ21mq0zueokknFj+T1B+N3r+g5oi7QbxpiZcvtLP844weL7FZTX8plLhLSHa5WQKCSDVq2oSTOweYIELrOmCuC5QK5FMlVsAWZMlWYPozGIYiSDqST5zY1eH0jIbWd5Y+M+PiZ9eM+9aWmsW7fCNppsObbzebFSxsya11Eo0aV5Vsu3YJLzzr0A2J8PORjgFZ7awPgf5mx6C8p6J73Uhpgj45b49PxJ8ced+IH4Q+k/7mxzG8S7/K4xnGuTjODMy6Np4p9n2jHZ/JXV/wDbqMCT8INP2zji3GOnr+sY7J5I3P5OpgfKq7/tHGT/AJGds3+liuv3N6qVH0hAfS0fYZxrna1bqtN3pq0g0w1SN2YENpzXBNJ6P6cbHVRzEMB+7P26Yo62WXtHUsQoKKxUKoWbmBEa6l4Ovh447MFrU8mVhOQymYp2SwMBQ11RjqFhoFkanWZ0jBuYzTDfsx5rzPstxFlMyrAAVSCdLSqAiACREdBGGtkuzNSr2jS0F9E2UR8k6ASfbglrLzB9Ct4lXZJqqFeKRR1uMWsQVZiVgAS2g1N2gOLLh9ZyCq2nsz2ZY3cxQCT7fpwE2Uo0+Vqj6A6G0gimoVjBUgwIW4jpE6Yho0aVOqwBYCKbk/BwA7FbmJXUlhM+Amdp0aUo0idRua4eabhAyjtO1ZbUN97VadQ6loMECCYACnwwNVJUqVZS1JQSBRZVNqmFqt2kFlCkwNQVkeGLBsyHeiyFmJZlk2SqmmZ2SRLBVOwlYnbEuf4XSGrIzO8jltUsWVr+aB8W7Un68WpuNKXe4VyA6YCFqprBSHe6KcAs4UsqhiZ7mhGp1GLCrlDWCsKnKYYAKIOzAySSPSD1OA8pl6dRWqWsqqthv1JVRMCNCkRB1n1YfV7Oi1IIHipcSEOpCrMxpoJmPQOuMpavTf0KWwTk66UwQrGZi3dgA3ZrALd3b2jAxry7N2jsCaakWkIEYBgxYAQQHbQnaMRrmqJpu9OAFrrzXyCxqLe2uzWz54g6dHUszl+ZQjFSxUAMSHalAhRdrCgGf1T1GLUd3T+OhLJi2X5dSCoc2hIgGEcsoGg2GvQ4jqZGmHSiIcXPMqhIYKjam3UlG9JET1wJm69CpUDXKvOyOS1STTNNgrsbhAugAnqwgzIxbUcjlRa4KkxIc1SWMg6li0km4+3Dl5KuxLXkQcTykJAYgTsAgGpk/F8STgb3O02F4DeG4Hn8Iw/ij0Le8n+rP82Bfc72c1SrHQAkKZnf2nHFI3WwTRpU4m60BbrVprBRo+EZWuEEDfTqMZ97ZchzfUKibyF0I0UFiVkqpUkEaTJxP78VSqWMQy2rzGCRshkbRJnUDzziKnmqJdu0VFmAzdqQYIJ5xOmqkEE+Hjjti5VevwYsdk64onsr61qqHJZKfIHcxcRrqZ0jQbwMLMZkVg6kV3CEOwCqpFjkoRcOckoGCjpE7jA68YpOx7JQzWK7F65Uxc4FOS2r6NAMAXakTrnhWeFRmLiwFAFBZiAys0yCdDDKPPaY2w3Fq5Na+gr4E3B8nRrIlZL5M6ki6dQ4cgc2szMzp5sNz3DJrBVUwyuAWqGLza1wSCBFpO2p+lv5szZScu0lQSAsKgmTtIRtI7zqJiTiLRqlNjTohudSXQtAIV1tVdCQCykg9DvOFrmzJ6ahpVA1bPB6mXFWi6F2UirUcAcgLPublNwgDreD1jFzkM5TqgkCosHQuzAMJIDKbtQYnx2kaiROE1KYmk1DRQYc0jDw5uIFsgC5TPnPhqRmcxayWUyV0uikdQSPjEaQNdtfEdYxKbypV6lR5g2XpKtdho1OnTRVFxuCsXutaZP5tZXrAjUai0M3R7NS1NGtuTuGT2dwUBmIBvtkAaa4Kq5+pdZaUkqCVpaoCagLAkEGYSCR1OnhMale1BUm4spIpC06KSyAkwQIBkkSARG019f76CGpn1vUNSpqs2tqGGoY3BxoVkKNR8fpBw6rnaLMAhpFf1BTaWmYI1IFvUefaNbKhnS4uCNaQCsxJkagqTpGg9uAGYPUqUxcpuRtCoaVVblBnSUUajo5I2xnFpvVVQ2NpZwzApQxC69nyKZIeCBraIIk8xiNJhEVeQkgwVLKtOoJIBBW5UMgkhjp8WNjo561ejuSwYhFEBnGkAyXAkgSZ6+OLJaznXs48zNB9cA4cnWqoEad5TqynKDlIP7LAfnKWxZR0x57qIhzUOSENSGPULeZ+jHoryls5yZlQNRs0/HQ+A8Mec88JzDedj/uOOZ7G8OBL+RK3gvtH34WAPZhYjU1o2TijSB/XhjsHkfJOQAmAKtQfQDjknFU5R/Xhjq3kdA946nTtn/2DEv+Q6pf4q+v3OivlwYln9TEe2MVPEKCLUC2M4qC4qXeCadpLEzvaFA8TAwdWFGFuVWHSVu8JjQ+bFVxbMor01QKt2wFOLjcsLcV5QdRtJ6eB6sFNy4nlSoi4XTRmDEKkBWLGowqO1SlcREzF1T+CNelrn8sChtIYwRa1RgCGEbyYO3TzYiyFcEFqtOIE3dg66RLAgg7Hr19WI87XqXFaaKAUlC1NhLEHlGm4i6YIgR4kbSuU+6IVJFYvZxzpQcq3MQLg0UqkSCZLyp0MEXARrJmy3EqKsERcuC0AFRFMCGZhdPNaFEwAJceeLHJ1nV2vSqRICGwEWjZiYDXHrI3GmH52s5blSpaUYaArzmIuMghQJ2n6sU526f9hRSjPMtNCBRZbDJCglnW5RoWnoCDsROokYL4aaLGp2gpspYMjOiCVsCmVI5DKExA0YGBMYZUq1hRi11QIAxIGirSQSVadAe1m0AmFgxrjOWGYqZdg3aCUsRQFAK2AEsW11a6CIgQdcVKmuC779AW4DxPN3F1RVsIqU9KSlQYIpEECTJmSDC6AgYueG1qTKJC3qBcDTAIJ3G20jcaGMOyN6PULCoFZrlX4O0XAFtQ0zcG6xzbYizuXcuai3h2CpTEgKHTtGuaG5gRpqNp8cYuUZeUpKtSDIIFLFVW80yATTPep1agIJgd4OseidQMRjIrAUe+TSJU1BFW8sAZjS62bbgvq2OCqjZqmpMrAAJuYd6GBE76sysP2bQNcFZGq6OQVqMKklbm1VUAEFG216zrdjTM1ck/nvYVcCfJZmEF4eZMTTe62423QvetifPic5sfJf1U3/DiLO8QNNWZlIVQSeZNgCTAnXQbYya7/I6Tq6/d58czV60Un3QDxPOaaq+n6jfaPPiu4DXUu9ykaaXL58G5/M1GTRVIImRUnrEiFwJ7n6rX1JTp0M9fPGM5KjRMsKuYYTYhY3ACFFtpO+0zH0+bA1bilTtYZGRRTBtVASWL2kgsuqglI1WZnzYlcupcL2naNdUu3QKSwVd+WABqAYInXCq8NqMsopWCLQKinlkFpbeDap06rvqcdcMq3oydkWYzte4NTpsGsAZTTaGMz3tAqgE9SZjpqV+VawlT2hctp8GqsFKaDmNnfA3MkTHTFurMpPKdh3qgnrHjHX6cVVLKVapaskAVezqJNRwRAEghRFrKF8+p30wRlF7pC1IqL5qDf20qEXl7Nbje3aMtx3KFYExv12Ly9Z6Zd3p1Cpggt2d4hVQzDdYB08+Jcnw+qpBcq5AhZdiFlmJIJUkmCqydYTznGOI1yVsLUlLwF5yTzMFBC2iRcRhOWZ0kvQY3iC1W0FJmUoysrOqgyykEEEwYDa+jD8pUqhFup6wJ50jzajfSOg9WAq3A6tp1pPzq9vMBUZQwlyZkmVJ6Hsx46Va5ns3RjVoqvaA2WteqNRc2Rd+bWGYR1BGhXAoKUaTXz9wtplrnEdXd7bblWGatoGDNyrExKsYER6cS061Wo61PgrdGRe0M22lWnk3kqfNtiVkFVgO0QmmyuQFJ1ta2ebz3adVwLW4YErLUatTUXSLlhtWblVi3dLVdR15fCcSmmqe9dR6hVJ6tKAwpBQDredWLMY7vQf1pgKkzMzHtEQPUmGJJLKsAqYFu0azNmJznVqBqi1GUUZW/swVa6AQo3Y6CI3uESDqxcooemVNRxUvnu97vc6tGoIqGI0JOgxUdLvftiZHmsu1O0s9Mm+lMK+gS6y1ZJ1tIjrJwc2eqdqirUpkMl2lKoRutpkNoIJ3w4cCQ6l6s6ayLuUMo1ie67D14nfhg0+EqgAQACBGqn4qg/FAjwxMpxe4UzWvKLRqHJtLIRI2UqfaWOPO1TM9lmldhIVpIHUdY8+uh8Yx6M8oeUjJsS7kSJkyI1nSMebeLL8KfX9eOfgbxRJ70y36V/wDS/wDLCwH2RxnEmlG1cXHJ68dQ8izD3kZ1+HYfwL0xzLjKSnoM46b5FDGUeBJ7Y/7FxMv5Drdv8L6nRamYIAhGPot+m5hikruzVyBTqkmXX82olAqGWLXQpOhUx8I2nXF5VL6QF9bEfUpxU8YoszUy7U0ADqVNzXghSVtgEgWzGu2OnBdSPLkQZdMxT0qF3AamDc1Igo9quSBqDdeANBEbxjFPheZ7NVflItLMrp8WFLLoLWamWUzPxYw8cEU6JWtY7QxjkCwtmgKo3Nb0uPQ4IbhrCA9QWteoU9owl1km52OoCsRO1xAx0ua4V7GdMRzpUNTapTDFSEJqKHnUSRsSPEbkbDENHhlU1VviFhuy7R2TS8Xcy6aspA17vnnGPetNmFIVEYPqECSICaG4GbQpEaxzKOoGDKGQ7GWFTS2OYOw31OryWJI9J6ScZtqK03fQerHcQ4jYCspTNhe67RVBALEWxGvjgHMcIJHaO6oFBe1JWlFpkso1JidZ9WMZ2urMtRazqbjl7UpNcWPNBRz0ALTEQcSZWqHWpQnlp/AnkbUFFnmneCRp4YEnBWvUe5XZYkA3VKagolS6o4ZwECjmcRpIUlTPfOupgtcqUqAmtT0KvDEiZZ9Z2YlGdZHyV8NZ87w4CmNTaikKqp4WsNtQJpjFatSiS7NUqU+zW4gKLCqotWAGUiea60eAMb4tPPqg2LytmJJVatEFO+rG4REcwkEf98R1+GyilnSFVhcQdA5BFonSIAG5gAYyOEJZLMYuNUkhQ3NLGSADGs+aB4YZXzBVlVjUsNN3N3ZliAUABEfr9fbvjOPKDG+pXV8pc9Sm9XlKAktSYtNRnJAB1UAoWmIAMdAQb+SXFU1Fr0w9RSINK4ADVuzBeQJIJkmdPRgWtVy0LUZnhrEI5D+cLBbjBkDnkSQQeumCclwlVqqaZrhFVxzyALyptUOs6lSSfMNcbTbS3r0RCRjMZRqVIKHW1VVQOz8NySGGp00iNMQe55XD1NVbbpHX14O4pk+TvVI9I+xcAe5qlD1Idum+vXHBN3qbxWhZVaxFY3VEpkUxGo2Zjzcw3BWB018+IV4Qz0x2VdQpW2QCZt0Ew2u7TJ1wVWyRLmW76hZ02QlgR4EM2FwgllbmfR2EwBOu/OJJjrt4Y6FKo3HoZta6g1fhdhLdtTRWMKGSQpYAcksIbQnWd9sFcOylRKSJ2icqKvcb4oA6v4DGeI5FSpZ3qwit3SAYjmGgHQYEvSjZSV61UmQgV10CaEFtAAu2pnTqcFucav4FVA/EOEJWctUq1CJC8q2qTKpZIMlbiNNpu8+Aa2XpCsUFRj2lRbVQUwBACXrIkBagOi9VnocEtXpkC9KgR7akds8KpfndiICMshtCdTIPXAWWzFBLKaLaaZAZxVOiJUXtNLpCG4mdjz+nHTDNVa/FEaG01KLBSe0aRr/dgT0ElSBihzOXpiwssVQ6Ig+D5WdmZCSqd0uCdN8WmbaiFbnSYO9XrBjQtjX62Ypdgt9Gi021YpvIuUBwjrB5iRbIEHXu4xwYt90VJosVrpTsJVlKhwbWAAAch7QALxcpaI0EkxsVxAVLqZNPtTa7KocwDyAySCTCOw5QZk6YGqcZoEKlKlSiYa5eVUYA3WASVJJXpFrHpi2dMs0ciGJjk8dPk7bYH5Wm0+Pe+gbjhlqTG6ATAM3GZUjxIMgiNdo6YCNZbg9srbcRc4CudCWnW4LyyB8Y7CTiNKRv5AKS2sFJpCbmKFUCgEASp5oJPh1L8xXY30nWFKGGUNJLCxKZ5QTJuaesRsCMOMeoNkp4xStEKAW7OLmOl7Q+5GiD2yMGirl9Z7PQ9SDOm41OmvXwxVpm8y9P83cpCOqqhUaANazsw1nQkIRH0GUeIPTLNVSobyCoUSAQgDKATNotmfOdsKcNNP7En3RT+7vsPeblQkjXlAB0Vuo+rHnTiKzW80/aMelPd1XJyNSab7dQsSQR0YnrjzdxH/5HhzfauOVnRAtvycMLFjGFiiyLin5s/wBdDjo/kTYnK1QP038gxzrjC/BH+uhx0HyHgnL1tY+GX09wYwn+87E/0rXU6ZWosbee3x5QZ9u2KvjFIWqrvVcs2gpopbTc7aKJEnzjri0q5dSBLP6nZfpUicU3HckrGmNIugs9V9CyOFEEndo6joOuOnBrMjzJbEeWPNRSlUqkAFoZUJVQItiIBMkSddNzOpORpnM0yzmpaXNohF5VYrB0k6AztoxBGBcpmkBoGpTZSUtapUqBYIUGLbzFxB5TEYtqdHLiWXs9eoYaiSdwddST6Scb4jrhrz05szSIs1wUKs0yVYSQdFHMZeSi6jcxtIG24rwHekyiq1bvSDae7WCqQqLJFst1PKI878pxZCqGpSCkgF4Ja24SsCJYzoR8UjXSCRzxW5HK0KClbYVpJMtBU8qgERJgsNRqcOMZrdcegWifg/Bw6XOrKSdlaLXQKjEFQLSXQ7eA8YwxcwiOxHam42aVWZiUqdnLA6iXYqJJ0WTEaRDPoWM0qIpiAXRZYEs6G0FDcVZASY2YGMR5TPIgezLEi4u005a+pLFVAWXVWkSPlCDEw3GTbv27f0BNBlTiiGm5+EBUXEdoTyhwrfGgHfQx088KnmMsFCna4wA5cGxVBYc3PaCBpJ5T4Ym4fnqNWkXFNQ4HPTCAsGEgqRG8g74GzQqFrqaGezNP80y2lnQkrdBeFVvXHiYhJXlenqV1G5biVNQVUEqpqAlXJBtvCgANy3QIHWPCJMRco1yKqOFgnmFpuB2JaDoIPpjDKL1lFqoSxZTLoAAmoY6CbtBprE9cOymZrq91SmVHJT0ANwuIuMDQy8wPDz6U1u0/kRT18zl6jmnSoU1cESxtnvzKsjEDYmSRr6INnS4rRYkdkpIkkBgYGuhuIF8qeUT0PXFxaoqXhXBK2kBGjeQdt9T7cR1OMqGKxVkWzFOoe9MagR0OJliZlSi/dgopcUa7+UcvVZgFo29mrLFrc1z3CfMLPacTe5yjTve2Bp8XTr5sH8UrzDWVNP1fHTqeo+zAnBa47VrlYcvUeceE45sR29DWKpBdZ6TOSVk0mIUtUIkhRdE6QLx6T6MYyufoPNiE6Co5na8aCJNzwNh8k+jD6nEbXpqARNR4lX1AV+gEt0OLKjnARNjgn9RvV0/qcbN5Vs/cjRlO+by7K4CU2tBntGVSxg8o35o9AEjzxBwKplqof+z5dbLNlU95ZgkiZAMH0nFjxGtajGnTZdQ5YU2BkMCToNdtZwLwnLkPVqMlSo1Qq4cIq6WAACX6R9PTGlrI+Hr9PQitQnPPTVYSmpJkC1U3AlRqpABiJO2IMrXSmwuSmL+/ZSaEcgWguFhiZA11JggQYxajOMRPZVP/AK/x41rM5qv2loFTmaqbVKLUBDAIQO2F0BW308zYnDWZU/7KehY8XzQBplJFlRC0UmLQ5KAiRAHM3Q6geGIMqMwiqFIAVjKmnUJqCWJY1I5WYtdAXSB58T5hq1QN8A4uVO86KZpuTHK0rdOhHgdtMSZPiLtoEAh2UB60sbDzESCTg2jSSft3zDiTHjQW8slXk70ISO6rb6fK6xgSj2jhjTr1GGqmBTIv1Dkc3LBiAO7ad5wziGRrVe0UdmoqKZiqZAak1O7RPGCPOuMZHI1BHZVKQCBlChiygMwLXAAEkEaHoJGuElFRtb+47bZk0K7UwahNMqoIgoYqAAAnWWjm663dCMZo5Co57QNLBlNoIamDTmFEvcO+5M9W201NLMbQXFwbRlu73MIEqV2JEHb0jGeHEpSuuQBvhDM6XAEyZk6mZPjh52lpQqI8nla602Q6kzDTBBPxtSddtuoJ64iPCWJpllVmRiwliV1UgqA8kDYzJMj1YQ90KkqL1DMwULaSxllAMBtuca9IPUEYNpVWYSGUQSCDTYEHTQgv5wfQQcTJzjq9LBUVfuyvORqyo7vyp6+gY80cU/8Akfv/AIcem/dZSf3nW51PL8mOo85x5m4uv9oH7Q/lxzm8TZcLD7cLGgxnHBFEn+tZxvfkQA7CvO3ar/txo/HF+Bb1fXjdvIcw7KvO4qJ9I8Mc8/3o7I/40vr9jp1UU4HJI/YLa+iD7cCZ+LQ1OkWZWBC2MBrKyeXYXXfu6a4sKlYwIRj8326kaYpON16yEVYqAKRaqmZPVXRTBB15iYA6TrjowlcqPNloTVs5VBVadCSZBcqQg1EEKBJkGYJGxEnSXtmsyQQqKpILAsptUkEBNNSQdbiIPr0Do0WLU2LGoyAu81FC85BDDRgggW2giVJ31k/jPanK1QEUN2TxzzrY36uv0Y2pJpUiSCnxaubQKQe5RBuWZQ/CEkGATKgASAdz0wzN53Om6ykqC1iCYY3fEBhxHn0PWJw5MpUdZpul8w/MeopyvKJQ2oo8RJO+K7iXvikJarTNmoW5w7L2qtALAyOS3qQo13nFxjFvRK/UVvqFcKp1kqVHHaVaVTmUTTAVjq5tndmnY6TETJxa9rUK9x1JAmDTkHrBLQdfNitoZes15aqhIGltR4Q3NDRbzGIGuhtPjpPwKnUVXUtTeGmVLW8yqTG/xp9uMsTW5aWilyK7L1aqVGpim5qdqz3QqgpUQM0S8HnJEAnuzrEYNnNOQSApVIIuWDUDA3ABtUKyNYPmxnM5FnrFu0ooRvFxYgAi1tRA16QenjMfY9kG+FpqsFeVDKE9Eg8vjaAT6ttG06aq/oydgzKUaoYOy81pUjtJ00MzG9w2AAg4FzGTzNQm1kQB7iwa5yAZVCCLQBptO3STh78EDoLqiAWkA0wVXmHe1YliSZ72vWcXAptsCoHTlP4sZuajqq9h02V9btgwY2FKZu1bXukENC+DE6ebTxDz2cqs7BVUMiAkB2LMpYNEKkqYRhB+Vguvwcs95f4weAp7wtDfG2KoBHp8cPynD3TXtASQqnlMEJdB7/eIYAn9UYM0FrxCmVNBGKctVakLaZqsZ8/c3BnXfWCTAh/BXcVmlR3TsfOviBgvN8OhFUOFsAC2psB0EsdCBBwJwUMKzcwPKekdR4YwxGpO0axtItKuaucpYhIGisR3omeukHp58Qrl82FUBkkKFJLEyZEt3NzB9HnnSIG+reHVCylVJEglGaCASCxtqHEnDuFfAhVqMFK2g6jUCL9G1JEbk7bTOOjSK9uBm9Rueo5gIwLUglsB3qMCuveaEtbQga6aa7nAdPhlfftkUIpp3BmmFtGsrCkWiIHxm3kESZ/hlMfBl7WdGFyo55dA5bnI2bciIJxHmKaCkD2zFKjMLlphizB2e4KQQYh9YOgnWJGsXoq49CWH8HeoUYzSa6o5uBa06nu+YRG/TFT7oKbvVCFqImy7kLGGYoZJ0UQ6mdNtDi29zyk0KYDQFFoFkABdABO+g+nDOLcPR57R6jckMFCABbwwJu03T0nXERllxWNq0RU+FmAq16RgF4KB+ViOYKXAVdIECNTgVeFEhhSzKsb0c2IpKntCwNxY6XlmIM7EbYjy60qgeTVRqgqqyr2SyELSpWJVrdyABPXbFzl+HU6iq6PUAKgcrW6RopsA1E+rFSk4bv4QkrKvg2WW8NRr3r2dpNoNovBpode8JqHXmHXpi6cFAWaofEwiyfUBrjNLhQWYerJ1JLSToB4eAGH1MgjCGLMPOx3xzzmpSstKkAVwkOVkOql5spaGCVcm0zqu4O4xCwoKq1GFQNpaCi39WFvLppJ30iNIgWi8PoqANABtznqZPXxw2stAiHdSPBqh+1sWsRdSWirozVrhKvaQqlhzAjXSTIDagkARA1kkxaTwvh6hAovBBIYKzKA3mCkaGQQeojE5OW6vTPpqT/NhoGVmR2RMR0OnhhSnapJoEl0IOP5AHLVNX7vV3I3HRiRjzJxkD3wsbXD+XHpjjS5fsKsKs2HUIfDxA09M4808eA98iPFfsxizaBtXZ4zh1uFiyiPi6zSb+uuNw8iDQmYESb0+rx6Y07Pv8GesQfYQcbt5FK6dnWUd6VZvWdPoGMMT96Z2Qf6eS6/Y6dU7SNLAfPMR6uuIq1CqykXqs9VBka9J9nrwS9dRuQPXhvvpPlL7RilKjgylaOBGID2i5WhQ0Bltg8zGe4vekYbQ4FUQMor8jBhYaYgBiSbYbTVm9UARGLP36ny19oxj8oU/0ie0YvxpiyIDyXBDTYMtTZQCLYUkKBcwDSzabk4nzvD2qoyM6wyldE1AYQYkmNDiX8qUv0ifOGGNxmj+lT5wwniSbviGQBzfud7S6arBWg2hEEFRClTFyxuNYknxOJRwBQWKsVLakoLToIkQdyDqdzp4DEx47l/01P5ww0+6LLD+/p/OGH406qw8MjynufFO2KjcpDDlpjUKyybVEmGOpk6DwxN+RxMh6gMsZUgHnMtOniB7BiI+6jK/p6fzsMb3XZQb5in7cJ4sm7sfh9CenwRViGcWkkdzqCPk7QTpsME+9T+kf+D7FxWH3Z5Mf4in9P3YY/u5yQ3zCfxfdhObe4/DfJlqcn+vU9o+7DTkv16nzv8Atikfyj8PG+ZT2N92IH8qHDh/iR81/uxOcfhS5Muc1kRHeqfPb7Dip4TlbcwYZtVO5J6j5WA6/lQ4eVJFef3G6erFNQ8qGQSsGNU2kHWxvV9OJcmWsKS4HQl4eumu09F+N3unXDk4cq90lfRaPZppjTv+M/DR/eufRTbGD5aOH+NY/wDL+9sXmZnkNxPDhdcWe6Cs3dCQSNvED2YhHueozMNoCBzvABMm1QYXUA6AbY05/LdkOgrn9xfxYjby5ZIbU659Sfiw1iSWzDw+hvicMQbX7z+cqbnc97Eb8EolgxUlhsSzk6bak+c+3Ght5dMr0o1van34iPl3y/ShU+cv3YM8uYeF0N7r+52i2yqpLBmMBmMTGryJkzJB6+M4kyvA6SLFitqTLKskkkmYAHXwxz1vLxR6Zdv9QfhxG3l4TplvbU/8cN4kmqsPB6HTRw+n+jT5o+7EgyqbWL7BjlJ8vA6Zdfnn8OI28uzRpQp/ObEWyvDfI64MsnyV9gw6weAxxxvLvU/Q0v4vvwxvLlW6U6I9TfiwWHhs7NhTji58t1b5NIfun78Q/wDGvME/3Y/c+/CHkZ2TiomhV/Yb6jjy77o6X9qX0r/X0Y3zMeV+uysCywRBFi7HQjbGmZnNjMZhCBEan7MNDy0X+Fhl+FjYkiZtMVFHOVaDMaNR6d2htMSPA4zhYmUVLcuGJKGw1uP5o75ir844aeMZj9PV+ccLCxHho1/MS5IJXjNS6e1qEWx3juRv7cQU+J1J5qlQj9o4WFgyIPzMugquclID1Lv2m+/ALO/y3+ccZwsPw0L8xMwrN1ZvacZUnxPtOFhYXhxD8ziEqVoM64a1bmnGMLD8OIfmcTmFJxOPizic8e0iwYWFh5UT483xBHz8tJQYhq5mfigYxhYMiDx8TmNWtCkRvgd8vOM4WDIhPGm92YTh2J/eWmFhYdGdmPeOHHI4WFgpDzMz7xxgZDGcLBSDMxe8MZ/J+MYWCkGZjvyeML8nDCwsFIMzM/k0YcOHDCwsOkGZjjw4YwOGjCwsFIMzHHIDBOQywVsLCwJCbLS7CwsLDEf/2Q=="/>
          <p:cNvSpPr>
            <a:spLocks noChangeAspect="1" noChangeArrowheads="1"/>
          </p:cNvSpPr>
          <p:nvPr/>
        </p:nvSpPr>
        <p:spPr bwMode="auto">
          <a:xfrm>
            <a:off x="0" y="-838200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lynleystace.files.wordpress.com/2010/08/1991_di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667000"/>
            <a:ext cx="3448050" cy="232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"/>
            <a:ext cx="8077200" cy="6705600"/>
          </a:xfrm>
        </p:spPr>
        <p:txBody>
          <a:bodyPr/>
          <a:lstStyle/>
          <a:p>
            <a:r>
              <a:rPr lang="en-US" dirty="0" smtClean="0"/>
              <a:t>Juarez, Mexico- a city in the Mexican state of</a:t>
            </a:r>
          </a:p>
          <a:p>
            <a:pPr>
              <a:buNone/>
            </a:pPr>
            <a:r>
              <a:rPr lang="en-US" dirty="0" smtClean="0"/>
              <a:t>Chihuahua. Located south of El Paso, TX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Angeles,CA</a:t>
            </a:r>
            <a:r>
              <a:rPr lang="en-US" dirty="0" smtClean="0"/>
              <a:t>-second most populous(3,792,621) city in the USA after New York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BUUExQVFBUUGBgYFxcXGRwaGhgYFxUXFBgYHRgXHCYfGhwkGRgWHy8gJCcpLCwsGB4xNTAqNScrLCkBCQoKDgwOGg8PGiokHyUsMCwsKiwqLCwsLCwpKSwsLCksLCksKSwpLCwsKSwpLCksLCwvLCwsLCksKSwsLCwsLP/AABEIAMEBBQMBIgACEQEDEQH/xAAcAAABBQEBAQAAAAAAAAAAAAAAAQQFBgcDAgj/xABLEAACAgAEAwUCCAwEBAUFAAABAgMRAAQSIQUxQQYTIlFhBxQyUlNxgZGS0RYjMzRCgpOhsbLT8BUkwcRDYnKzY3OD4fEXNXSiwv/EABsBAAEFAQEAAAAAAAAAAAAAAAABAgMEBQYH/8QANBEAAQQBAgUDAgQFBQEAAAAAAQACAxEEEiEFEzFRYRQiQTJxkaGxwSNigeHwFTNCUtEG/9oADAMBAAIRAxEAPwDUl7cZQgEO9EWPxM3Iiwfyfljo3bDLg0TKCOhgnB+ox4+Yu1hEmaY6EXSsaeEfC0xKus/8zcz/AGcXrg/ZqTO5XLzJJHRhEbd4SDqhPckbAgio1I5Gq2wmRcLA8p0QD3Uti/DHLfGk/YT/ANPB+GWW+NJ+wm/p4yg+zuegO8y23/iN/DR8+Ivj3ZWTK907iJg5KDQ1i68QogafCbsCvrGKjcoONCvxVgwDv+S2v8Mct8aT9hP/AE8B7Y5b40n7Cf8Ap4wLuxyoUDYsCt6Fcq6gYDEBsa36bVuQp/eDhPVeE703lb9+GOW+NJ+wn/p4T8Mst8aT9hN/TxgAAKjl/wC+3T/55Y9Kg2OmtiPIWduVVR35DywepPZHpvK378Mct8aT9hP/AE8Ie2WW+NJ+wn/p4wIIBtQABvcbDpR29R+/AYq2ND0r0Cn+PL1weqPZHpvK338Mst8aT9hN/TwfhllvjSfsJv6ePnxgCQu1A2fn3Cirrnv9GOyqNjp+N0oXyBI5USTe2HHIr4SDHv5W+/hjlvjSfsJv6eA9sct8aT9hN/TxgPdgAigBYO42FWT05V/e+FaOvIc+QHQV/qNuVYb6rwl9N5W+/hllvjSfsJ/6eD8Mst8aT9hN/TxgOkUeVA/eOQ+jCqoFHTyJs1XQUa5Hfnte+D1XhHpvK338Mst8aT9hN/TwfhjlvjSfsJ/6eMC7sCxQA2PLkRuenLY4GjrfYegA6At/Aj58HqvCPTeVvv4ZZb40n7Cf+ng/DLLfGk/YTf08YCFABG1A9PT0H0fXgCDY6eR3IFchd+R6c/Xng9T4R6byt+/DLLfGk/YT/wBPB+GOW+NJ+wn/AKeMCMXMUBqG9Da7u+XLY/2MBjrfw8xyA3/SH7sHqvCPTeVvv4ZZb40n7Cb+niP7Rdqsu+UzCAvbQyqAYZgCWjYUS0dDn1xiKqADyrb/AE9cI0Yr4PI8wKsUT9Nbc/LnhRk2eiQ49Dqo/McRzDZh442JJlkVVVV6O2w2oAAfMAMTP+GzIoMkspJFkxqmhb5eJ1tvK6AvkTitZzNPHmJjG2g97J4lA1DxsNnI1L9BGHPZYkZoytqfwSd49kt+MUoNyfESxAo+Z8rxsZLXhmptAAKjCW6qO5UzElMC08zLYNaIxYHMFlN/SMWKXjmUTTqMcaWQpljSiSAB5uyrdtZN+a7VWa8vT++mO8ADeAxpKB4lDgEKwIOvfkAAL5AjnjEGQ5x9xWiYGge0KQ7WcSVcuWUrlpEb8UFjRjNfLWNFAGm2s6dr8hGZjjyLFE7yLbRqaSNCzvpGshVACAN4fFW97HfHDjvGcr3EkKyPO0iFgwsqs2uwSpChTVjUC3M7edVVBzrfGlBjGZvusKlJKIztupvjHaNmMbRSqqlTcar+MUjcmRjEqk86CkgAfSZLgWRnmUPJM6o9FAugEiytlijabalAokk71tcb2SnePMhkRGAFOWrwIzKrsuplGog6a6hiOuLRlYyqPFlxEsauzCIEM6sCGJ8Yu1tTW2k6dgTuZB5I5QH9flLE3mHUVxm4YqxrrYzMWcFJUQNEVCeEkDe7vkOWDHv3ZkjXXdsS24IFFUI3PM1zHTBiFjnFoJSvADqCp/Hx/mJP1f5Fxc/Y7xBiM1lzuqhJ18lOoRSbV+kDGf8A0/XFN48P8w/6v8i4OzHGhk89DO16EapANyY2BSQUefhJ+oVRo40c3H5+MWdx+yrQv0SB3lbwPX+/qw24RkpFhbvULanJkLgMkjUoDAVWmgqjaxRF3uXO3Q2Oh6Ecwd/MYzT2n8QnyvEsvPBIY2OWAUjflJIsgZWBUgnoQQccHw7GdNI6IGj38hb2TKGNDqsK18S7EwyAmFjCx2piXjO5PPd15/8ANt02xVOJ8Cny/wCVQhTdMPErb/KCxfi9DzvD7sN7RnzEseVzSvJLI0mmda6guqvGq/BFMLFBVralOL8khAPkRuDuD86nY/MbxbnfLhv5cwsfBHVMiIlbqZ+CyPUen6R3uiOV7+lGr9cekF8rHKun7yfmxf8AiXZGCU2n+Xev0AGRuu6MRpN+Rr/lxFf/AE8sn/MILv8A4TV59Dz64kbkwuGzgnU4dQqkzmjfPcEm+tncV6j03x6APL1O3MncHn9Rv78WefsI16VnhZhuRUiFQfg/otYOk8/i4neC9mooYamSCaQuzWVLhVpQoGoLW+s8uo3OHOnjaLLgkonoFmpYq2oHZtIN0aq6Pzb0b9cdVN9CLr06+d/P+7GlZjs/lTqJy8e4NhdaijzFK4A+jGWdqEVGZ0YLeq4xdJvWk6ufn9OCLJjn2b1U8WLI8OI+BacFjvfPeybvejv/AB28zj0oI222PLnYpTX1AcvTHDKyakBPWqonbcCv3jz647Ny9Nv4AXt8/wDHExUANpAxG4J6A8j6D6Nv3HHob9CNq225GtjfLZseDJtqG1eXrzG/349ON7+6j0IPT++mEQgubN3Y87ujXlseXTyOBQRQ26UOd+HkPq/hhARXQjoQeVUOnz3164U/uNf6C9v72wJUhYjcWOh5Ha/72x659K58h/A3WPHebXyryHUjf4XzeeFbejt+7nsN/n/0wqF6LEE3zHK+dcul2Njy8rwiggVY6V1vZht5ddvX0wlijyIG2x3FD0+nleFbl5ja9+dH069MIkQzHmLBFirBNE/++BjfTld0KB253dcyD9ePIfaxW1b11quR+bzGCQ2Ab6eQ5+v1/wAMOb1CR3RV7if5eb/zZP8AuNic7LQwrGXmkZFmcwgALp1JGJlYszCjZK1W91tdiC4n+Xm/82T/ALjYkcrFHLk+6aaKNhOz1IWFqYkTbSjdQcdRlt1RBvwatYkJp9qa4hmMtCoLNmDblQoRCTpAJI/GVVFd+tjniM7WMUjiRCwizCI7Fhpc341jZQaCgUdrs3vtWH3CM6YmTvMzkpVX9ImUSqNITwuIuenbzIoE7Cu/Fcqkinuc3py5iSONEjMinutKNfeUVOw33JrnjBjjbDI0m/63X6LQc90jSAqSF8sLh3xDhjQknZoiQFkX4JOnqCbRtiaPrVjDTHTxSNkbqaspzS00VYuzSGEd+CbdSFU2BQO7ED4QsELfVSegw8m0sulgVAN6oNMbbMp5qKItVO/I0cM+EZtXiRdSq0QKEMyrsWZw4LkAgliCOhHkRh6qCgwZGWyNSMHHqCV+Y8+nLHM5T5Oa4la8DWcsBO4nBTYufG+zkGiQpNEKCbNne9z89mPOW/Jj/qYfRpSsGJY3EtBUEjQHEKrcd/OH/V/kXEZMu2JPj35xJ+r/ACLiPIx0TRbAPCzjsVuvZbiT5nIwTysGeRTrYAC3WR0JIAq6Ck11N9cUj2x5J9WWmr8WFaImxYfW0g28ip2PmD9NY7Mds58gx0VJCxt4X+CTy1KRuj1tqH0g42jJ52HNZYOn4zL5hCGRtrU2rRsFOzA2DXI0RW2OMmhdw3L9TVsJ/C1sMeMmLl/IWC8J40+UzEeYiovEdQB5MCCrKa6MpKn0OPoPUreJCdLAMvnpYal2PWiMZl7Q/Z5l8rk1lyrPqioyq9lnjkbSklchpbwMRQJ8rF3TsHLLLwrLyzEahcY+M0aEpEx9aRhfUKp9TJxtoyIWzM+P0KTCPLeWH5UzeC8B/v8AsY5ZjMKilnNKBZJvYdSa6euOPAs0FrppkjeYzBrdTHGKrcCMS79buVhv0Aw349xOVIp/dohPmEWNo4ipa0dysjiNKL6fCK6arw7yrgzTVRFxg9dxHfPzor9Yw3432djzIXXqBX4LoSGXoaYb4vQyMjnDpBYAH6BQPa5zCGn/AC1F8M4hO85imRYX77Ko0cbatJly2ZkIBYWhLRJ+LJNaq32wyzeURoxmJMrM03cRStAqDvblnlhvQyk6VEYJ2/TXldhyns0yumvHuQxOtgS3RrvdhZo+uPI9msF33k2qiNRkbVTWSL1cjZseuNUZ2Fq1aSD9lV5M9Va5cT7MgTZtgjxqhzLxaSoSstEDpCBWJBNglmStq1Yj+PcOTL5PNFY5S0b5MLO4HdyCbUztAQB4dwOZsBeV1h5mfZ9AAYlmnEkgZkGuQqWHhtyLABHgLNVX5DFRzPZ0wt3chkXRsY2YkCt+V1XiBHSjYxoR5EMg1NCi5coOm1aclwNu5k79NCzPkFjloVWYmIk7uQimPdkWN6rfHhuzzgIZI57rOF1OlDpy80UUbEupIB7zcqrG6odQy4D7PVzal5JWSFHKhQS1sKLBVvSvhI8R8xz6ScnspskpnJS4vQG1qTqAFaw7BboAnkduWE5+O0hrjugtl3IXrNdnIY8wkDSyq82aMCNSgACHLzW1gEtUzIB1OnlRB8QdnozmQhWcxmBppSuoNAA7KSQ0AMurTSqqAk6hyBOKjNwAKzLIZCVO4kYkqwAB58tlAv0GBuFFSX72VWbmwkazQJALXZ2Iq/oxJrivojRLXVO48zrZ9mjAcrplWpANRUaqAo1Vjzx7YkgA2Tvyrej9R5nr5Y5wR6FI1E77kmzfUm+f146L057HcixyHOqo9AcVnVZpWW3W686t+tncc+hPWr9Kx7atXz78656Qdj158sIdrHIEbjoDd/6Hy6Yd8MyRlmjj1rGJHVQ25AJNjkOu1dPMjDeqXpummrbcgcrsfMLv6R58xhJCao8xY6ch06g4lO0mRgyErxS5kMQRUcK65Qpo26kqkZo3RfexQrfEM3aXJv4VgzaFtgxmiYXyUsgiWxyB3Brz62mY0p3pQOyGVVqB4n+cTefeyf8AcbDcY78TH+Yl3P5WTn/5jY4Y6tl0LWI7rsg/x9PUHa+R254s+RnDwRFdgiiMiuTruftAh/Wz5HFYxJdnWPvFAkB0kDDo2mN2XY7GiLGKWfBzIie26sYsmh/3U2rjSV0qytsysAwNb7XyN8iOXQ4gOOZaOOZVjBW0DOlkhS260WJNFNLUSavn5T00gSN5GsqgJ8rbkFsA7s2nzPX1FWzOZaWRpGABathdKAAqqL3oKAMZ3DGvL9Q6K1mltV8rkyA8xeJvs1IamShp0rJdcmVglHztXar6jbENiT7PTETaPllKV/zDxx//ALCv1sauZGHQu2VKB2mQKy5Ufi/1j/KmDHuGErGAwo6j4eoGlKJHMA9L8jgxiRD2BXZfqKqfHfzh/wBX+RcR+JDjv5w/6v8AIuGFY6Rn0j7LMPVSOU4EJMhmc1r8UDwosY8pCdTNtyoGqN+Fr2rFs9i8kv8Amhv3BVT8Hw99qAFPyDd3qsdRXkDiocA7RT5GcTQMR0dLOmRd7RgOYonfmDuN8bpwDj8eYyoeJYyjjUUXQWhkkssGEYFNrDblQWonzxz/ABd7mROaRYPz1r7q/iNDngj4Ub2w7O+/5NoNREinvITWrxoreAbitdheu9bHpn3AfazNGcvFJHGuVjVY2VA2rQEVA1sxtkILj/qYciMa3DKVZWH6Jv6qxh/brsiMhOqoWaGZS0ZarBU06EjmV8O/UMpPPGTwWVk7Djy79vsreawscJGraopldFdGV0cBlZd1ZT1B/uiCDuDhvxXLiTLyodg0bgnkAChFk9Bvd4ynsJ2xny8kOVCxvDLOgIcHUveusblGVhViueoWLrnelcQyr5iREeIxxxSB2LMjBwoKiMBSdiTvdCh1vbPzOGnEmBv29QfnZWIcnms6bp5wmFFgj0II1KAhAK06hqI2+fDu8H34B/f14x3O1OLiroFCkmOOezPdxPJWrQrNQ66VsgfVhqeMKkjpK6RnUvd6jp1qyJ57GnLD6uWHOczUarUrIoYEU5UBhW48R3G+4w8RuDhYv90moELxkslpLO5DyPWpgKArZUUE2FG9XvZJO5x3zeWSZNEqCRaIF/CS+qNzQ7D02GG3BWuBNyQLCkggsiuyo3i33QKfW8PQMOdI+OQkHcJoaHN3XHJZRYYljjFKg61bE83YgC2JA6bAAdMdicIMLfz4ie9zzqcd08AAUFAdt8gZIBOATJDsx84mIFkjnoYDfyc9BihqCNtunrY0jYV029emNaKggggMpBVlPJlbYj6j8+KB2n7PNA5KBmgYjSxB8JP6BIPwhy3q+fI43MKfmM0nqP0VV7dJ8KDNjcWOh2B61/Hz3x6u+hHMGgf9TVf6Y8a9tQAFeXmRR5i/WrxNdl+GxT5lRMyiJVZ3BLLqVV8dFBsQvi9Qh5b4vgWaCYXULKMl2ZnmhMyGNlUsDcgDKV8OlgTsSLa7qhd9DEy9qEyNjKyLLmSNPeKA0UFgq2hv+LJzAYeAAmi/Rl2x7dyZ49zH+JyaUscQ2LqlBWlP6bbWAdh8/iNbVKxt42ANnOWXLlE7BKxZ2LOWdmJLMxssSbJJO5JOOkA8a/8AUP4481gIxsaBVBUb3tP+J5GTv5fxcn5WT9BvlG9MNvcZPk5PsN92E97f5R/tt9+A5uT5R/tt9+AagK2S7L17hJ8nJ9hvuw94HA6ZmItHIFLaWOltlkBjJutqDX9GGHvknyj/AGm+/B73J8o/22+/DHtc9paflK0hptTParLz94Ie6kEcSo5ARt5HQamY1zHwQOQA9TiHORk+Tk+w33YT3p/jv9pvvwe+P8pJ9tvvxHBCYW6RSdI8PNlL7jJ8nJ9hvuwHh8nycn2G+7B73J8o/wBtvvxp/sVyiTu/fKJaEtd4NfL3SvhX8ZvtHzw6V7mNsgJrWgmlUuzGVZI31Ky2/wCkCL8K+fPCY+hpeyOTb4WUyzVyuGM/xXBjKe7UbpWgKC+YePH/ADEn6v8AIuGGH/HfziT9X+RcRxbGyw+0fZUz1SnDrgvF5cnOs0JphzU3pdeqOARqU+V4ag4XA9geKKUEtOy1jsf7REzjGGZY8vNuUpiIpBfwB3jErJvyshq6HY2fi/A4c3C+XzIIFhlNlSkigpq2F2A7bEEcrGPnqdARjcuw2febhuXeTVr0shZq8YjkaNW28kUJfPwG8cfxTCGC4ZUG1Hp8brXxZjOOU9YnnMm0M0kTbPE7Ia+MjFbBHqLBxoXYz2mWXj4jMBQBjmaPexYZZGiXU1iiCQdwbO+7L2u8OC5pZlRIw6KSxZi88hvvGqivg8KkWCNjRBXFHhiVnQOaQuoc+SlgGN9KFnG46OPNx7eLsKiHOhk2X0LmM2qRmS9aaQylPEHB+CUI56rFed4ZpnJ13lhFEf8ABbvCpAvdWVbv/lvcct9vXujSNGzLCsCU0UcRLp/4Z1AKhULuoAq9+gw+P/x/Zx5/M1kLiwC9/n47D7roGFzwCmuWz0UwZVYNQplII2axurAbHccq2Ix5y/CIUNrGo5bVYFGxpW6XffwgWRfPDbtHMiZJc5ba42JIBorGuZEDkGrI1aCVNgjpyw+z0/dvkk1NealEUg2/FsYRNttuRYG/ri4OH5BA5ewIvqoTkR37k4whxWuL9to4i6Rw58yK2hTJCixFg+m9YN1zo9dsS+T4iska5myuUEUjzyNp1wSRGniK1uSSNO24vzFxnhWQDVD8U4ZUdJ/9eEOK7wztQZ8pBOkbA5jOjKojEbBk1oxIHPldeuOs/bXJDNS5XvpI3iLKZ5Aoy5lQG0JvUouxZ8uvUHC8g/A/FHqo1O4a8YyXfZWaMfCZLXevEjB6+oMAD1I5Yisx20y8OSgzU3fH3ksIYoQpdtHhdiW2oHb1seez7LccUvl2jdmizSNJA7ABw0bBZI2HLUprlz38rKsw58epiNh170gzxv8AYFm+q+ZUXV2CD4truuXz9cTDszcFzuhIxLEI9ThCJDDJJUil15jb6FDXi2cQ7KZeUeFe4aucYBTl1jb/APkjljhwLsrLD3qLJFKuYikidSWSy0bCM6SCGOo1W2zE9Ma2NlROkFOCgnY7QbCxGLljpjjlzsMdrx2zPpCwCjBeDBh6RGAYMGBCMGC8GBCPrwXgrBgQjGtewf8AKSfNN/s8ZLjWvYN+Uf5pv9nitlf7ZUkX1LasGDBjIVpfJXHT/mJP1f5Fw0y+ckjEioxUSrocCvElhtO48wDt5Yd8dP8AmJP1f5FwwxuNFtF+FTPVIBhcF4MSJq5zDbG/9mVjk4fljBbRxwRKeVBtJLglT8INq1CgRYJ53jBCMduG8Vnyrl8vLJCxq9BIDVyDDkw9CCMZfEcL1cei1ax5+U61sPbvhuXmyTnMBy8e2WMe799KVRUC8nDFVsc6UkbjGJL5EEEbEEbgjbG0dju1ScTheORAJ0UGRFsBgrArPGV3RlcIaB8JojbYQ3tb4NCMuuZigCyvmWaaRSR+Uj6r5MyXz2bV8pjI4ZMcUjEl6/HYjwrWSzm/xW9FS+AdtM1kioSRpIRzgkYmMgmyFUn8WTv4lo7/AEY3KPMxSxxywtqjlQOpPqSCp9QwIPKiCOmPnUbjFj7Idu5cge7Ze9yxa2j/AEkJ2LRt+i2wJU+E10JvFni3DBkx6owNX+bKPEyeW6ndFd892lyqSZfLZhmEXd5+LNVHIe7E0yzQt4UIY2i1pur3rDNe3WXebKyu7jRxHMZh7jk8EDBljbZN/DpFCz6YuMAgmRZY9Mkco1K9fCFkGwdwQwIKnkQRj2OHx/EXl5Y5/wD1Z0I5bmbjbr2V/wBIH+4O6qgcT7Qwu8jnjkuZXWZEynu84DENqSPU2wo0LO22JObthk2vJiMyZKdHOdzCxSArO9aGVWUMRHoUcuoPTezrwaAGxFHf/SMdkyaAEBFAPPYYa7i7dWsM36dU4YZqiVnmX7WLHlMukVyz5fiKzhER1EkMcXd6wXQBdVcibF8sSK8a4XF7zIZ++SeR5lyvdOs/ePuYmJGkANfivl++5JkYwbCKPoGOTcGh16+6TV50L+vCHizHDS5m33QMQg2HKlcP4nA0GTXOuMnPk2laLvEZoZYpjqK6kHhdTQ38ut7PIeJx5vOZSPJ6ny+SErNMVKLJLO2ptKtvpH+vpZtua4fHIKdFYDowvyx6y2TSMUiqg8gMRScUD2EafcRV+E9uLTgb26rtiH7c8c9z4dJIq/jZm7mNjuFLBtZq71BFYixV6fKsS+KL7Yp291yiX4WmmYjzKRxKp+gO/wBeGcHja/KAcLS5ri2IkLL4VoYn+B5OMZfNZqVO+XLCFViLFVZ53ZVaRlohFCsTRFkqLGIMYcZHik+XYvl5pIGI0kxsVseRrnvvj0eRriym9VzrSL3Vp472T8RZUjgasmqxwu0qSSZp5ACpkAZBoTVoOo+u+z7L9l8pCfx2qVYff5nZdjJFlXXLRKVDig0wkOxs0BYBsUyDj+cRmZc5mAz6Nbd41t3eyWbvwjYfPhu2bmIKmeVgU7sgsaKF+9KV8XX4q898VOXPVWpdTOqm+znZ5MyImld4veswcvAsUes6qVmZtTjTGgkTqSbPlePPHslDFlsnHGC2ZnDSvIeWkyPBGqU9aSULWVshlNjliKy3FMxFG0cM8sUb/DRHIVttJ2HUrtfUbY5d/JqRjI5aJUWMkklFj3QL5BegHLEmia+uybbKWo5zsVlEzEriK4Y8tKqIXYd5mYHmSR9V3QZI1IurlXFefsBEs0MHvWuVp/d5Aio9OI2YuAkhYRo66W1hSAdVVtipScRzDKVOZmKkOpBdqIlcSyDnyaQBj5kXjrmuO5uWzJm53tGjNyN8Bq1rz5NQvzrfEYjnHynWwqyxdjE/Gx94pZJ1gaVkYaDDBLmc2yLqGpVVABYtumm8NI+z2XK9932Y7g9wig5cCZpsxrKoELhSuhNesMQdQAs4hP8AGs1rEnvU+tXMgbWbDlBGXu+ZQBSeoFY9Q8ezaPJIubnV5a7xhI1tp2W9+g5eXTC6cjuktiTi2R7jMzQag/cyPHqGwbQxW66cuWNQ9g35R/mm/wBnjI4469fn641z2DflH+ab/Z4knvk+7qmsrXstqwYMGMtWV8k8d/OH/V/kXDHD/jx/zEn6v8i46zdls0kHvDQOItKvr2I0PWljRsA2NyMbbXANFlUyLJUXgrCax5jDzKcKlm0d2hfW/drpo6n069IF38He+WJC4Dqm0mmA47ZzJtEQsg0kjUN1NrZW/CT1U/Vj1w/h8k8gjhRpHNnSo6Dck9AB1JoDCahV/CWk1jlaJ1kjOl0IZT5Mp1D94GNd7T+0DKjJPokWWTNQlRGm+kyxaXMgOyKrlvAfEdI2rxYy3ivCZcs+idDGxUMAaIZTyZWBKspo7gnlhnQ9MUJ8KLIc15/4mwp45nRggfKIxj0y4NQ9PrwA/Ni/tVKBXT2a9se5f3TMPUDn8UzXUUpIoav0Y2s30DU23iONVdSDRsEbHzGPnGWjtjYfZfxeSfIMJWLnLy90rMbJjZNagk89JBAJ6EDkBjj+PcPbRyGdR18rXwMg3yyrZX/x9OEwD+/44bZviUcXwm8VWFXdm6ABa3JOw9cce1rnGgFsEgblOqwYZ8Hyx0yIzVLp7zaipkmlIVAT+jrZVB8sMU46WyOVzIVi+Zmjj7qtx3pkVD52dF/MQcXm8Pme3UwWP/FAchjTRUyB+768L/f7uWGy51S6IrRsZHaNCkispkQami1KaElX4TV4ZcS48sSvanUmX94K2AyIWVQzqxBUG7rn6Yjbg5BNaCnGeMb2pb5sZp7YmOvKC9tMxrpeqMX9QGNCkzelNTAAju9ahgzoZqEetAdSaiQBfUjFA9sGRkLQzDS0UQMEgVkbupi7OQ+liVZl07EbaPXGtwbGkjyg54IFfKqZkjXRU02qADgxYMjwjKxZJM3nXn0zSPHDHAE1HuwNbsZNgoJArmf4KOz0MglOXlaaNZstGkx0xqonuxIrkEOpFWPDsd98d0chgNErCEblXsGLBxrsVNBLMqFZUizC5bUrAsXcWloCdN8vQ7YhuIZNoZpIn064mKPRsBlNEAjnR2xI2RruhSFpHVcKwYDgxImovBeC8eC4whoIXvBj1lMtJM2iGN5W28KKzHc0LCjbfbEpF2I4gzBRk57Y0LTSL9WagvI7kgYhdPG07lPDHFRONb9g/wCUf5pv9njOO0XZLNZAqMzGFDEhHVgysQAWAIN7XRsDe8aN7Bvyj/NN/s8Qzva+IlqexpDt1tWDBgxmKwvknj/5xJvXwf5F3xY8920y8mdKLGsWTb3eGXMBHaZ8vAEpdEhZFUsgsBNwN73uuce/OJP1f5FwwrGs6ESNbZ+FVD9JK0DO9uMrKRWYMMywaUzPdSPod80XlVbGu+5VFQ7ABmA0XWI/LduIox3iSOJ+7z761i7stPmGWKAFUtV0xosuxKhtrJxTtA8hhdOIvR/zJ/N8K7v2vyq942XnaB1aFQ3u5dp4IcosYjAalAabWWDkAgg71WIDs5xGFctm4J5TAczHGqzBGdV0S948ZWPxAOABsOm+IesBGHDFoEWkMlnortle2WVSNY4Z3y7ZZYIo8w0BkeWJDLLMFTkmuV18LEAqoBPMYWDtjk/dI4mIUSqqZlBC+oO8+uaeh+KJVfgGmI2WqxSAowaPQYb6Tyl5vhX7jPtAyxQtG+uZIMykR7t6Ek88SoF7xaCpAjEbKAWNAcsVXtXxZcznZJI2LJpiUMw0lykKIzkEXZYMcRekYWsSR42g3aa6SxVKY7P5nKtBNls3aayJIJ1APdSqjKQ+2oxt4QQL3AoA74cezPirpnVy41aM2UjemKldLaw4YA7qNY+Z23HMV1saF7IOFAGTNCaO7MLxaLcKyhwwfvFMeogi9LWEYYq52iKJzndFLBbnABXM5QwuJE72RW2kUuzsASCrKGsnR4hS7kMfhEAY98JnEmuWwBI2lQNmAitKYc9VhiV2qwCLvEhWIbj+WhjiknIVJF8av/4oA0eltSqeRINE1jztj+adJ6na/wBv7roiNO46Lh2nzk8IdoImlaQQhSrAaDFOs1kHmDprbEPmu0eaaTVDkHjCZmCeJWddKxwQ90YtvjEuQRy1emJ3hfbLLzpaFywrUgjcsLF8kB2574dx8dRtkDNJZBjqnUg6T3nSMA9Sd+l40osrJxmcos6d1VfDFIdWrqqbnuNSPJE75XONDlpfeCks0YuRQe7Ud3GoCKdyxtiNtsRWb7StmZM3N7uVlzeU7ic96vdiQNH+NWzappQDST9OL9xe5stqVASrHUjctSMVZCfnH8PPFB4bwib3gzGMKkWp2VjpDBfHpvfkQCL22GL0PEHvB1AApxwouUXh+/ZOs1nDmc171DkZPfS8EjStLqy6tBoYmMIAWD6ACGJ02a3wvE4DNFmoYMlPlxmJDmsy8jiSjCskoSIKo21Emzv/AKaXGbAPoOfPl5dDj2jkEEcwfIfvHXFQcZeH7tFJnom1sVhvC+0kBya5XOQSypFI0sLwyKjoXADodakFSQDfMY65jtghizCRZQQrLNlpI0UjSi5a9mNWzNdlvPHft32POSmMkYvKyse7I/4bHfum8iN9J/SUeYYCuA2MdjAyPIaHtOxWO8ujNELQOz3a+IZriWcZQkDqk4imkTWc3G/ewBFFFxr1chsKs4zyIk2zklmJZieZJNk/XhWjB5jHoDFmLHEbiVE6TUKS4MJhcWlGu/DOGPmcxHBFWuVgoJ5DqWNcgFBJPkDjWeFezfIwqNcZzL7EvKWAsc6iRgAvo2rbFD9l4J4tCQLCpmCfID3aVbPkLIF+ZHnjYzjjuPZ00L2xxuq+vda+BAx4LnBc8rlkiXRFGkSWTojVUW996Wr+mzjoB9H9/fhMdYAAwZvgJ4nJ3Gkc9huemw3N1jkgXzSAEkkrWOljfCoHthaT3bLqEBjWVy718GRo10IDfMqHYgA1S3XLD32C/lH+ab/Z4zDiXGczMFizLs3cPMQrAAq8sheW6Fk6758t6rGoewb8o/zTf7PHosUHIxQzsude/XLqW1YMGDECevkrjv5w/wCr/IuGAw/47+cP+r/IuGGN1n0j7Kk7qjBgwYekXvLwa202q7Mbdgq+FS1WdrNUB1JA64btJQx1rHbh+eky8yTQtokjNq1A0aIumBB2J5jEbr+Eopc8wEDkROzoKpmXQSdI1eGzVNYG/IDHnCdST13+vCnDmggboKMGAYMOSIrE52J7Ve4Zhi4ZoJgFlC8xRtJADsSpJ26hmHXEHhGXEM8LZmFjuhT2PLDYX0SV2BB1K26sptWXoykbEHneEv8A9/4YwjgPanM5I/iH8B3aJ7aNjVXosUf+YUfXGv8AZTtMmfy5kQaHQhZo+ehiNmUnco1Gr3FEG+Z8+4hwaTFBe3dv5hb+PmNl9p6qWVAOQrzr0FfTt0wv9/Vgb05+dWPq2+rFf4J2gkYuk8blo2dDNHGxjdkYbBFBdTpI5itjvvjJZC+Rpc34Vtzw0gFSeY4NE5srpJ5upKMaGn4S0aK7HzH0YZyZIaJMtZGoM0JNkCqcLfO0eiAT8CqujUjlM+khIUkEAEhlZGAbYHS4BqwR5WKx1ly6sVLCyh1Kd9jpK3tz8LMK9cObK9h0vvx4PwgtB3CDNSa38FLqfewtC23HMDff0wQTa1DAEA8tQKnn1VgCL5jljnn9HdSd58DQ2vz00b5b3V+v045cKMug97zvw2Br01t3mgldV38Hbbz5R6QWF3lLfupOc1kknjeGXeOUaGvkAeTehU0wbmCMfPuaybwSvDKpSSM6WU7Gx1+YjcHkQRjf8znY49Ot1TWwRdW1sboA+Zo4i+0fY3LZ4o0wkR02EkRVWK9FfUrBq2o8wNuVVu8H4kMS2S/SehVDMxubu3qsSDYXF17SeyuSFGkyjtOBVwlbmArxMCoAkAPRQDR5bHETwP2eZ3MjUU93j2IecMmq6PgQKXfY3YFeuOzZxCB8fMDhXdY5x3h2mt1Xy2ObzAY0VPZbFAQ2YmOZDsESOFXTxEMQzEgsVGn4K1sSSQBvZeznZ/IaRMmRjSQWKcyv3bqRdLMxFggEErdEcrrFKfjUEbdQNjxupmYb3GlC+yzs1NlxLmJl7vv4wkaMCHK60kMhB+CvhAAO7WTyAu91hSed9ed879fPHm8cJnZjsuXmHZbsEIhbpC9fP/fLHePMNCrTAWFSRhZoHQhY2fLbnhrPmVijaVyNCLqIsAtuQqgXfialv7sVjtP2yZ+ETFkjiMqNCo5sxYwo2nlalGzJ5HSUuxdYucNwnSPDya32/JRZMwa0gbrHo5C1sxJZjqJJsknckk8yTZxr3sG/KP8ANN/s8ZHGNsa57B/yknzTf7PHfzioVz7PrW1YMGDGWrK+SePfnEn6v8i4Y4f8d/OH/V/kXDAY3WfSPsqTuqMJWFODD0iBgrBgrAhGDBgwIRWDBgwIRgwVgOBCTHTJZyWCQSQSPE4/SRipqwaJHMWBsdjjwMGGOaHCilBI6K4cO9rWaTSJ44swo+ExBjkb9dDpv1KG+t4u/Y7tnHxBSoVYp1JuHVq1rzDJq8TUNmG5BF8jtjGOZTcEWCDYI2II5EEcj64yMvg8E7SA2j3CtxZkjD1X0JmMir0WsMvwWUlWHKwGU3RoWORr0w391mA8M6kit3iB5DqVZbJ68vmGM24V7WMzHS5hEzKihqPgl26612Y/9Sm6587vXBu3WTzMWvvky7DZo53RGBq/CSadfUVy3A2xyORwvLxxsNQ/H8itePLik67FP4+GFiGlcyMCGCi1jUqBpqME3XO2J336Cn+FVbUOKZG5OpDKfmZTR+vHmsZEhfdPFeKpW26atq453IRzLolRXWwaYdRyPoRjvfngIwgxHqJFWnUlB+vDfiGb7uKSTYlVZhZ5kKWAs+uHSQkjYE71YH3Dnthpn+GxTrpljWQA2AwBokVYvkdzvzw9lAgvvSmncEDquWU4Ssekks7qKt2Zt9NOQCaUnzAHltgzfCgza1aSNiQWMbFddLpphuvIAaq1Chvthu8wy0iqxbu5mSNNTlikm9flCTpYVyJoqdqNiVB+jEr3Pa4PB2Pz+39k0BpFKE7RcTnyuRht1Wdyhk2jZtPdEk0Loa63FX9OKu/a7NsNPvEg8wprpe2kA1y+usaBmspFMoSZFdQdifhLfPSw3HQ1yJAsYzXjXDGy8xiZlLLpJK6gDahxs1EHSR6bc9sbWNKx7PYK7quW0acnXEuINLlYTIzPJHJMpdjbFdEDqLbcgaifLf1xW+2MI7nImzumYFXaiswWFDoSHs+fh8sWPL8PMmVj06i5zLRoAeZeKJxueXwAN9ue+Kj2q4gjyQwQ/jO6Wiyg/jJpiGbSK3AAjQEDxaSRdjGzh3zQ4qlk1oryooY1v2DflH+ab/Z4ybMZSWMgSRSIWqgyEE6gCAARzIINc9x54132F5WRJH7yN47E1a1K3XuYNagLxt5EjTHQKzo2kOWzYMGDGYrC+SuOj/MSfq/yLhhh/wAdH+Yf9X+RcMdB8sbrPpH2VI9UmDC6ThCMPSIwYMFYEIwXhMKTgQjBgwYEIwVgrBgQjBeC8GBCMGAYMCEmnHloxj3gwhFoTzgXHsxknLZd9Oqg6kBkcA2AyMCDv15izRF4vXC/a+ndn3qBhKORgA0Pvtau1xkDyJB8hjOcJpxQyeHQZA97VYjyHx/SVt3Cu2eSzC2mZRCOa5hlhcdP020t+qx9aw1457Q8nljp1nMv8XLlWUD1lvRfWl1ct6xjJiGAR4y2/wDz2MH6t67XsrJ4hJVK0cR9qPEJSwjm93jJtUhCrpHl3mnWx5WSd/IYmOE+2SawmdiSVORliUJKNx4q+C/UlfDz5jFBGAi8ar8CF7OWWilVE7w7Va3XNZHLZ+BWtZ4WNo62KI577Mjeamj6csR2dlfh8MpDuyMI0y4YhzGdxK1tvpVdFXYBdfI1lnZvtJLkJu8j8SNXeREkLIBY38mFkq1WD5iwdK7S8YhzmQily9SL3p1Fh+NhsABGA+DqIPWm0rV9OYk4c/FkrrH27H/PlakeQ2UfzfqoN+2WbC0M04O3/E0nbyHW/rxGe9GQamst+lqLMxoVTEnVfhq8eIIAAeuwG/i22rn0o8q5Y9AiudURyojfbVXT6PXDnFtaQpg3e094PxDOa+6yjsqv4moijQpmYcgKG7NQA54mOLdoKKCPu2kjQqMxGiqUULoMcBUAxRgCr/S1NVA495bhLLlJEtDJmhHJFCHHeAJ3jayCwJUrqAVdTE6TtW9amjYEhlIINENzDGtqO4N3sa8vTD3PIaANkwNa5xJTqPjE6ihNJS9O+dao8wA1eQ5YvHsndjmG1WTU+5JJPiyZsk7nnzxno67Xt8/PyveqPLljQPZF+WPL4M3LyvJ1hYCdaScDQtXwYMGNBUF8y8Hzhh4usoFmPU4HmVyrH/TFkl7TTyFJWzggc7xl3bxVdEqthY7FW1D5xeKxls5JleJLmO4eURkNppgHBh01q0nbxeRx1bOZQz97/hc+m9Xde8N3d/N7vq0+mqsatA1t8eFXBpbXwzifEJUjkEeVKOEcESSjUjIeVpam9LbryNc98Zf2o4EMzxjPtOR/l4oHKoxUOzxwxgBirsFF3spJ2G14nF9t0oAA4a4A2AEjbAf+hjPO0nHczmM/LnIopYGlVVZQC40iNIyptAGB0g0V/heKwjeLIFJ5c0oz3ZiMZlY0lKpImXkQNTMBmF1aSQVBKnYGhYZTtjnxDsqI4XkGYWQKjP4FBHhIA/TuibUEA7o17AEw+byU8ztJKs0jt8JmViTtXMjyAGOX+Bv8k/2G+7EoEtdU229lYZOyK6FZczGdS6gCVG5iUqm7/CMxaOvJC3pgTsqtX3xPg1Cgp1UygsKYnQQwIJrYHlvVe/wN/kn+w33YP8Df5J/sN92F0y90ltUsezrh1DNoUyuju1BURNJEhJNeJCSASLrnhZez6qEvMJZkWNx4fBqeZdQ8VMpWIEHlbUSBRMOOCP8AJP8AYb7sL/gj/Jv9hvuwtSn5Rbeynz2OYnaeEAsFCufxguISbqgYWLoi7FEkAA15Xse9xgzQr3oUreuiGSR7B0bqBGfENtxiBPA3+Sk+wfux6k4TK1aklagALVjSjkBY2HphP4vcI9nZTjdkytB54lY6Dps7q1kmyOgGx5HejhiOEETxRs40ygHWniAJBbR08ewBXoWHPlhieDSHcxyE+qsT5dRhP8Ff5KT7B+7Dv4vdHtU7m+yRTc5iDT4qsnUdNnkoIvSD+lV7E3thV7J1mEieZNMglIZAS34rkCpF+IEVV9RzBxA/4I/yT/Yb7sJ/gb/JP9hvuwlS90ezsrAvZA2t5iGn1aa1FiQsjDZRRB0dCfhULO2PKdkXJjBzGXBkNDxMejNey7jSt2L51zxBf4G/yT/Yb7sA4G/yT/Yb7sL/ABe4R7OyeZXhhZZrJDxEAKAv6QYhmLMKQ0BYvd123AKcUyIhmaMOsiiiHUghgQDsVJGxsc+mGh4K/wAk/wBhvux1j4ZIOUcn2G+7D2a79xTXaa2C54Kx39xk+Tk+w33YPcJfk5PsN92LFhMTcHC3jv8A4fL8nJ9hvuwHIS/JyfYb7sFhIm5GOmQz0uXfXC5RiCpoAhlPNWVgVZT5EEbDyx09wk+Tk+w33YT3CT5OT7DfdhjmtcKKcCR0U2O18LWZMppYhtoZdEZJO3gkRyqgdFbpyA2Dvg/azJh/xsMsZ30kss8QJFKXjCRsQpJbYmwANJxWvcJPk5PsN92EPDZPk5PsN92KTsGE9FOMmRXia8w/ee9ZWZ2IC1PGjuRYrupAjDpQ0gbbDD5M9nlFNAzGOl1S5fUyqXA0F2QllOkDeyASAaxmzcKk+Tk+w33YdQy5xAoR80gS9IVpVC3zoA7X1rnio7h1fS5WBl/9gr72g4QRHHOqxqO6TvowFRkZ9bAtElaUKlaahtpve8XX2cxKrwKAiv3ExcL11tlJI3LcyWjZdidqrbGXdlu2WZy4eKYZjRKxLTqrNKrEKttq/LLpUCiQwHwWG6nTfZzG/vRd3WXvFzDCRWLB/FkxfiplI5aWAI225YrGAxSJ5l1sWk4MGDEqhXzfwz8jH/0L/KMOcLgwqRGEwYMCEuDBgwqEYMGDAhGDC4MCEmDBgwIRhcGDCISYMGDAhGDC4MCF5wuFwYVCTBgwYEIwmFwYEIGA4XBgQkwmFwYEJMKMGDAhGLX7L/8A7k//AOM//ehwYMIha3gwYMIlX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nobelwomensinitiative.org/2009/12/nobel-peace-laureates-condemn-murders-in-ciudad-juarez-mexico/images/stories/mexico.ciudad.juare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2466975" cy="1830723"/>
          </a:xfrm>
          <a:prstGeom prst="rect">
            <a:avLst/>
          </a:prstGeom>
          <a:noFill/>
        </p:spPr>
      </p:pic>
      <p:sp>
        <p:nvSpPr>
          <p:cNvPr id="14342" name="AutoShape 6" descr="data:image/jpeg;base64,/9j/4AAQSkZJRgABAQAAAQABAAD/2wCEAAkGBxQTEhUUExMWFRUXFyAaFxgXGRocHBscIh8cHBwaHRoiHCggGyElIB0cITEiJSosLi4uHiA1ODMtNygtLisBCgoKDg0OGxAQGzQmHyQsLCwsLCw0LCwsLCwsLCwsLCwsLCwsLCwsLCwsLCwsLCwsLCwsLCwsLCwsLCwsLCwsLP/AABEIAKUBMgMBIgACEQEDEQH/xAAbAAACAwEBAQAAAAAAAAAAAAAEBQIDBgABB//EAEIQAAIBAgQEAwUGBQIEBgMAAAECEQMhAAQSMQUiQVETYXEGMoGR8BQjQqGx0VJiweHxFTMWQ3KCB1OSorLSY3OD/8QAGQEAAwEBAQAAAAAAAAAAAAAAAAECAwQF/8QALxEAAgIBAwIEAwgDAAAAAAAAAAECESEDEjFBUQQTImFxofAFMkKBkbHB4RRi0f/aAAwDAQACEQMRAD8A2qti81QYgbYEGJrjcoLQ4uVhGBUOLFwqHYRq88T1nvignE1NsNIRaGxIMcVA4kDh0KyycTWpimccGwNDsJepiIqYp1Y6cLaFlxqTiOvFYbHs4pKhNlmvE8UK+LC+E7GqJjHpGKS+PNeCmGC3VjtWK9WOJw6JJ68dqxENj2Rhge6sea8RLDHjOo3IHqYw8CJ6sWpipQMeVcyie84Hqf6YT9gCREXxymDbCurxqmBYlvQfqTGB/wDiDtT/APd/bC2NhuRpBUxAsPLGe/107aB8SY/TAmb4lVIMvH/Tb+/54labHuRqnqKNyB62wHX4nRQczqfS5+QxiHqSZJ+OIve42GNlo92Z+Z2Q/wCJcclfudS395gNvKCYnCulxasDZ2Pk3MPzwvZ274itYnzxooJIhzbNAnHXm6rHa4k+R6ekY8f2iI/5f/u/thClY3xJnte2Dag3scv7Tt0QfEnFX/ElWdkHwJ/rhCamPC/bD8uPYXmSNH/xJU7J8m/fHYzWs+WOwvKiPzZDunnx1Hyxf9vX6thelxLBwI3Gv+uIggxGsDu0gXMAb/X54wtGqbGf+ojyHxxyZ8zuPl9fXzwsZgYIMD1NxA6z8fTHi1U6sD6E+s9ekWjb5E9IWx2OI+mLV4kvX6/LCQjz+M/3+v04IDsbf9W/l9d8LA7Y/HEl+v8AGLV4gvnjOqqjcH4k2/PvjwmnPWCJ6nYX23+Hbtu8DtmjHEExIZ1O/wCWM+MusXJvsdLR89Pr9TERTUHaR3AMdLAne9sGAtmk+1J3/I/tjvtqbar/AB/bGdVUI94D/t+vnjxnpgWgjuFuPmb/AJYQWaE55BcGcU1OIE+6FHqw/TCJnSNv29Zj8v74rZ0Ji28Wif0+v0YrG3+qP5ep6fngTNZpmPM5J+AA9MC+LTkwF+R+f9ses69L/wDb/b6/WlRLsu8b+f8AQ4upcSYfib9f1wH4wi0yPSP7dsRZrdbeX6/XfDtCtjCpxlzsSPgMVNmXMS7mfM4FStf+l/z+u+OqVbddvPr+n154MIYRqPUnyvOL6bn/AMwiPM2wuWfXv+31/THHrf6+fpgAPZ76i8k9RefjiutmxYtPl1PzwI7TF/h0/advyxUVG5vafMeWHgTbC0zpb8URtPb1m2I13PRSPXEKLAWIHfb8sWNmdOwjp1/L6/ubq4F0yUktMSL/AC/TBeWkD3pB/fArZnm38vL54gavlM/p+g+vi27EsMLFUkx8iNviMT8Tl2mPLAgq2gL59R9fPrjhW6i8+fqNvhiSrPTSButjuJ2/tjw1CAe+KzmL+sCNwRPf9sR8S0Hp02+vXFEsrqIRcyfTHtAdpGJVHiYOog+76GP3xUg7XtuPn5duvn8HuwTWS9zeCPltjwoT6den54qJm3zJk+uPJJiI36/U4VlHmYp6bjbsRiCRG39Pr6+PamJ3HwIxFUYkfX9O+KTwTWSRKeeOxYldoG/547BYUAHMHdp6WLA9zJ3HwM73tbF32iVgpMGQxM7mAd7Gwt+mFIa/OusmSNDPsNidSSQbEHscX1quwhlES0Et5gzEkXA6Qfy5bRsMV4gwUFQQoMBdRUi0X27RANrzMDHgrEjqJteT8ZJvPWJvhTTrSoOqCeikWjYxPeYPrHU49Km2k6hcmAoIAAMyJ6SfTuJwWJ32G/22qZHNA6Mwg9OtiAR/jHpzLKscxAkwBJAMHp6iwvJ9ML6dUwANiQDs3UGTbUJIBuP2xXSpTqEiFm4Kz12kdYgd5v1OCwsafbIUAoWJuZNxtBuxjr2n54uOfNtJBBn3CWhp6gHz8p/RToaJALAdQTIG8wVHxnr8MR1iLiOumSIB3Mden+AcAWxsmbchjIC9YgDYGJi9oHlbEEqFbEn0DC9pAkiAJNyV/rgCmpUK5Avcamv16Ebz++LXy4k6QpvBU1FmesTY+oPp0w7GG084p/5bzcQDuYJ3ED8uvToOrsTzMVjpBJi0AHa8x5R5qMRbLM26iQIAZiO1p0AE9rmfniFPLa7Lp1DoQ5I6yfu426zF/PDsGg/LZzSSfI6ZEnVpMRA2MDbb9Zvn6gg6jqJMqenQeXTve+AcvlmcSoaxFgNXnIINvjHa0xioosm/Neb79pgyD8+nlhXkdUM6eeqsSRrEHmgkfDvO/wCnTExxVwCGLAxZSx1dd7dAN5n+i7McKqCW8NWWJLc2kfGJt3wIQiH3abFrWDqRNveYfmOk37u0TTGNTiJtBJn+Ik9bc0k9u/l0wSaikaw4IHU2br+GSR2nbbylV9nBLKKbSOgbmtEgkz3Hb9cWEopIYwZE82oD/qUxv0J7zB6FoaUg1s2IhWVoAIBBFouPK/13sFU6Z1qGi467QRvcGelrd8CDO0XiywCfeCqROzSFE+YIO/TEXZC40gFWUtGwn6vaBtgTsbTSDfDLRpaZiV0hTPkNRJ+U+WLK9JlIG5Hk23c8sEW/P1xEUgoBVQOZhaRGnWQd+6/M4V+0S6kQ6uaCYJmQo6R+V5/KXeRPCC/t1IHS1WmCI3JH56DBE7HbbFlRwsEOjg2lW6dySIBExBg4weZXUARLE9Bc/wBTg72TM1aklvcsFLCeYCJANp7/AObkqJi7NYM0O/SSJiOu1trn49cWZKktVyuoWGok6msYE2kddr9e4xRVIpADRVKQdUMCRsOp2v1tPzwL/qa0XqOVIOgBVIKyZnpsP2OMpSaj6TWKV5G3E8ktGG1BhMEwywTMGCL3HfGa4t7QtSqvThSAQR5gqG6Wm/w288ALxqtUJViWXey7GTt16+f64VZ1CarAAlrWjyGKhu/EyXt/CanhPHmrWbSsgnlkCPiT2Fv7YaeN1j+s9Z7Tb9umM57G5TxcwqSqkq2nXsTeF/7jaf1w/bLAyGhCszba8QNtvL+uHdOidtkjXHQxEExa/wANzj3xxHcdd49NR2jsP6YGymXFdvDpl3qSQoZEAbSb83iWtJEj5dFGZr1KZmo1Mhfe00yvUggfeEb+UdsNOxUx29cAHcCOY+XYDt9eR8etpWbzFxHSL9NyDgHL1/tSaA5UKjOFMMG03ChZ973tumIcIzgdVAu0kEASSZIXmA6CLdiNrYW7oNxxZpMjkAyazUKk+6CpOm/WN9vrqspakdQwIuCQYMzBnzt9HGi4W/3QgyALkRaSYntM7YymaPNzE7Qbi0yP4u94jp6YiM7dFz06SaJPX3MefQR+X1Jx1asQeom8Sfrv8vXF/E+HIqU6iVlHiJq0GF0lQgdQzNzNL6gsSRMAxhTl1qsSRTrGmsnUEYGBN9jbr9X0U4sz2yDPtR7D4gf/AHx2F71nkwBE2kH/AOuOxpgjIS9A0BIGqiQJ12JaSIYap2Gx5Tb0xouDaatEsF0S4WBERyg2gdXmwG2MpQypaabZh2pwW0CxMRB5rC5MEm0nDrK5BSjU6JzB0VOZdLkqStiHXTIWP4T5dxxO6OiNXwMOJ8ApaJ1BYH8K9SOwBt09Ta8YR5Dh4qM6mvTDTykaigOxLEoYBMXnr6RdU4dRDFvtFQVtRBPh1GZYABkCGve0HqLmMXrw+olG6KyGRqK1AHAaabEdd2iBKmTF5wK6yDVvgprZNEKipXUjmgU0LOT8gqjeCD+hI9zOaWjpFDNPUIJmm2sDSbzqFu+5t26YhleC1yC60akJBBEggRuOXYxNh54t4lw16SrHhLERexhrA6gR2gTe/nDySvgCV6BRiZKBxNmDhrTJIfeDEQDAPYnHCkhMGQbMGKME7mdRIMmI/hMT0GOz9RcrUhgAzCQVZLSBqECQt52Ise1sNMvwW6VEdYaCUYFgQx1Rva0THWcDdclpX0BsplKZM6Mwylb6VRYbYCQST0uosD2En2hTyzHS4rJvJ5ZAuOtyJ6gd+xx2Q4utGkxBmKkNqLETZSA25C33mJ7nF9HJCuVemSAmqfvfEQ6un+2zGPeEkQb3vgttDUURy2VybnkasQRy6vDCEz8xFvn5WllstTQFzSbQwsxLGSJEjTECIadURt5lVeCALqYPVVRqIcUVA/Fy2Unc7iT6zidbNU0p6UTQL2FRuo28MEbjp1kd8Ld7lKCfCEtHM02cWSlEmWapytblC6iSPQHrYTe+rxYVUYuaTFRye+GMxBhSPKziRa0YMqPlgql6dKpqMiQFMObljdSf5Q37YmnEMvVkOJQiSrVakggggBQYIgsxluwFiMVaFTFy8QUMq+GhPu6gIbcAwGQWJbYnuT5G0M/4jMgJIQEllWVaBBKn8Yg/H5YFzuVLIVoBL8zFqVUavQKGEA6TLG/nfEuGcVegw8aKalTMM2uAD7imIvAtG4wUJdmLs1WY1W8NXEWvTLEHvpYSBcDT0tHTEuGZeotVKhIrLqV2CUwOUabaZJEAXAxrKwoGVZ61MAzq16dz1JcmWvvv174VZ3MUdJBpPmFDWfUzwbj3hADQDcHqIPMMLcki4wcsF3tDQNZaf2akKbeIA5KKuuVnSCfMqb9QQRM4TihUWsurRpCQIMEzJJkgA3J+A9YLHGl0+GKbU1N4JkqdyIMm2/axxdmPaU6PCFGmVKgF398culiCSIaxbbcnEwlXQqekW59yioBDky4CSTB1AgjTYjWbeR6TihdDgeIGY80LULFRMjT4ZOnYgXHn6B+K+qE8NWUe+wHaw1hWJPMbSTAHbFWbzDVNAcDUASSNQiZOkjTAuZMAbC9yMXvfYh6a7m1pkO6mnR0QhQE82gj8QAQyYBgkGS3lgfMcEpGFaoVYcxemrsWUQNLUyturSOwjGNy9EoVNOmdXRhIIEHrFrbntPTDFWzLMfeEx6gG8Sam3632vic3gVRKczUZHNHLVlYMQAKq1KTEmd109JO++OyvAtTqmaWoiuhdG8RbhYWBAgRrnofWRiebyFRoOqX2OqJCwTvpbqZgEb4sq8NrPGog255uCepC6QFFtjO2+Kd9BUupNc/TWqCmYL0tDe+x1FirAQNIBuV3267Y0lL2lVizUwzhOYgPTEgdYNSYPeP2xiqnDFUwwUE3lkBBuJB0yQbjfFrZ+hRqNTVadJtpAqNGx/wDNI69R1wSVijyHcK9lGp1BWNdAQdRhjIE7gaRcA994iMLq3OzBmCiWILswJIETp0Emx/pgxuIrVLL4vhsLaiBSmQQOYFQ3XrF8VZNqA9zLirpWWqqaZHcmea1ug62wRu7Y5pdBj7P8NSnVp1Dmsuy8xjUxi0EGwCkT1IOM77X8NoEr4dWrUDFjqHhhCZPunrHNPXbDXNcUWiQXoHS6g0+cLywDqYqCI1HYwRa1ximrmaJBH2TwyVmmUuZBO7HaYiI7gbg4am7snbihEmUoq2gZh0FuYj7sXglmkEfI7kYJR2WpGswhhKgiCAxAaZkdSJg4drXoeEz00BZOV0NYBhM2ElQ/T3SRv5TRXcaWqVKZFOCXIZWIAjSQZuJ6T0OG3YJYGvs9ScasycwzCmOdWLc86rDmMATMR+uG/D/a3L1dF+oUqQGOxE+e35+sYYF48Smoeig1TDDTAkxuJufxH43ljlOBNVZ0oVoYMRKaSCLw55pvFxeCR6GXBPqNTa6CzgkFmg6BrUAQpFyRzcp1CBHT1xXkuNVWqqrKioWUM4VZjUDPWI2uPQAmxQ4RUy7BWFRCxiQIBIJKsGGrcXiCbnHtGpUKOxonTpAVi2pwZiRAtYnc3JuN8N1Y1JlyhCATWv15v747HZfgWpVP2mJAMFKci2xtjsTS7v6/Iu/9P3L19oKhLU6lRaYYgAxTJ0wLkBWiLnbaDfBFXPMyyHpVgyqA58KSNMhgWph5jeY6GN8JaaVlZRUNOksAB11BFEmNr2ESYv0jofw/M5ioDUGaYaG0zTGZbUJYGoOc7xIsBH5DXYhSR7kMjXTlNegqus3qlyIj8PgknfafltgPiFbSdLZ0MogkoeUmbgApykWw94dxSuBDValIAaS4NN2gmAYbXJkRAvNonYfJZzLOrMHIYQXar4NE6TEsTz6jM9j0kHEOilJi3KsysGpHNVOWAUpgAgkyCx94Qbn067Ns7mKtSkrB8wtQhZplWAkwpBeo+i19lwgyeXppS8RYlPeKtV5v4FVlJAkAm9oAv3LOcy4Ri1J1YhQsVNTaveg6k5QNTNqgifMjDp/X9C3Q6ldXL1aKk1kqq7k6W+70k6eXU4JIkgm1+t5xSvEILeKCEFgqVtIGwuXVzEEHy28sEUs7RaoopZSVB0sGCEybBhUsseo+MY943mXRmT7IyoVMs1OJJH4WDkW79ThpWPfR2UzKSsKilSGnX7xGvSSaaCCCSZN995swfPiqShqhuutFzNTTBELzsFaQTcDaepGFuU4bS8NKgp1KRK6gWcqCpWBDDXuQY1CL+gLnLcSq6kd0q6hsyEFAOXmjlSoCJmb+97tsDSGm1yhSuY5ijZZamoEhmp00qRYarq8AR8J3gAYorPUt92igm6zTHKdQ5QALkEQY6DtjQZ1wXWt41NqgPuBXosRsRKMZMkgiNyQbjA54doI1rVSq7aQaaoB/KpN3Y3BM2kGLxgcYvIlqSWEBV61VKmoMKYIOkM6xpvYmmqzcEjbtJgzz0azEg10QFAV0u3KhAGpTPlYgxhtmuP1AzoXqNQpVFEqwTVCUmKm4axba5jebSrHEGeklVKiOyu00zTLAqXJWfEYCwaC2n8O9pw0qCU20L6Tq5AfMuwUgaSrkQADC7wpAAtaTtg58jqKn7wAmNCjwybsBquATEXndBbefMrlM2H8XTlalOqxCU9gnMbadELItAN/gTiHHuI1WY0iHp1KZlEFUFArAlYUqgckyLGxm8bNpISlLoA5kLTYrUXMKVbSBq320jTpaxUbgmSNz1fLwbVT1BMyVGpnSotRf5BCldLTZp+Pc4zTLSqyDUOj3glTxALjS3MGaQw0gjzt0Aa5Zqgqk0a1NAvLTJqAh02JIQOTqgDobbC0p9gjaDEydEMyPQRqlwH8c6ZjXp5l095BCxDXG+AeHn75kUIdEK4SghYTMNq1jSCOp2vbBvHqpoUz9zlnqubjWo1CGJbQp3mBJib7dVVCq5RAWKFgSoLWRgFDKRMxzT1O15mS0DtrnJrH4WzMDQWnUEGQ4Cd4LFXY2PbTItaJwq4ambYM9SmVSZ1okW3gS/wDDtafngLL5zMljrJenUPO1NxqZL6UE1BA22E+9PbDXiVRKNDw9WZpGVJpsKYLKx02UreNNtj5jAmANnEq1A41UadMA2JZXItIkJzETuGAMm3eeYVBlyqVJcqIVFKMXAWRGo61M9hJBiYjFXHMvWy/h1aijNUiTqXlWogaRzoCFWGOmVbcH4Z/LcXzD6VoKwVN9CayIgAl1AJ6C5m073wrsTrJpOEZlghVqsAX0qp1LqEAkuN5ItBv5nAeYza6wheqxc6krALT1gaVm5JCgmNMAnfYA47hedzrOwrZfxKZBnkiWJ0gmCGPpsLbWx5xHiVI2fK0Rp6BWVgDpkA6iwBEAwPzthtqOBX7gtSVe7EKp/wBxqhYGxhigGr3hAECZ+OKctmAV1awlXUB7jKS0xZgSFIa0HbSZMG1uSyEq2usaasZSo6qUa+wghm1MbQBsLY8yNEu9DVUogXkOsCmsh2iZIJ0zHUkiR0fsS2WpnCPECVHBXUs6az65YlgIqBQD1sBY4Gr5/M5gCkxAgWpiXA8uYlhdRBA7ibYqz3FqVNq0aqrM4A0KAII1mLlkvYKJO89MPOBZioKh1kU9ayArQApmXETI5QZ+e4w3XBUXJO/+MU0Vd3p0/Glys3JPTxCgKmQ2s7FewjriqjWFesFaq2oDTSXxFYgk6tJ1kE6ZvEXvImzTiZQU3OkMVA0Vwoo8pltF6ZIN3tE36ScU5XiWgU6i0n5iq6gyHnUatHiCmJsNmn1IBBFQpW8spPD6gZU8evsYBSSCRYqwsQeXzv52CGarK5Ua6jFQQrlVIYsZtEzMm5t8cO14AaxYuiavC8SAXpvBBAcFIpsCyGwA2a0YR06VLmohatT/APTW1m8ljpemZjaFIutpnBfYSHFatXei6kJQpG5bw0BdQCDBCnV+FjF5i+4wk4dnzQq+IMwqsB7r03hzEESp6xBX9QRhvWyQXLCrUcsisQoqspIBB1BSCChKB7MoFrwZGKuHJQrgAFAgEag2oGDEaXXmm4sR0sTOKS6A3btl75gZwjTTGsSFfU6so1NpYKXIt/EQZgGLYTcPo0lqFVcipAVtbHyKsSqkGZuY6jEcmURmzDQtTU1gdJgGOUaREBr2+EDGmRaQ1qKCM0Hmhgu0Fw3h3AYiCYEGJM4KVCXuYqp7SVUJQGynSIepECwjHYftxKgCRFBotMC/nYxfyx2Ha7FbPf6/QY8Smg2lK2arBp+8CsoVpI0ydIIiCLx5HqvocHzmWqLXCfaBUUE+KusBi0hXux7cyjrA2Iww4nTJprlTnAVaFZgATyw6iQYBMAAki+PEaglJaNTVXpcuoqxUtBBnVOpUlWMCxiJJvjG+pTV4Kv8ATc6lYHwxTDvqEnSOaIFPo0AfJTtsWJ4ll9VWkIoVhTKCoaqKfEgFhZDybnUxIg33wPxAJUpOtNaDEkFXbTqUAggyIvIiQJE3F8IVoEspTNUwqrqk+KpRiblRBUbSWBBPWTGJbTJ4wPuI56iMuaCVGDLBqO6jMOp5TCMQqtYTIJEb3sA6D+JSCNURKY50cuQXEEEE+CdQmTAZpIPQHHnDsulJG11KmaeCJBYqoI1coJaGsYPc2FycMTxrwk8PQr1iZLA6+WOs3DTFtgDgc2Vg8T2frAwlZHWx0q7Ag2kgEqrdTJI7xsMP1pSr1BVqrTiQ7NrpjRYk85YMWOzAqQu3XGOrcROrVXqVYa3MpEmVsLqALA2tb1GKkzFKkSRqI0yilklixYkXtE7WMeZjApriiU0hjlc7SNfxq1NVpuRUDpcKQtlAZoBuLEQZaLmw32eoFZaFS6LUpODyPUVydLiFKtGkDseltyuD1MnWy9Q1Vp1WpAsUZCQulZIEAAgGVsoNt+pb1GbLMKarRVajhUFN6qxcsQw1EAlQdt2IwOmslRlWUKRSyppeHVp16TwDU0sFBlidR5bqPeveAd4uupcRem7LSfwzsgZb6SsgyrqWBW2o9ZIAsVJz9SuM7qqU6jUC4KqNzyBXWBzbX1evaMOMnkaNU0imUQgMS2sqHC6ai3OkOdJIgE9PQ4AUnwLsqhrJUovVipUqeK76BT0jQtO2pzA5EM3MjAeZ4VpRxTzC1OTTpL0SSDA0hVp6d4N/OCcOeL0l1FFdmYUwrgG8MswS3S/fzPXCrgFGmcyqGGuRBXrHVup/x6JtrIMF4PmGpUTTZJmACSOWCZZReZ2gHoTfroqdR6VRlp1poOoIaqGYqZIhSiqFN4MtETPfF/FOB03tIQyDJCwTIsdiT6+WFTU2oaqasrKVE8qMCDsQDIsfj8sNuvgLa0eNmKNXMValY11ViCtGmPCC6TYrJ6kEmdIOo9Zwrz3AKiq1SnSYZQcxLL4jgTflVoIWYkx7sx1wfl8u1bQauYcVAACBSXRI/EWJJveZiD+ZWc9pqVN6aVASRBdgyzpMloil4h5fwzBAIN5xoq5ZK5KaGR1rl3oZlQV0yrwCQmoAlZZgrae3pNsD53MVIenVy4TW4UP4IKHSebTUA/ELlrnaANsU0eI0K1VmSkybLpFN9JBkw4pCmygyCWYNax3xcvtMaWhKVPwVgq6amqooN3EObX1G5BgdLxLaKtvlncNyCKVSilN6oLeLScFCsTs+oNpjS0BAY37YlmKrmp4a5aitQOAadU1XZGBBEsJ1hmkQvrM7le2vGcwwp5imtOEKnxKWkkFiVp3JJAJadtPMt7WwiVDScFhWps33i6/xQJGltPMJO/p5YTfUVpYfyNPxyoZZ6r0yWJUw7GoJUqw0MSRAm+lokE4L9muHZQOjCtWDalgOIXSIgkt+IgG1gYHfC7N+2VUUhKqxqLC1CJKtEgk6oghj0v3w3y/tIKyhTTqUbGWOWMK02dWUyLkmfTviouweQ3iPFsw9al4C06g1kANqDMYvYG9gDAkiSIjCsha1ceLQRbs1bwmZzIJ1FlkCmR7sW971gNMjVa+VFWuysW1NpXcrz+/ILX3E7YFTg+aWKiUQpvLa0ZCS1OFMA3K6rjuMPPYndbNNxTO5fLsadOACsEsJkG5ESbERcieuF2ay7VlD5zh1TXClWTUjuR+GAupxsJNwBMi2CKGXrslQj7NQdVOuiAysCwJ1BHEydzBIaQQT1lW+0Gmaor1adLSJC0gESCw8mQsQw2E2F8CfQbdsztDhT0K4bwBosSa1Myp2Ihp1QZgsQT2GLuK8cdqh0V1polI6YpAa9QEqYUXAjmGwJI3w2ymfr5elVWkPHQMWZijNTuoHu640xeCBe+EvE+HU63jClRWm9NdDgOGphm5datdhBkaVLC+0ScLEgWC7NZKkvgls/UWSbMrDaJJNywFvnMGcWZ3MU/s4o669UCrUfUKQuzKwDxUIVqf3hiwIPW1xaWVzVPMSoTMKt2XRFOkDqSGE2IAkz264d53Ko9Fq2YpU2XUKa+A9WFE9IbTYECI+EYoDNn7RmqhGhnYyFRVCr1NtIYbkGJnaThzw2tRy9EUqtHRWUQx8AhZExIck1fgY/XAeXzWTo+Ixq1op1AxUKnNcco1QIgwWNz67XrVo1QS1esq6mMLTphdINmLO8FZ0gSd5ubYltLhhDPKAOP5tzVFdCHYKCtQnSASGUMEUQDBnrMYpyNTM1KOhSgghg4OoiAF03gxyiOm+CMhxXMPT8DL1KLNUaBrSnebRYQJ633+GF3Gs/mUWmmZroKSkp4NIW1KTMrvaSNXkIxadKxPJcicQp1ORzUtrdwSzc2qZEi5v5XNzfEuHVizFBXNGozCWFEgidQKBUqQoO5F7z3OPOF8ZdWBy9NmQHVcFm02sRphwI8/zjBozC6QXKl6gMajDKQYgq6nWIjr8rSRyK0RTN5hQF8L3RHuU+luon53x2D04/UAA+0hYtAcgDyACQB5DHYe1hgt4fQOV05ijSYkwS2bFMEiQRGzbxsAet8MOL8drZtArUabQdQZUqEqRAJDmFWOoJuNxjRoK2lW00NQBPLRBJgFhouDMDY9sS4txmnyh1IfQNSlWhWsZZoj4dz5Yxl2s1UTBngS1AUZEQaAviMw0rGxVIBkEAkkwRO0zgnI8OVEChhoDcoprB5YiS6lhMT1keW7fh1GtnHKA6aSjUTFhvc9JOwHl1gxdw7Jrlav3hZnYzPvKgJtFj4d5JMz+QwKCoXINkODzDrSrCQG01EqHYACVdQoaAB8sHcO4YlVBroVkYHm0B6QMW0keGk9RboQeoOHlGs5QRRZJhgGKrYkEGNEzH9MZviOdzLadVXSj1GVfBUh2VSNbKQ0MFY+HJEEkm4W7tRAWcRyFCjU0U8jXrbOxbmAP8UMt9IN2UAwb4z/FadKp4bikUqEEMRr0FNQ0kEDcEXk7G9tnfEs9Vp51WfxWVdUP4ZJCMyyGJYgkKzLvA5Z2wDl89k6mksh1oW1EioTpLuV0inI2mSYFuuJpsTZ5wSilOoVJpO9dtQVlWpPUrOsFdm/DPMtr4a1+K5YOshB4ZBHhDSCYkSdnAiB03xGjQytZL1tFKCL1TTPkSpvu3vMCeXywH/wfl1qBdJgFWDeOCDZiSJpSY0kEdL9ow2qXIK6waOtTGcCKVcqwJB1KsGD1EuOpFokYE4FkKmXpkPXRwGApqFBEQpmZ1WMgCRvt0wLXziZZTTyi0mg6CwZW1qBBfVrY3knYAAx6pM9WrZsaVZaZQk7oATGzKoJPy6HzmaciuPiPuNcS+8Lc4WTAABHlexkeR84wsyFHMUy1YjSwMp/t84NrEufwjtedsE0eEZjQGo0y02Yak7GW5oIMkGLdusArK8JzAb7zJ0tJJMzTLiRHV4gbRJ69xhqO+rx9fEOll7e0Jq0zyhKkEqrTBMHyO3W39cB5PiuupSpMQr6Xg3M6ZJEW6X32IPo4zOQRWXWgSkBp8R/DlbSCQC25tMHfp1lw/heTzLVAho1XpheZVMrMzJGmTAX4GMVsXcMoEy/CVXZ7dtAjee9r4GziEVNDc6RI3kC9g1zAINtrgwbYZcf4Rlsui6V0OxiRrOoQZtBAvB/zgfNZQUlYhWcAiQREqIJNjMi/rHTCcdqwDyA8XyBAUu9VE03qr4lQFbGNIblEhZIMWmSN8xRyiUGSs1WrUJXmCIW5yAeVpaNLEjmBttI3+qcEqrUp+5bmhTJgEAETvBk7dMZ32j4O9NIogU/EI5BzKDIMC4MHpa0+gxzx1OjKlDG5CDh+UoVqgV1rChUA1gsY5ZI7BSD3tsPVtxank6aU0p5RKgHLLaajQZmWFR2U/hOoCYtYYIyHBPEyumoiK7TpqU3KlWIEGNQDKCCdMX5ZGPaVYAMAFKtvA5vMMfeN+s46I+rCZFNZYmfiNYEGhQprRRbGn4dR+UWJLEEEEbRt88IF9q8xVAFWqSrEtLojapJ1ESoUAbRtbGvocByLXVdNUCXXU8XZogaoFgDbETwKlT56BCVVMgkvEgzDcxMG4O++x60qWBUwGjwXVTD0MxVpsqyzikTe0cym46mLj9Dst9obL6a1Rgzmed1SdpYhgSVn+ZZkdYx4vH63jLTMSwBVW08t2EAggC4Mzq6HoMaChmAxIqU0psD+ErrntMwZM7kYmWEUnnuB8MrVQNNWrSqrtGirVUrG4UAQZtGrbAPEOHu7fd06ZGpYNRGKgajcUwVkievlfGhrovSqSfT9mwPofq4HzHzkdsYOepztE210FeV479jk1aP4DJDUaUiJKrTJbVJ6SCTbrhWntZwyo7O9BkLLBDISvb3VYjUR+IR0xpNLEba7dCD9fLC3N8Oot71Gl/3JB/8AjgXiH+JEObXKFXFOM06qoMlm8tkyp1EgvTZrH3mK6mudmJANxM2FTM8XcTTzSZlYBgVKTyCRAKsJnrH98HVvZXKMJFLtdHb4RJjCjP8AsApvSLA9NZt8whxpHX03z8w80ccOr8QZ1GZydI07y5CgDfqKgG56jrjMt7R5XxH8TKKIf8ARtWk7kt8f33xDNeymbKeGSXUbKKwjvsyjr0wlq+ymZmfDcDuQCPK6sfyxompcP5leYhzSzfDmYur1qLMZbVTWoAdyQAbfDoT54Oy9PIyWSpknLmW8dKg7knmZipNtreW+M3R9kcy1wjEf9DD82AGCK3sNm1jTTDW2DLMx6xv54umFpmqXKr4bfZ1oJUg6HyuZZSD3I1oGgXAg3HnirOZPP1EYVatcBkCsADUU7W0o5UE/xdrdYxkqvsvmlkjL1CqiSxC+pHvGbyLTht7O8LzCOCWaNoVwwIIEGQ8Eek/lhNMEke/8MVelR46TSaY88djUHgFQ38aoPLwiY+MXx5hD2RHdDi1VqWtW8GghLVLKReJB6seiqDN8ZXOZ+ozsNBW8wQSR633/AD9ML6lbPknVRc00VnIlGhVEliC5sN7eXoQuHe09110tQBhiraZ8vdMbSTJt3MYFGnklu1yb7K8UD5U0MtTzFNJJ10wztUqSdRZtIESIIBBGwgDAozNaik1UrgKo1O+sfy6pO0kj5j4l0fbkKAFy4AFgA8AfDRh3m2OeyvhjQhrWI1SyqGDFxbppvIg264p0kCyLv+NFzdQUxT062AZgSWC7sFJUQdAIF7TOPPbWqwWmFCKinT7rAKgaEQEHlB0qJ3MeeMjwFNGeNMFiBXNNT3EsgM7Rtf8ArJxsvaN6T6RUHLqJBhCunVdisEy2wtsB5455upexsl6WzJUs6zDQCnvapGot0U31G25I23tgmrlmKaWClbnRplbdTIi5CkT5bTbx6Q1QKS6FUkPpNO5awVRb8Mnpt5YlUbSpIJhRLXOw3gTf688VC5LczHCwLsvRYjTSghG/CilVgyABMLNz8evWziGfJXxKoJBVaY101UmCzQDGqRradj6gHB/EKZ0h6ZpopUH7wLJ6q13kzMdyegMDCDNq9VucJBKxzHV0LAWKjZgDpNotYYra3kqqwFDO0lClQ0E3GkH5SvkbkHti7MZioFAR6ZpFhJamNXW0AhWkQJBUgDrIwtpezlVHJPhtMsqllFTTJiddMG8FSYEmTbFAz1AclkVJgq9F2Bve4UTJ3IP7S4T7kq0MKuUJZSlRNDE7SoUke7HMbep/fytkMwJ5WMDe5BMjsvbVef6kUPxBImoqqoIKk8rAmNQ00yRDESRAgxttgl/a6gaZSaajurVgZEd8ub279xtGBPUi8glfUiOHVQGdyNESAXk2U7r5sVHx6HYz/wAPeIeHm6yMAwemGCk2kFRNuvl2+GE+Q4rGaSmC6mTIlGWdI2ZT3Wfo4dZPiVQ16lPXShVtpc+JuI1CbC5+MeeNoSbj6hcD+h7aUK7VaP2fw2DaQxO7aiispgizQb/vhhn3NBqNRz41GohZQikNqWCFjVLdotf5HI5biVU5h0L0tIEqAzeJuoGq8Rvt5Y6hxKtUzD0fEpMoHKiu/iAkqBJPKszuOpGFJIpSNJx7PimaaBcxzGJogwNhLtuBfqe+FOc4l4dRVjMPrsDGtEkxJmy+sbT54be0XAMxVamwy1RtDTasqRJW5GrnFhbp8cZP2kyzpXp6qUlWufEI0wVJ5RY274iFtDnVhWZ4iq1FXwqp1KRq0yqyZueht9TgfKPToVORXVSAztJKBQwBBJ23k+Uk4EbJrVZaupFKiAGYgjfpMdfPCylxPRnEVgAwUpq3XuPIqQPWDHfHQ04rJldm2fhFFSX8WoGi83tFthffvi5hSpUgtOpIRQNrCOhuSLdSTvOAs3maNHwqT1GU1IFJYki4hZg7agJP7nA+cpUabqtSodTkaRA5pIXt3IH0cJLOWNyO4hTFZxpKTTAliCrI0KNr6lJUyLEcpExfQJWzngPy0kZPfLsZKiSYGgowM9+vphDma6U6io1WprrGF5UMGQNxTEdN+098NqnFalU1KTU3RYhqighSBJ2NMg/9t9PpjLVWC9OWTUVKNQUodHFXSJqU0RQGneQAx7fHFmYqNU5QpZwJEFr992/K+5xheG8TZ6wCZioyklueoQpUXgs7RfaYF49MaKszPUSHy4UE6lGYWo5HQhQogg+exOJqssu+iBaubGr3a0jcFGlSPIiPxEWJmOsY9fiMCQHP/wDKp+gInCHjuYUViAWJgbF42HRWjCqpmW3udzAWqSYHTm+jAxpttXZDlTqjb/6lAvTczf3SY7AmIttvO3niK5pGv4Teht57RbGH8OrAPgVIIkagQT5w1YYtpcOqt/ySPX+1U4XlRYnL2NYM2gn7h/ievb/P7xNOKxJFBrdOUTtt2/tjL5TIuNceFLKVsTY+dzbf98CJwxz0otFjGk6fM80/XxwLTgCdcI2FTjrCCtJge+pTHqCfjb8sXVPamqD7im2xCwfSIM7Wgz3G+Pn3FssaKiDQZzIVNMaoEnft54GyWWqVCqlaOpoEAIWuY3909fqcFRXUbm+x9Dp8c8UgVtFNQZPLqmNtn22Ow6Y7OUqBU+EaVNhsFIVSQBeFuLERIIgjyxlq/s0VYIzU1ZvdBpUwCQYPMZ/Q4aZj2eqGKRJBZLlVW0ACdQYAdI+otYeBN3ye/wCoVBbxBb+Zf6GMdha3sdUn/cb/ANNb+jxjsabiNqN/XziPk2bRpfO0K2uoZYUwARoUKpZzBZ9IA1aW8sfLcn7AZ33aYDo3MlVTyERykmbSIPXtIx9EyDK3B6LGA1MTT5tMP4hQANBBZpKAEFSGIPKTgv2T4sJWlJ8OoGfLF4DRqbVRa51MhDQVmVU9AC3lamvqQuSydUNOMqTPmNdHpuUcaWXcfOPr9LnGu9kRGaWoCWaICCxIgmZmSIUyNiBFpJxtuLcDpVkqgoNbj3usgWPl2xjKVXM5ZKNNJFTVVLqrGGPJSUt/FBMjfpg/zovTus9jXT8HKWpsT5sBfh9KnXq13zLQzvUIZgFU6mbSFmQNxHae2Dq1QMx1MdYPSw07AAEX36WkHyGLaPE1cZUVESszaVqGqGZru1MEPq/lmCD8MVUeL6qbEZfLyKYcaGYAANoIqLrkkAlgAZ9cZvxem1lM3f2drrCqiL5cDTrrrpAaS1jN4IIcC1lCx2x6eFgUtVtTnSTFiAxWNUmJ5bTsouBt5nnpAavCpPrMAVC/hALRpVSVBIaXNSAGNoHexWV4owqA3WnqoinT1NCKKD1YjawAJJ3ONJeMje1Ixj4HU2OcuP7ozVfLIW0U1VGVZZRN/InURNpEHttgAODUALhLEqeurYCDvOo/LcHbT5XjVcpFdqjoKBsXPOZSqC2/4WUE76Zgg4tyXhrWyrChlgzvZwah08wGuDU5ZU2U3BuewlfaCy2jXU+zNVSw0LeI5dqKVdcoaVMWVgttIjlIBExN9PyF/k9FJtIB6SYkyBE9N9zj7WlZKxp66VMkUS7FqlQVGUPVISmdUubbMWFzAF5yXHuD5dqaVUo06TpVpgigWZGRwz6SrMYddBmD5R1Gml42M2otZMtbwOrpqUnwhBmshULKtAOz9E1CobAjaSBpEiSLWvhBWp6JR0ZaitBm0d1KxMz1n4Y068UWgxq0jqO0movlBNyT7vuwIAO+Kfaym2ZzCVU2qhVAYxpIGxkk9C2OmUvVXQ4UV+wfDvGzagGCimoO1oF/K+PodH2fqLVdw9CGkQEAYTG7hZbb9O2MN7G5ZkrajEFWQg76hpJB+Rj/AKTjbGrH8P8A6r/p9fpoku4t6XQlleA1A7VGemsiAAqHsSSwUMdtiTi/I8FZaxqmqkGNIFNVIuCeb3zt3Hx3wvrcRpqwUkaiJEajt5hYH15YAX2qy0xrvMRpqb9v9vDtcbh37H0TO8TqVFKs6AG0hb/PXhDU4RTZSr1JXVMamt5jnsfMdz3wjyvGqTtpRtTbEBXtvY8ljY/L5sGYE6bgkdNx9f0wowXRjlqd0U8Q9laT2RgXI0rqZ4JuVViHsCTEkHf4Ytq+yGVIGukdS/8A5GmbdQ14j9sRGU8bQms6GcLUPVkIZGExY3nV5Yu9sPtNNajU4VHJCMxYEWF0hW1d+m2CTadWCpq6I5nLSaRWs9NaYHKIhwIMNN9hHxxDO0tbIy12QLuikQ0EG/yi3TGOocczQZVRtEwpd0kMR151EHvH9MOF4lmE0F86ryxkUKCQIg+84QwZ6D42wt9MVJ9RvmcsXdGFWogQ3VDCvcWcddo+eAs5lxUqMFeKizKHWwIncDTyTAFiRt7uEK52spVmd20uDChkDgkWI06I8pHlbH0DiXDqLU1qN4WkguCiuahAAJ1K7wILAmEH4RIwpSjLkIxMRxfh9WmCRSKcyglQSCt5MAwQYudpBwx4FnHSqscwtEL3kgqO8CO2A6FRstW1guymZSn4YQbcxQytt9jcm+wwdlePOxpEqAiPOpZ92GUtfezTNtmxjKLCkmaOtnqog3A80Cz6aon4bYEbjTq4BaAd2BpmNp1EWAkxPWPMHHgmpqFx/BrMyNwQeg/wfPJ8e4g+Xc6qdUTyglVUEdCDpIYdLHpHfExk2avA/wCIcRZoKVSASS4mBO0ah7xF5Kzc+WBlZiQFprOiSXYsJ3PvGJsDcDc4y2WWpWKNTAYOSHuSQZkE7wIsPhbDXL5WurQ1Pmkx94khSbAjVPczbDcqM9zb4Hfj1UWnOgGwKgKR5H3ryO2xjecK+Le0LKIemikNKglr2sYVht52vgkcPMPp1s56alET01WtPc4U1cnVIM0gQbqwZSN7gnp1k+p64Iyix76POI8UoVSDWpspOxplYjyJpmCfLsPLFVOjktR+9q0i25JsfIkU4k+WBV4SXYc5HYC59BJAEfIz54DrcNqK0BTB3+exJAvafljbZjDHfsaPMeMq/dBa+X1S1NOYSJImTH8PoY3i49b2jdasr4ZZ/dp1VI0H+boO8gqtrxGE1HL11bUkK2/KwHlcDf4CMGDMu0o6/aPKfduCAXUBQbevzwK0DVjI+32c60r+QYj4EGCMe4XnIk3GXcA3AFfby93HYoW0c8L47WGSQoE05cNyNNmZybjdyRAnZVB6m9Ge9oWg1G1Kaj+MNB0ncnlEyp7EEGw7SfH4PRy4Bd3IZSUnRykmQbPvscSrZEPV8OqubrkKSA5SFWe5Ji4PXtItjLYrHZ9q4XmfEo03lWLKJK7atmjtBkR02xjc9ns1SztRWWj4SI7U6jKC51cyJMTaqQLHbTNxOEHC83WyTNpaqpn3KywjC/8AuDXdoEGogkQJDWGNAntqlRlFXJqQVMnWr3iQAunVp7lgpEzBF8cH+NLTk/Tuizq85SSzTKsyTlkoVsw9DSSGhcvTBCghjpJA0XaZLbt3xn8rxtCyUqIpeE0IQVp1SxHNrqN4Y1ETAURG8mQMBca4w9RmL1S8dWqIdA6qFFMKAGMTEmBc2Aa+y1UFGkSNyZB1dtgBPn542fh4xhucVZm/Ear9MZOiWXNceLzLVU1CzipTpsAw0qtRViw08kAAQiibGbK3G6lMK7MruylSpSmNR0aGdyq88AxERfaBBjx/Puo8Oip0qQahKkjVsqltJAUb2BvbAlP2kY89RKUC95ItMm8GDveD6Y1j4dOm0jPfNOrdfyMBxuq6U2ApqEp6WC0aZdWkq/LfShp+GogXhgfdxa2aVGIWtlosRGXS0EECw6H1uMLRxGqonTQBC6l+7YmACQGHiTJ5TI2vymQAJmfaWqnLUFH3RUANNvxRzgmoDMb+U+uKfhdPsi14jUrl/qMszxkKVBrLqB5Gp5Wmwoi5LL93a9/xHrp64B4rVpvc1wEp8ypTpaRqYEM2hQpd4kXMRItMjh7QF6YLHLqpfSNVJgIuZ1CqSnMBaOouTsvz3HzUBQmkrGCWRSDYzpB1kSRaNyNthNR8PCOaJlrTlht18SHFqOWIAAqVFmx8F1YTIDkAWE/PoD0VZnhX3OoPU1AErT8N5978Q0kLIC6ZINx5YLrZ0imA2YYoFZByLKq24JUT8zPpcE3MZzx3E12ps3hjwgJ1oskGVBELckTeTjVpMzoBbg9RlKePRlxqNnENIMSRcQPniDcM5EZ67F1kALTqWgnTMDqvXpPUTh9maMgaUAGiABCxc3Imx8voJny7eJbxGImTo1IbSFssMCYAGxMYWxdg9JOpk6aFW8SpUYrqYhGZRY8t0BVrkG8d4BMV5rg1EaKrowNQ6iPvRUUH3ajLpACmDcE7edjTVdCiDUApJ8RaBBGqQysGmdM2WNgO0GOcdyY1u6wUps6sxVTtEnli289d7y1FWKupRTyQB+5zCKDDQ/iBgbWuok3LHv37EVa1UVtS1fEFNL1BTLqAbByx5NM3mLTFyRiGVzJ0nVqVwVYFqLSShnpYSCQRfVt54jVqNRqVdDVXWoGBKIQmlhqemAeYC8DqNNiL4No0kG8Iz5psjrWSECyKgK8xMe4VIMGDM7AGMR9os1Wq1SzZxYOxjUrmxOlxY77DsR6rxldK8qVo2kIxKg+7MyEO5ubmfhDNGsIQVKhAJIApSoJNzIEiY2ntbslBAuwGtPxB4v2mbABHBQ2m8A3FzeCL3m+H2SrZfLmKwFRzIDLW0qB2LaZv5tBvgM8XqgICshkAdjRYmBEFiTIdAIBX+WZgYr4vliDUqLmkeXWSisGawhwqgCOhgb4HFXkEs2RzSFq9VadWmkkFB4g5V3IDdeX9dhjQZLhdSok1awNRy5peG/vsSjEN00wLEQDAvvhBWoCpRFQFA0w9OCGUxOvSVEK1upg97Y7guZq0KmpQCpgMsCGA7EbHpefyBw3C1f1+4YH54W1Fgaogi4VgpBPQzcT9ejBMrSqZem7VXouG1QhUSVmAwEyJgk9DERijNe0FCsgFejUS+9I2HSDLDff+2EFeoaY10ZcEwviDTbreTjLa5LimFUPGatWelSWk7uQSHQjSDudRNhYTMi+IGvUpVYquQ4POpMzN7xbz/wA4D4J7SZjxIqCjSp9B4jLBsbnmJmI9cHcVyniVHzNNhV8aXqiUJQ7TTCiQoEe8BbeZxPlrjqFOrGFfOFEkORNhypzMZO2kx9b4xGZy+aGYNQOh1HVGtRNgADYRstv1wTm80WQoWHYFXUEHa8j6nodo5XNJMNUorAJBLpcgfxajePSe+JWk10HJt8DXhnGiAy1NZKnmUXINjAg38vKJscLspxLMFodV8O5A5SN+WRJ0m5+XzD4nwoOBUpViabXApsp0EQIb3b33E+W0YEo8F0ugSqCSNQGqnBibHmseU/L0w/KRPqHpoIrk0zpO5EKe28yStz5W8sXOAfeaS28npeLAfV8BUc17tMgpPulmVRMWvNu2LMtUOnxaa+JqMEB0JFpAIVo7Gbn5YtXVFJFn2VT/ADDqDB/X6/PFFXM06SnURI3ABa25tMA2O/74k+bq9aRjoJQD4DUJtO5Ox+Oa4pxrxLBYVSAqECB1YkCxJIA/ycVkbao0H+pxbwapi0gMR8Dpx2FdL2pzIUAU1gAR9306dMdhW+xOBdkaMt7xGkyPU7EdogfLH0r/AMMMh41ctUdm8JQ4VjIJ1FRIPYibeXnPY7FvgceTYcbzZgU4trqGev8AuOY8sfMatbxHLRpLEnl6Sf7/AEb48x2M9Ll/kE+S3g3C6dWsxbWSg1A628xtNsMk4uaSyi2UEgMSTsTJIi9t4GOx2LXqk0yYtrgS6XDrU8asWAsTUNhYQDuLN0/wRmKKqq8obVO4kb9tjtj3HYvoCIZngMU6NUGlzrVfT4QgaBETqmTIM2gqLHBK8QpNrU5ZNWjlIZgAI/Es8zbGZFwLdMdjsUkqBsDylZaJhqFGoCykyhHLMFYDabgRdep3wU2bpupC5PKofEBJFMzpMcqnUCpvcg94Ak47HYHFUTZGjUdqwqqKNMAyKaUgFERvzSSYuSb/ACj3NcSYOGVKQkyRoEHyAERtH6zjsdiUi1JsqrValaoULBA7DToUjQOw5p6bzfCqoteFJzDQ3QDTdTymxGxMiI2GOx2GkrLu+e38jMLUrM7syAlPEaEYSQFX+P0PrNr4Fr5QoVYFOjEFJmbx73ljzHYImYOcnqJqAqIYsFK6lBM7BiYAiB2t2wZw7VTfWugjSVKlTBBFxOryx2Ow0uo+lGo9lvYQZmk7nM1KaNysiKJOk8sOZiCJsOuHOa9hqJFTTUqDWLkwzSOoaBHWQImcdjsJ4Y4mYzXDKlBBTTMMVpamTWiMwJmeaJIM7GR5Yxr19QFoEdCw8uh88djsNIOhZ/qdRiWZ2ZojUzMWPqSZtb5fKNTOkDm5/W39Me47DSwBVR4/4PJ4StzaixJnTbk6iPOOuJ5hpYErTI3AKsSBcgBi5IjpFvLHY7GC5L9gN86yNbpfp3iIiB/jGk4DWfxNFNzSLLJZLd7FdjEdce47Cn95GTGvFuD1WY1HzAdysanpKT2GxFxHvbx1wDxr2YZGM1gSB0pxaB/Oe++PcdjVcjvFiauBTOgCWWpoZjpggozWXTKn3Rv+E97U5ympadIkgm8m4A8/PHY7EP736kr7yAKlUMPdg2BjSAfMjTAN+kfriBWLgkHyMf0x2OxoWzS8C4UmYCJqrKzKGLeISBbYLAjfueve2XztAUysX3nVeeY7/C2PMdhMnocpMf5/fHY7HYdIR//Z"/>
          <p:cNvSpPr>
            <a:spLocks noChangeAspect="1" noChangeArrowheads="1"/>
          </p:cNvSpPr>
          <p:nvPr/>
        </p:nvSpPr>
        <p:spPr bwMode="auto">
          <a:xfrm>
            <a:off x="0" y="-992188"/>
            <a:ext cx="291465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www.hereandtherewithpatandbob.com/wp-content/uploads/2008/12/ciudad-juarez-picture-of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305175" cy="1777352"/>
          </a:xfrm>
          <a:prstGeom prst="rect">
            <a:avLst/>
          </a:prstGeom>
          <a:noFill/>
        </p:spPr>
      </p:pic>
      <p:sp>
        <p:nvSpPr>
          <p:cNvPr id="14346" name="AutoShape 10" descr="data:image/jpeg;base64,/9j/4AAQSkZJRgABAQAAAQABAAD/2wCEAAkGBhQSEBQUEhQWFRQWFhYaFRgYFxcXFxcYFxUYFxoXFRYYHSYgGBwjGRgcIC8gIycpLC0sGB8yNTAqNSYrLCkBCQoKDgwOGg8PGiwkHyQsLCosLCwsKSwsLCwsLCwsLCwqLCwsLCwsLCksKSwsLCwsLCwsLCwsLCwsLywsLCwsLP/AABEIALgBEQMBIgACEQEDEQH/xAAcAAABBQEBAQAAAAAAAAAAAAAFAAIDBAYBBwj/xABOEAACAQMDAgQDAwcHCAcJAAABAhEAAyEEEjEFQQYTIlEyYXEjQoEHFFJykaGxM2Kys8HR8CQ0Q3OCkqLhFSVUY8LD0hYXU2Rlk6O08f/EABoBAAIDAQEAAAAAAAAAAAAAAAADAQIEBQb/xAAxEQACAgECAwUHBAMBAAAAAAAAAQIRAxIhMUFRBBMiYfBxgZGhscHhFDLR8SNCUiT/2gAMAwEAAhEDEQA/ANOlqplt05Up4Fd1s8pQzbXQtOC06KrZNEeyltqSKUUWFDNlLZT4pRUWFDNlLZUm2lFFk0R7aWypIpbaLCiPZXNlSxSiiw0kW2lsqTbSIosNJHsrm2pIpRRZOkj20ttPiltosKGba5tqSK5FFkUR7aWynxSipsKGba5tqQilFRZFEeyltp8UoqbChmyuFKkiuRRYUR7aWypIpRRZFEJSmtbqfbTStTZVor7a7UsV2rWRRa20gKdImCQPxz+zmoRrrf6S4g5IHIYjn9Rv9xvakOaXM0aSbbXYrKdN6+E1b2LrS3m3FVuPRb8wqWng7G/dRPr/AIss6UCXBcZdQCWChnRiBwYZCMH+IrMu1Q0235e9Du4ldJBiKUUB8OeKxqbaFiN7CWjgbvUB/sqyr78HvWhinY8muKZSePS6YyK7FOilFXsrQ2KUU6KUVFk0NilFOilFFhQ2K5FPilFFhQyK5FPiuRRYUNiuRT4rkUWA2KUU6KUUWAyKUU+K5FFkDIpRT9tKKmwGRXIp8UoosihkVyKfFIiiwGRSinRSipsihkUttPilFFkURxXIqSKRFTYUR7KVO20qLK0AfEuqNhlZWnc0QT8LxIUn2cAj3BIGZWMZ4z6lus2XCjzbbhs8sgBBBjn2+RtnM86Dq3izR6m0LV59oL7SFIb0tMtwQCsSQee2cLhvEuqa1Fsv5kENbuQBvBUQ5EkEsoXMkmFkSorzvadTzJwe3Q7vZo6VUluUdR1h7324BLB7ckA8i2BloifTz8waEdV6i9wgsTMEZ5nuT8yRJ+ZPzrnR+qeTcBI3JORjj5TVvqmhVrYuoYDNAUghjP3lxDLIHefVkYJJ+ye648zUo1wLvhrxSbKrbBCS0u5/R5gR948Z9xxGNp0T8pz7gt3aZMbQvqkkhVTIEd5JIAjkkmsb0PpotX7IuW2DOm4TB3K5CblHGF3ke5WDFDNRHnbQ6qCFh5lQGUHavcAbiP49zVlkepqLfUpLDCe7R9AdN8R2rxCqZY8wRH1U8sOMxABEkHFFYrzrwL4ks2bVqwCueCqSz5MsyrLHM5MR8xmvRbbhgCCCCJBBkEfIjmulgyWqbtnJzQ0y4UjsVyKdFditFihkUop8VyKLChsUop8VyKiyBsVwrT4pRRYUMiuRT4pRRZAzbSinRSiiwobFcIqSK5FFgMiuRUlcipsgYRXIp8UoosKGRXIp8UoosihkUop8VwiiwGxSinxXIqbChkUitPiuRRZBHspVJspVOoKPn7r3hdlcGxbYJsO4zgspKsFkzOPh5w0DECHUatbiJZdCHRdqn4WBLE7WBHqhjjggY7Ag/wCIRdt3ne3KIltVBXcigbLYuOmRl2aeJhzPFZe7ZZrhZQbjEiDtnJPzEE/jXAWTvN2epljUPC3uULOkZ52gkgiY+ZAEfiQK1XTbnl2mdmLfZgspyAN4UqyHnMCD8sHBq30y1bNm+tzywNRLAyd1lgxCs+DuQbzkZHOQZrK6++7F8ERO8cAZMBvdpnnk/SrTSypL4/wLV8WTa/qxDrsYnZ6cHACkhQp/R7iPf9lPTs907FUszHECTnnt+/FX+ldIS4xM7x5e4ACArSBDziASCexHeaOaq4li9/k6EEKGsNyrhwphgTBABZCJPJxOalShGWku4S0a0azwj4R0SsU2XXvAwwvYWYBMoriVjILAYjB7+i6HZsHlgBRIiCu0zkEEAgz7/XuK8t6R43K3V83Z6SsbZJVFV4gsTvgPEwSSJ969X0jSsgCI7Rgg7cmfaPeNsVpx5Upfg5ubE3u/r04j4pV2K7W2zBQ2KVdilFFhRyK5FOilRYUNiuU6lFRYUciuRTopRRYUNiuRTopAUWRQrC7plVwTknMSvbb8veq2mRgGDMGIaAQIwAP7Z7mrunX0jnMSZnk855qAfE31/sFczBl/zPzs6WbHWBPpQq5VPqfUxZC8EntIBj3z2nFDLvimASEXAnLf3cV1Uct1dB+K5VHpHVfPDHbt2kDmeZ+Qjir9RZNHKVdqtquoJbIDkgkSIUnvHaolNRVyZaGOU3pirfkWK5Q09ftfzj/s/wB5preI7Xs3/D/6qS+1Yl/sjR+h7R/wwpSoXpfEdp3CAOGYwJAIJn3BNFabHJGauLM+TFLG6mqOVynRXKvYuhUqUGlRYaTyfxN1FrjWWvkbLTqi2x8N0I3lQGIG+QJ3k5yARHpyHhrT3LmrJllAV97BSwCpaaQwgiIHBx8xzRm/08XTcV7rMilCzNt9J8sDbIEDO5YB+6WPYGzYsFLnn6S95t5JBRxK3RbTn5smI3ZJKEcE15/HmhF6Ze/oeqzJzvSQ9YFi3stp5jHZc83zFCAbUKwBtBJG8nefvDiTjJai+z3mFosBdfdtgjJMgEAZ2n60S6pqmv3A5RraeUwVWYtClniGOSZMkwJaTyaluaMC7prhW55bIfLII37g1woNw5aYMxn2p2qMZ31/sUlUa6Frod97SA+i5bRDceIYqCggEDIh3MjgEknEGrdsWt+me+DsuMVHO1RbFvfBkYLEsF9gpHx1V1RUJGoRkaQqkAFmUhdzuqkgMFFv08NJ4MyW0HT7Dl7N10C+sAMwS2HB2b7TMAJcIsAQ3pM4Bhaeppr8ev6Hua7uS5Bi9+TGxe0gvWSyXBbV5ywLKp8xCjCCNwkRHLAyIjd+F9LdtWSt5925ptiZ2qB8IPcfe5PPas14W6drNJKKzX9M0lQxBZAeVM5LDHBAOSASdtbaxpFVEUD0pG0STtiYAPsAY+mK2RWuVNU0ciWRqL3tP+Cau0qVbbMVCiuRXa5UWFFDqvW7WmCm7uhiQu1dxxBM5HuKEN46ss0W1c+m4SWUD4LbPiGM/Ceap/lI+Cx+tc/opWQ6cIc/6q//APr3aJQuLlbLwe9Uel+H+ujVI7Abdr7fr6Q0n25Pc8UVrIfk2/kL3+tH9WK11Wls6KEWq1ItoztMKJMc0FTxvpiAZcA/zR3n2b5VW8a6plCBWIBDbgCYM8SO/FA9VaUqJRcs8+lRMH3EVGpLiVN9pdUtxFdDKsMYI7kcH5ip0GR9ax3hfqlybFqZVlbEDGbhwe3FbKyPUKpOdRb6WXxx1SS9hzT5QYPb29z8qrf6RoJKkTHp9xkQAeD3NXbLYA7fhGCfnJoecOs49EZ+gri4Z6ckWdjNG8TRn+rvuvvOQu0CewKBiB+OaBa/DPH6Ao11P/OLv6y/1a0C6k0M/wCotd6T8JwEvH66mi8Et6Lv6yf0TWkrzvpuuZLLFGK/agHaSCYtk9qnsdTuF1BdssPvse/1rFLtOiWmjqY+xd5j7zV15Pkb2sl42+O1+q39IVR1nW7iXCFI9METJ7A+9UvEOpJC3Dl3MnmJ/miYX8KfljKS0rmZezZVjnqZyKbtHyodZ6ixWcTnt8495qa1rOB+3j51ynCUdj0cZxkrCHQLc66yPe6teoDpp9x++vH7T/aAj9Jf4iiqahsephmz3PdWHvWh5MiS0vkc2WHG5PUuZ6HetbTBqOhfhlydMpJJO58kz99u5opW/FNuKb4nLyxSm1HgKaVcrtMsVR4v4m6zp7SPp7OfRcBfI9csQVAEZCqJ+eMZrNdCvMgdz8IO4mYyiPj/AGgxXPufqL3iXotx9Q1wCGdWui3BBVFYKB8oWMYAKso4AIV+oMfsydiwoI7HbmWjuf7a40OzqGPTHnxPR95qdrY0PWNcLg+zYspQTIIHlrdJMyeTAMcQQeWo7qOllrAe3JNlhAESA1z44IyVJtiOMycTWW1XS2t6QXpUTdKkiIIYbgU4z6JgfdZfc1e6R4gC7VaZY3Bd5DMW2qQPeEX2mTGcVlyYnpTx8n6+WwU29wp1bTDVW2DFRcDeYwQfyZJ2bY4APAnMn5zWY0zwLti4WAYbREbd4fek/KZPzk0f8OaS5qdRqghBZUZmeI8xGcESBGfvg8zIMwIj1q/nE2lVhcsjeuFU7SQBuPtDAgdieM5ZjhLH4Vwe/sIbVv5h78nfiW7ZNuy7M9hvTbRgN6EPtYISBIJJIUHsRAxPrIrxr8mXTWe/dt3VkWyVuIwBg7skMf5ytOOdo+8SPZJroYZSVpnP7TGKkmh1dRZMe9NmpdL8YpsslJtCIQuSRKdCfcVBctwYNE3PqFDtX8ZrPizylKmas/Z4RjcTIeN+ntffTWkjczXYkwMKhyfoKpdP8COnquXEUFLinaruRvtMnsOzz+BrQdQE67RD56jj/VCjS9KTyXjcMD72fgQUdo7ROPhjwr+Q7N2eE1ql1/gBeF+gfmlt08zzNz7p2MgEKFjJM+9GKsfmgW3ILElm5M/fP91V5q+LNKauXEV2jFGEqiZjxYPtE/U/8RoHqPgX9Z/40Z8Wfyqfqf8Aiagmp+Bfq/8AGrOW6M1cQfqbhXTqRIOwcGD/ACjd6J+Cuu3H1dq2xJWGnL9rbHPqg59waE6xh+brn7i9/wDvDU/gEf5fa74ud/8Aumps2nin7xmFf5I+1HqmnYkDA79h7+/agHX0K2yZKt7gDuV+6ZB54IIzRvTaXYQR3knOZmMfWO9AvES7bTfh/Fcj5VwoPdHXzLwP3mc6ZGzHH4D+ED9lUurHNz9Rf7KudN+Afh/CqXVjm5+qv8VruOZ5+MfHuR6L/Nz/AK4f1dS6RvtE/WH8ar6A/YH/AF3/AJYqfRn7RJ/SH8a52d/5Wej7Ov8Aze5/c51P+Vf8P6IqPr7fZWvp/ZT+pj7Vvw/oioeu/wAna+n9ldVStx9cjzkVuCdN8P7anQ5FVtMPTVm32+tc/K/Ez0WH9iLFr41/WT+IolZ7fWz/AHUNsfGs/pL/ABFEbB4x/wDB/if8fhVHLYVJeJmw8Lf5qv61z+sai1CfDJ/yZY/Suf1j0VmtmKXh9dTk5o+NjqVMpU3UJop9Q6DavEl1hmUKWHO0HdAn6mvLL35Pg903Lu4BrnAPAlC0wMQCy/gPavYQPrVXU6a23xgYn9+DSJuJsx609jxXxbo/J6Zpl9Utfvc7oHkqLJ7RnaD78+9BfAgU9R0y3D6WuBeJ9TAquP1iK3n5aXUWdMiJgO7bh8IkAbRmCSRJxj05E5wPhPpVy9eJtFhctI1xCoJO9MrkCF9UGTzEckVG2k2Y29NvY9G/JtrFR+oXmH+mRBEQYFzv+En60fu9a0gvK5setQV3BlmGCgiMbsAc+3yoJ0fw0+h6aVufyr3dzgEkD0soU/MBZ/2qoX7nqM4pMXvS4UP7qGSLm+Nnp3Tblp1820oG+ZMAEkEgzFX0Qngcc0F8G3x5dtSpIDOPukEAnBgkjM1qddbV7TKoVGKtsJRXCMV2htjCGjdweRio75UZf09ye+yKSadySCsexJUA5xBnn+6n2XCEszLCzMMCcewGT9ADVYXUezv2qrSAwgelt0MOJ5Ld+D86zhIM8H4falPM5IYsCgzX6brmnu3ALV+1cMHC3FJx/NBmo9YfWa8s/J0f+srX6t7+qevUNZ8ZpkoLFlpPkUc3lw2+oDvH/rLS/S7/AFRrWD+Sb8P6KVkXP/Wem/Vvf1VasXISCJBImDnCpx+NZ8r+/wBWasC2r2fREervBbKz95yB9Zdv4KaCanrdpLgtsxDsQANrGSYjIEdx+2pOs6nzSlmCPVuWLpRpAf7wU+5x/dkMOn2RcYXLzoQOSTcZX9w8CRAU/QET7Vhn07Itl7Lr3fH7EHia4DcWP0SP2Mw/jQDqY+zt/W5/So54gVA6eWZTYIMk7oZhuMgQTGf4maodQ6JfNu3Fm6QNxxbbgmR271phkumzmTxVOUUZvUn7OOwAA+QBmP3/AL6JeBFnX25423P6tqra3pt1UJe3cUCJLIwAz3JECtt4O8CALp9UtwkvbllMADzEztIBJie8VoyZV3TXWyMWOTyLypmt1aruGRjd/FZEd6xviNR5LgGcR+5M1rdRptjDBPpzMZJeZzE1kfElz7Nh7YwZ42g9/euPq8a9p1prwP2AfRj00O6t/pP1V/itGulaC5cUbEYgmJghZjILHA/E1ZueBtTdcgqqqwHqLqwEEHIQlu0cdxXUhkpK/I4ssbeR0ub+pmdAP8nP+u/8sVNox9on6w/jWt035M7q2tjXrM7ywy8fCFjIHtTrf5NrwZT51nDKTl+AZP3azZU5TtHZwtQ7PpfGnt8THdTcC60kDj+AqDrd0FLcEGBmO1avrvgW/b3XJtusjCli2YXgqP40C6r0S862tlpz24Ag/OePqcVrWaKcbfqjjLDJXszN2Bip7Zz9O/7ef2VePhrUJCm00/Ioy/7ysR++rWj6RdR1DLt9QOWUYUqSQTjA3d6yZcqt0zu4I0o2DrR9YyD6k4z+ifn3NaBem4RhhfLssxPG8TuRcerMD5TniqvXma5fQxuELO0Lg+YSQdgAmCvYc/KaNXOlbhpiSqnY0AhpbcqtIInsvGOflSpT0xW5dpZczclS28gt0e0LdhVLKQC3qBwdzFhzwYYYq/urKa3pZSzfTcp9QuDJBIUoTAj+byYywHaivQbg/NrWfunt/Ob5U/s+ZtUzl9twKD1R5haa5UW8e/7v+VKtneHP0sr9A6xavI2yYUhZbYoYlJBVtwnH44M1P1i6QjQQZQ4V0J7Z2hpj5xQnpdzbaKNdZggtbRc8xWE2zuAZbklJUEBidsnMQBD03X+ZcL29xjftKveYEqhiNt4qfUOIPHFceEYuHE9DOeSMqa295n/ylMDY0QeAp8w5jLLbSM4MZIIBHPcgVkPydKi6/c7m0otXmIUkOwCj0oSOSZxHCkc1tfygIWWyC3rDyysBuIFtFJ9cTDNkEgRPcAjN+GuiONc0XLf+btcby9rwLj20NpiR6D6wMZG7vJnTjy3HjyJeHTG/M9D6+VYG2bhC7nPqR2YFblxRkciB+OD3qvZ/J7duoty3etlXUFQVuKc8TzVHrd3hs/FePMrAvXGkHnb6p+RJHat30LWIdPYtt8Q09q6Rk+kkrPtyD9YNIjklHgQ91X2QN8KWfKVhcfCXHGFmcfrA5mePfjFFb3irTBJF1WxOGAEbC85JxtQn6AntWX1+mbTW1Yqod71hSCDIW7I3AgiT6DHtHA4rDrcHkc/6FO//ANO1H99TjcpxbYrJKMJVHnxPT314K3riMrJvthvWPQbhBU8RnA5nKxzQnSPbvXNiuq7x6CcyVBLRHG2CTWN1GqKWGbkqQ4yR6kt6NVkAiQC0wZ4HHeTpuru2/wA2vWADcU34G3cPtHKH098MaNHB2V7y+KNZ4f8AA93R6lLxZbyhXU7QqmWtmIDNnOPxo11DqKqpuOjgTB2gvkmMbeRPcUVuX7Ah0DEEj1/aFASPSfU0H6gH99CLmk8y35e6QDuYoFJH2jOvxCIP07H61TLnk56m7Y+HZ4aNNbAjR61bvUrLIH2hLslldSPREkHgTieOYrUai8skHlELKTOIVTyRHMfsoMNGEATbj7UbzEsHVQykLjkzx2B70SvIA94bV/km9/0V+UUuWTV69o+GJY/f/X2AunvgWbmqMFi8Bf0ZIDFWORO7sKCaPQXdQxFtS7RJOBwI+J2Anjv/AMjPq/6PKhTLPIiT9+3EYkzuxArnT0u29OAVdWN18fag/Ba7KM8GJ9/rV8ENc1FcxXacndwc3yCN/wALX2/NrTKQqW5e5CH1ks+2ZBIE7fbv7US8QdSFqy0sZMgCcgkGDC5ifpTvDdzaXDlhgRvNwcFpg3AB+yq3ijo41FyTftWwF2hWaSxPHpDDuQO5p+TH/wAiME1+58zIaTXlrgRshiVYHzCIYwZDXCP3HivSuj2ksWLdoNtCqoUMwLQqqBnv2rLDwI6DzfNTHqgqy+xgszemT7jGK2Gk6bbtj7JFt7tslVUTHvjPf9tLhGUWNm00il1RwXEGfR2M9z7VguvtO5fUfUxHJ79gPkK2KaG1uDizb3j7231cMOZ9hVS70609w7IFxN5cKxLAtbO2VJx6iDuxxVJQd6gtNaQV4c0YFtRct+oO3NsEr6U/SYEfgDRO3pre1YtgGGj7JRmPlcqnbuANaDGG3MQD5RmGTIN0A9wPTz2+VjTsu1PXbHxQJ0+TEkCCZH0zT4SuCZmmtM2iHSaRSnBWC8bfR95IJCOQTnk5qa704Cc3PvffbswjufnXen3ALTGVABef5OBBXkrAH41ccE7s49ftHI4qmzY6PAB9Ys7LZA3fHyWaYE8Ht+FAD25x/Oc/jk1pfESShg/6Q+3YH3rM71P3v2H5TVJOmRKNjgk/x7/TufnUi6ZnYInxMrhZIC5gZxMZj/a9pqFEB7kj6mnJrbdt1LKTkiCCJLTABAntE/sqrYY04zVAvq4ZEHmB2RtxtwxZVKKEmAwAOIBHYfKtxotHb2WZ1WlBCiFdiGUlVBUAXBJExkd/evPvE3W1uKqhTKzmMGVXCjEDI/EnFT9StzdtsJxeeJ7gtagqf0eYHbIp6jcVq8xeTJKOWTdf68PZ7z1I+FbhJ3eQwI2sD58FcSI3/X91AfE/T7umTzA1vYCV8q3u2iLVy6NwaSPhUwCPiPuK9FYZOTyaynXfGFqzqxpdm93ScWy0XCUC7pAWNjTM425IqZYopPYfHJJPiC/+hrv6B/3l/upVl/8A313/APsif8VKlfpo9H8hv6rN/wBF1dNeNxwbbAhLPPp4Ez6xzPbP1ESK3hPwNfOke2BbS7uuhWd7JH+jCsNquzA7uQRBis11DqWqNoLa1Hm2UYMXVtzghT6GZYuDB2AMEkRiBVPW+JtTZFhVveU1rfiyYJyp3OwPqmSRJg/OZoxYtFpc/sT2lzlTmq6evI0XiXw42mt2V1l5bhLMim249It29q7SVlWDvbmfn+kaf4IbZ1JE8l23od3wLsttsdFuBYGBZZ4AkznMmquk6hcuWbAvEXVAukwsOBJucueN2FuACZuKAxUET+E9Oum6rbZbVwoRcugqpDbrqXVS3uuEgjYGJllGCxPpIqdtVP19C0XWI2ms6fYu6dYsC6GBM/BLRy1xRFsF4+GQYqprNemme8LWn2wEtb1XbtTaHa2Swx62BAyMsQcVa6918XLTg+XtDLuRSpEfF67zALMzlcQBkmsv0/xY91GZ7lhWG2GZ93raRnbclvhHse3fGa2065Ao9UFOra25ftMos73HmkGS4Fy2jOrKrEBI34znJjtU2u6YL2ivNcsE3fzS6LR2sHDDz7KDaoyRaYRgkgzyaG9X8VXbYRbQsF/WztJ2MJ2q6fagqIBktIhfYU7o3jq4z7LzAKEUjy7ilpNs3AYdiNoCn7w4FTByirIljvgi3e0+nCWzd0bT5elu7FUmC7ot5X+H1AWklYMRwATUmm6vatMwSw6GyLuwm16T6twVWEnfI5544oGnjBt1xrlq1IgggrJk5LGJOMyJ/GrHVvF1weW1mzbG4esMQw3B2X0EDIIA5AMgz2NWbk3+SdMUuBqB4wCs1tkuXYe6qFbbEC2SoQA7IZe854E8VS6943toR5SO7qxEKkpgEBmuHadoG6RtOY44ITS+LX3keVbJCkqVFsbW2Ag/ASB+M5GDQ+34tdxu8iwpNyZOwkkwZP2QzI5/eORNye78uZGlcEuvU2FvrNxzfVQlxPMi08WWYANt2qGuIzlgu7dPvA7CbrPiK4lhnKhbhQ7keypYsfMMqUcbBFsnJaAVye+Q6l4zcXFYWmdw2Z2AAKWAIO5ZkM3v2yIFSP8AlHdrRtNYtvakrAvRvUjkmCwBBPBicTg1WKlJXdfAu48q4BnqfiMpfbzrrE2i7IER/KAe6F9YAYNDIIkmAxFWL1q9dO++6RbPDqFZWYKCAGDAoWAg4yWn3GEv9Ss3RaKadbTFpM6mQnuXEgiI3THM4OK1fQLqX/MLALdtXdivb3MkG2BMrGDnaCRh6b3ksT1Pj66CJ9njlVctg11Dwo4tLcL2LaLaG5nfYq/E0nZbCwN3aO/1rG/9N3TdDWQl4rd2zZF1l3I6gCZG8N2iCYbAij/ivR2LWmcbkFwW3ZfSVY7VwQ2/gBTiDzMd6C9eKaXqNtLzsdMxEEFmZRDK8ImfiQZz8TYPFT+ocqUV8/wQsEUt2/h+RvWfyr6rdcsEW1Qkj4RuAmRG1yBx7mrK/lsu7IOmtkbQG9Vz5A+/vH4/hTfI0Vy4921qWGmNy3a2lSYuP69iCRu3BfiBBEkASaf4mbTabRFrWoQ3XDNb3i+N6kllKbHKA/Dtke26JmreJuq+YpwXFSfw/JZ1PiO1c0Ac3rltXYKEa2zFHUEqEvKduwbAdsTyDE1H4e8WhlKbVIDevbaYAqcGd+7DEkjCkY7cA/AvXTqG9ZLXfMO1F80wjKxY7mubeTAGDjJ4Feq6bod2N6Mo3QYZ3mJU5MNBBB4/txWUJXVFlS3v5AXUeIrl0r5Krbt+XdT1rcJObIhBZuAqNpETBwfwC+JPFw0rlFMsGlVAuMVR7e71szGT6uORtPynW3/D2sLQtyztG7Zua6TBPcRHAHHeoLnhPVsSXu2pJEhWYAehQT8Enjv27yTU1kqmmWahxTMnodLc1qeZcuqdLuugW7d0pdDyjjzAyt7jGQIH1qFuvafSg20e/h3X47NyYYRk2Mgj1D9hjFFx4Bu6VnvXLulXTkfbbnuIInLBtsKxDMvsd2QeKbr/AMkBuPvsvaRNh2r6yCWBhmlfmP2VChJuqZVTrgP6X1nT3GQrqbqlGQjzNgUFQQFa41vaxIBPMnsa0/SOv2x8WpS4pe5lntclUZUEESAC3HtmsRqfyJXmUL+c21X0loUklgCDiBiWMfKhmr/ITqwPRd07HIHqZSePe2R7/wCJq2PDOLu/iv6CeTUqaPSfFAstpvMRHvHckGzta4w37TDNIYCTOe3vWH/NbY1JF0aoW7Q3G4y2FtHaHdC1wju0qMLJBFBvDJv6DT3/AD/La0Ljr5WGL3UVYjcMcg4/W+uf6v4xS4bv2YTeAp2kAGCxO4TBOQB2EcZAWvinNpJe4vF6FfM9BXpFi4qOqakqzQNiWwIjDHnagkk/KMYig3ivUW9O4BFxousVkwxJW08wI2zBEfIGAMV3wl+USxZARNGhtvckk+VuUmc7lWHgbcFREHJrfr4y0LuEstp/OLwkgQXDY9QTv2b3OJoWmLqT+oucnk35+4ynQvypXbt4+XYN1rrBmAfjYoDC0rPA9KlonJk/XD/lH8ZDVasXU9SogWHRQMQzJtM7l3kie4/bXuWhNsFtyactuZl8tbQIUr94yTMgy3seMV4V4/6Q1rZI026WJ/N1iWLhibp4IAwBMj2iTTcWSDklfErKMkrZk/zw/o/8Tf31yufm/wA1/wDyf+muVs2E2ELVp7SeYHZGYfZm2YwGCuGYncojdIzOJGRR7RaEa3Zbi2twSMMFkDasMpMTJJwFmOMgmiFFhypdHQ2iVIcYLtsZXjO70lSASCNpMrmi/R9NYS0t0sFuC1beTfKsGAcAeUoyYRQFAYjcrEQYrLkn1+R0cM9G3J8UwZa1dywdpUW3tny2ChQGSStxbgDCV3QMmOe3F/ot99T1JVt27a3St1m3EAbtjK5hSNxA7CJ2zCgmbvU+o6a4y3bbDfvTebZdbm5NwF9d4A+8q5JO0MYJ4pdB6hZ0utvPZYOvkNkOqC8UFp2ZTcDbSzqfQJM8REBf7k3W9Ms2oqovazdanpPljyALl5maQDgekeoyigABwSNqgGAcEwQvSug6i0Loe1skjaDu3Eho9K3F/RJP07HswpqLhUqotFWVdzX7bwqqNyAtJJG7spaSfYRF1EPZAAvG8ZUsLarKgsDKt8LekwMycyvesUV/rtb9cti8pJu+S9e0s9U6Fqgvm+SQArgEsV3S2zayKFYTbB+6B6R6YmotHc1V8hBplItJDFVZi+9Cw8w+UWwRiCvc54qpbOtYmbWpcbmIUWRuA2yDJjd6jkKM5/Fqa3VC5t232vtbsNtRS5gG7DMqAwdrARjkjtjRpa22E6k939ha/R6pLN3dp0CBWD7EDlY3Agg2gyHaxYBoMQewi0/Sdbb8vbpfMHqZg6emRckK8WNyztXEr+w1Tt69mW8l43Qi2r8CFBL+UdqTGTG7Hfb71R634muC666dmVNxwPVunIIUj0CI7Ykgk4qyUm6pfMHJJfhGl1HT9ZeDXjorIG1iuzehWBMrbKbWPaIJMgfKsxe6S+mXa1ooxbdtcxITdJUso3CDkxVnqPiLU27Vp3vqGKsWQQ7qVnaGXcRDAR9CpjNZ3rHV3uuAbjMFB2ORmGBkNj2xgxiRir48cns/q+QuWVLh9ES3utM0Hcxy5jc/pkyB8Ykd5P7KG3AYIwDJmD973xio7Os2kEbpxLAmTJMxnuO3cTxFOgMQCCBjMHHyC8Qf+f00qGnYU5uXEjuAwfmZB/wcg/44rVeDur6awN94FnW6rWwDEELJYyQpEqoz747ms45PKTC7QTkbQZgbie8HOP41KnTAyg3GCsGACbT8JWZJ7/dgZ5qmWMZx0yfwLQbi7Ra8RapWuG4t03S1wk7z64I9LMOCIkcwJIAjJZ1Lr928su+4CS4hRLARvYjliD79gPah6SBBgDBLdx6YIAAkzIEcZz7h1y+hJLqSWMsy5wWknOCcn5c4FXUEq50VeS78yx0K01x7YbKblBAfywRu/TMKCCR7c8jMW+r+cYLG4oOAnmEhYYg7gGgZXAH6LHECgBcg98ARmY4kgH/lVldeQoWTyIEQJ4JjvPHPf6VaUHepFVJVTJunq3nWxbX1F1RBOwsSQAM4XcDE+6/gfeLmo8jRWfs79ol1Ui7fDsDDegkvgHbgiO2BMV4P+dSAZ2kcEGBjv8vwq1puu35EuxngtmfkJznPHzpGaEprgNxShGXjbryV/dHufirrQs2pshg+4LAvJcMQT8IfGQAWOBNWNd1iz5N3y9xbawEahO33vj7ROAa8hN1b9sAPdDqtx7iogbbsCkDAEQoZsxyZgCr/AEfRnUS73Gt7XUlWG1djHZJZuSGKmBiD3iKxSTStpL17PodCK7NdapevKyH8pni3zbiaey95URQLys5Km4DxznbA5AiCa1Xg7x2o6fdvaxrzGy1tPQxkykKpO4gsdpz/AH0P6h+Sy45NwXF9aS9xtuLglVTG3cWPxYGQsZBnM9d0D6G2uka75vmBGdYOy3vYFTJAUbow5M7ZELkHRFwlGMVx9XyOa9SbkW+mflI1RYjzNyl52sSSkkwiHepg/Q/hXongbxC2rs+ZdTUBxda3NtjsMIrGB5jCfUe/ArzXw91xtGV/NtQdxImy+EYi44CqYJCnkiBJ/S4Gv65411CWbN61d+0KGy4YFWZrW9WLEH0+skgbZkrJBgCs1G9lXT169paLekO6DrV2wjA6e2qbrtxlv3vKugeay+Yqsh3YUuTP3sZxXn/iHx6b119jC0F3yq7fUF9AAcLBkFoO3AOc5GU611q7qLhZnYnc5nzGYIWeIDtLD4e57A4zVG3ZlSSwJAbA7whckmPovvLCnxwJLdi5ZbexZ6j1W5cuxuIgAEnbuIQY3tALEDk8nNRaPUXEPmrc2uDgKYMZk8xGCPnMVFaZhuAAAMTCmTtBg4nbz796iCzgAyJ3Ce3pwBHY/wBlP0qqoVfMNajxXediwcyVCk/KAIC8LmTjuxiJqXoni67YJ3E3ECFURmJUSQeOPr+HyrPNbJmDJ5j8f303yGMbJOCfbAEkk+3z4jv7U/T42qoYskk7T3NR/wC0v/yum/8AtD+6u1kfLf2/jSqP0sA1z6j/ADoPb+35n3qcLgEkAEH7wnBGP1s8fI1IgyCygAMd20qeSfhXdJGO/wDdVbUakN8JO3jbgkcZUx3IiQBgfOn8XSKbVxCvSNPM7iNvB9QXOG9DuCFaAfkQCCYM07r1lbbHypNtTtltoYiCIZF+Ekqzd8bZPBMPhp2S+GiMT6wxSJgi4BBKMm9MTzH051fWp5xaynlrchiM7V3ghgk/d5X8KTT7wYnWNoq3Or3LjBmuFnEepjJAH8454x3xirdjqty3c8zdmcgkHtPsccHjtQu/ZUCVJkzMiMcYHPIP7qeH3lYB9o94AjdOIx7AYpzxxfLYVFtbpnqtj8trbyWsbQFCgC6OykgkOhkkxwBjGcVP0vx6mofUi4i2xqFtKxa9bUoVDptl7ZHw+sekice8+XXbQtptYISYIb1SJA9O72Gcd+/apdHel1YoCoaSGMq3d1OQcgjG4ESY5mszwxa8JdTaDPiG9ZsN5el8soWBLrd80sAjIuVRQsbyJAn05yMi9LqG3M/pYAkP6Qyeo4lWhYz/AINR6pVVmJGxgF2BGBUgLgkAmSZBkEd8DgRXb6xAUABV4+PAAJOYM8nnntxV1Dbr5kOTstayxv8A9IYAJUEQAC3IJaActOT2GanvaMLcxDQMqNyCVDHbJByQAScCGMkTNDlYnLelGBMjiZgsF7H3Bg8e2YdVp3SWQOAIMmFJDztO3kBkBxJnPINSoPhYagx07V2rYZwXLuHmADwren1Ty8dj3OQKqafSgne6MytbJY4AUB1QMsnORtkRkx2oYbsGYwQRjgjsfxzz+ztUisMgEkKZU8EDAG0E4PP7Pmanu636kyyOSSD/AIe1SbQmoIW01xN58sXNpt72U7dw3BmLBu0Kc+qK7r+neZqm9KBAoMWlW2CSHIAQZVpUyCOQcwyyMt66EKAqMzhRmF7ESSMkBT6QAfcgu0wuJu2lgVM4b0uMYEfUeqcbhxNLcaba29cS0ZJ0mS3bDgboMywUcHanqLsIDNwZJAHpAwRAoXEJgj0suHwcAHbuLD5iDgduaKdL0T3UVs+WlyGcFtxDAyLagDavbiBIzgAXbGst270HaybyHCSsKx3GQIUgN8QIj0iMGVjXo2StjFi1b3SMhetlcSRnjj8cU4vI+Y/dWj67ctwzC0bbF224XKsRAKGCnpzBkyD9aqdI1NuwHm0lxz8DOrbYkLtKFtpE5OCcR3kOWVuGqtxThUtLfvKGh0txz9mj3DmNiMxBGcRjHJqW1oXfzGMQvxQcgkkfD7Sc8c/QV6X13xNbt6dUe16bgMgoUQKvdGB2Eew4JjgceZ2tWoUqvAEMTgkSvCnnI4zjsKThyzypy0169w7JihjaV2Xuj9VFh3lVZiJR+IIBys42kGGEZGPer+r8XteTYbaqGKzsBUME3FTtny1IBAwATDAnOG3ep2hoSFthrpG0vPqtrukBrUREAwZPOY7hvNYpAG63t7qBt2hiCGxnLdvfmRJGKk3JrnXErNaUkne3QPr4zcae1pT9pZXJneSxOfTxgESBzM/pGAz30IJi49wJBadyhhvJKhCAUIxnih1u3EfFvDxEQsYie4JPauPcJEYgEkxjvkwMTTliSewlyfM0Ohe3py3mFb20HYJBK3Pu7jPw7oJ2/XkEVR1vVt2wFOFBPrYkOQwmZgSxDMIyVP4jLt6fh3EzOTiTEmI9+1Ly8yYgQAAZIExMqffjPepWNJ2yHLkiwLQQbmOW3AbWXBAHIHYn3wQcTMiNNQAJBIMySJyYGIB5nvjnJqox4BxHvzxz9PlTnOIBxHyMTwPl9f7RTNHUoSPdgCMxPExn3zxz27mmJqhxkbvijjnGDzHP+JpXHHJmPrmT3/cKbcQGJwByBHYcj6iOe81ZJcySe6xK4kCCcxBjmCOeRzUtm8SSQTBG2O5+EQQOZOY/mzVW7bPsYH8O08//ANNSeZkSAQO2RgGcdxn+75VVrYgsfmtn/tP/AAGu1B+f/wA65+0/+qlUeL1X8E2aDUdB8nRW7qtbuLeIQMASyXVYSo3qpCEOccbrbZgg0DfTLIc3FYSZGYBSMExHqEREjIE0qVLxtyb9tDZJKgl0/V+ZcWSTb2uGT2X1MYZoAJz/ALwzJmobujVTA9LBZExtJlsZgbtzD5AKx+VKlSuGTShjxrunPmnXxv8AgELpWJiQxz94duc8Gfx4qfTJsYbhIzJkRH14/spUq0ybujNY8aSd7F5IAY5EkE4Iyfx9u9WLmpYbJKllO8TlWlhnmCCBBHHp45rlKqrd7kndfqPMnAk+2AqqBt2rjGe4+dVjd+I8r8MTDGd0GY9UEZwJntuwqVTFciBXiJfavAB7iICiSAYBJ5/WIohrerpdKEWVRUQBlBJ8xg3JJacArgEYQe1KlULdeugWDGaBA+EcZmOAWgDviorB5B+p7xGDAmOI+eP28pUxcALunCzuEADcFAgycQrAQSIb4o7fKk1wuoAHpWTifeJgjEYX9nvSpUqWzLLd0PN1lVoYjhIzBED4T7d+AMDJ4op03UhUuIQMoSZlsjkgtHqwe5OQAMmlSpU1aJTp2Dxpw4L7juDDGMwMmBJ7fPHfEGojyIMrDcyO3qwSMSfr2rlKmrjRDCOp6kbhTzblxsAHIaRtU4JySDJz7CDxFO5pATCkEKpYwQBE8AnJnOfkeBkKlUVoWxbVb3JLmsK2SCD8R9QiDgASw5A/t7d6N3VHYqiYzOWgknuJjgCI+tKlTMcVXvIk22Nt3NsAN2zGB2wffNcdlg8yTgk9gOMYM/PilSpukoduAEkyScyMkTPZh24qLIjOD+yRjP0pUqF0AY+G/sroujtAInn/AB7UqVWA43zzH+OantadiBEZ7TOe34+qlSqk3SstFW6JrWiuFz6SuDuIViBP6v40zVWNjEiNpnaRnBMRJzIB7j3pUqz48rnKvYOyYlBbEEn3H7qVKlWqjMf/2Q=="/>
          <p:cNvSpPr>
            <a:spLocks noChangeAspect="1" noChangeArrowheads="1"/>
          </p:cNvSpPr>
          <p:nvPr/>
        </p:nvSpPr>
        <p:spPr bwMode="auto">
          <a:xfrm>
            <a:off x="0" y="-838200"/>
            <a:ext cx="260032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0" name="Picture 14" descr="http://www.lonelyplanet.com/maps/north-america/usa/map_of_u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117560" cy="2341515"/>
          </a:xfrm>
          <a:prstGeom prst="rect">
            <a:avLst/>
          </a:prstGeom>
          <a:noFill/>
        </p:spPr>
      </p:pic>
      <p:pic>
        <p:nvPicPr>
          <p:cNvPr id="14352" name="Picture 16" descr="http://upload.wikimedia.org/wikipedia/commons/thumb/5/57/LA_Skyline_Mountains2.jpg/320px-LA_Skyline_Mountain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81400"/>
            <a:ext cx="2592224" cy="1733550"/>
          </a:xfrm>
          <a:prstGeom prst="rect">
            <a:avLst/>
          </a:prstGeom>
          <a:noFill/>
        </p:spPr>
      </p:pic>
      <p:pic>
        <p:nvPicPr>
          <p:cNvPr id="14354" name="Picture 18" descr="http://www.cityyear.org/uploadedImages/CityYear/Local/Los_Angeles/Our_Work/los-angeles%5b1%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069840"/>
            <a:ext cx="2152650" cy="165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over</a:t>
            </a:r>
            <a:r>
              <a:rPr lang="en-US" dirty="0" smtClean="0">
                <a:solidFill>
                  <a:srgbClr val="00B050"/>
                </a:solidFill>
              </a:rPr>
              <a:t>heard</a:t>
            </a:r>
            <a:r>
              <a:rPr lang="en-US" dirty="0" smtClean="0"/>
              <a:t> </a:t>
            </a:r>
            <a:r>
              <a:rPr lang="en-US" sz="2200" dirty="0" smtClean="0"/>
              <a:t>(past of </a:t>
            </a:r>
            <a:r>
              <a:rPr lang="en-US" sz="2200" dirty="0" smtClean="0">
                <a:solidFill>
                  <a:srgbClr val="FF0000"/>
                </a:solidFill>
              </a:rPr>
              <a:t>over</a:t>
            </a:r>
            <a:r>
              <a:rPr lang="en-US" sz="2200" dirty="0" smtClean="0">
                <a:solidFill>
                  <a:srgbClr val="00B050"/>
                </a:solidFill>
              </a:rPr>
              <a:t>hear)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5105400"/>
          </a:xfrm>
        </p:spPr>
        <p:txBody>
          <a:bodyPr/>
          <a:lstStyle/>
          <a:p>
            <a:r>
              <a:rPr lang="en-US" dirty="0" smtClean="0"/>
              <a:t>To hear what was said to another person by accident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i="1" u="sng" dirty="0" smtClean="0">
                <a:solidFill>
                  <a:srgbClr val="C00000"/>
                </a:solidFill>
              </a:rPr>
              <a:t>overheard</a:t>
            </a:r>
            <a:r>
              <a:rPr lang="en-US" dirty="0" smtClean="0"/>
              <a:t> Mama and Papa whispering.</a:t>
            </a:r>
            <a:endParaRPr lang="en-US" dirty="0"/>
          </a:p>
        </p:txBody>
      </p:sp>
      <p:pic>
        <p:nvPicPr>
          <p:cNvPr id="16386" name="Picture 2" descr="https://encrypted-tbn2.gstatic.com/images?q=tbn:ANd9GcSqWbqV1gJXmUmuVbQCqLjaxhHFmwzIsmIsZecV2jZCkzM9wZ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022600" cy="1943100"/>
          </a:xfrm>
          <a:prstGeom prst="rect">
            <a:avLst/>
          </a:prstGeom>
          <a:noFill/>
        </p:spPr>
      </p:pic>
      <p:pic>
        <p:nvPicPr>
          <p:cNvPr id="16388" name="Picture 4" descr="https://encrypted-tbn0.gstatic.com/images?q=tbn:ANd9GcRED8zRBYjiDox59wfMpdXJhjmW42vjyYwDZyFD4b_aeOoX31mX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953000"/>
            <a:ext cx="1714500" cy="166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09600"/>
          </a:xfrm>
        </p:spPr>
        <p:txBody>
          <a:bodyPr/>
          <a:lstStyle/>
          <a:p>
            <a:pPr algn="ctr"/>
            <a:r>
              <a:rPr lang="en-US" dirty="0" smtClean="0"/>
              <a:t>*border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5438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A strip of land that separates two countries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In two weeks we’ll leave for my grandparent’s house in Mexicali, right across the </a:t>
            </a:r>
            <a:r>
              <a:rPr lang="en-US" sz="1800" i="1" u="sng" dirty="0" smtClean="0">
                <a:solidFill>
                  <a:srgbClr val="C00000"/>
                </a:solidFill>
              </a:rPr>
              <a:t>border</a:t>
            </a:r>
            <a:r>
              <a:rPr lang="en-US" sz="1800" dirty="0" smtClean="0"/>
              <a:t> from Calexico, California.</a:t>
            </a:r>
            <a:endParaRPr lang="en-US" sz="1800" dirty="0"/>
          </a:p>
        </p:txBody>
      </p:sp>
      <p:pic>
        <p:nvPicPr>
          <p:cNvPr id="12290" name="Picture 2" descr="https://encrypted-tbn3.gstatic.com/images?q=tbn:ANd9GcTtSWdZIFNW126zmrtncSymgwg0TcYmkBeWHPZeRjnEwIvlkYT6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1309616" cy="1866900"/>
          </a:xfrm>
          <a:prstGeom prst="rect">
            <a:avLst/>
          </a:prstGeom>
          <a:noFill/>
        </p:spPr>
      </p:pic>
      <p:pic>
        <p:nvPicPr>
          <p:cNvPr id="12292" name="Picture 4" descr="https://encrypted-tbn2.gstatic.com/images?q=tbn:ANd9GcTu6L0-Ss2L10blN8qI7WGL-gGyOYMTsl8VwNt9OVhushaG8Z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3306424" cy="2200276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xMTEhQUEhQWFRUXFhgVFxgXFxcXGBoWFR8XFxcZFRoYICggGh0lGxUYITEhJikrLi4uFx8zODMsNygtLisBCgoKDg0OGxAQGy0kICY0LC8sMiwyLCw1NCwsLCwsLC0sLCwsLDYsLDIsNSwsLSwsNC8uLCwvLC0vLCwsLDcsLP/AABEIANUA7QMBIgACEQEDEQH/xAAbAAACAwEBAQAAAAAAAAAAAAAABQIDBAEGB//EAEAQAAEDAgMEBQgJBAMAAwAAAAEAAhEDIQQSMQVBUWETIjJxkRRCUoGhsdHhBhUjYnKCksHwk6LC0jOy8SRDY//EABoBAQADAQEBAAAAAAAAAAAAAAABBAUCAwb/xAAxEQEAAQIEAwYEBgMAAAAAAAAAAQIRAxIhMQRBYRMUIlGh8DJxgeEjYpGxwdFCQ1L/2gAMAwEAAhEDEQA/AGb8cDXdSdNOlSpNe7o6bS53VaSXGCQBmFgLwmH0VxeerUpVGtf0ThD3Ma1xD5AzAWBB/fetVbZFOq1jiXMdlZ1mHKTku2ZBBgrVgNn06QcGC7iXOcTLnOOpcVdyTdl9pTEaRrp6H/kzPQb+kI8mZ6Df0hX7JoNdTEmTees62sA3taFpfhG6AG+/M74/y6p1RabNKirNTEl/kzPQb+kI8mZ6Df0hM/I2cD+p3xR5Gzgf1O+Kh0WeTM9Bv6QjyZnoN/SE08jZwPi74rnkbOB/U74oFnkzPQb+kI8mZ6Df0hM/I2cD+p3xXBhGSbHd5zufNAlx2HHRuyMbmi0NaTqJiRrExzS2m6sAJoUzoCS0A2a1xLiLAkkiYgFp4r1vkTOB/U74o8jZwP6nfFB4/D4qq9oc2hTIOjgy1n5J10yyYndMwnVCg0taXU2gkAkZRYkXCbeRs4H9TvisDqYBIvqRqePyQV+TM9Bv6QjyZnoN/SFPL3+JRk7/ABPciUPJmeg39IWXG4eP+Ngz5XxDGk+bJaCILgJIB3wtuXv8SoVKAMTmtoQ5wPDUGf4ElNM2mJLcQ+oBTNKlVqMa51R7n0WNc6m0tGTKQ1xkF5ENzzTbYg3K9V/RwKbxUbiKgcfJ3/8AFnq9HlIpODhlFO7Qd08Uw8lHpVP6tT/bkjyYelU/q1O/0lxknzWe8UaeCNPeun9civF9N1jTY/J0BynoBm8o6PMB1mA5IvJaOvb7qtqtqfaQyrmDjmigwsZT6Vomicsvd0JcQBn0MiYad/ko9Kp/Vq93pI8mHpVP6tT/AG5Jk6neadPBGnvXRQzM2jmLHuArtAJo/amiS2c1NrM29w7MwAeapqmo6q402PkvaaTDQy0jRLGlxqOcyWuzF9iWmWtEQb7fJh6VT+rU/wBuaPJR6VT+rV7vSTLPm5jHpi85Y926e+Vi2oK3RZaNOq+oS3rVKNJmUtaXPAzBoLS4NafxnKTFtBoVDmexr4c6gWsfTYA1tRzTUB6gIgSDJsJWryYcan9Wp3+kjyUelU/q1P8AbmmTqmeIj/iPdv6/fzKqbMQ5reja8u+zL+moNYBUGYvYOoOoYguEgWIJV2KfXGHo1WUXF+Zz6lPom5izrQxwixgiI1IF1v8AJR6VT+rU/wBuSPJhxqf1anf6SjJ1TPE03+CPcWsWYIYlrqQfSL2tmnVf0TBmc5zw18AA9XLSu0ZYqPnsqqjg6op03YkNJc1pAhpcDlbnzRTZEk9mDEG5mA3dhhbrVP6tXu9JK9vYUdS7/O/+yp937ymKLc3OJxEVxMRREX8v199LQhhuwz8LfcFaqsN2Gfhb7grVqvmjLYTzncBoWye8ER7ynLjcW8JIv/57Uj2XjKdKTUdlLnNptnSSHO13dl2trBM6+2KDAc1VlpkZhPVmba2gqljfG1OFj8OG0FdWXC4hr82RzXAOgwQYJAdqORB9aukkxcW/l15LCWYTE3UlU5ugFt/7XU8vM+z4IJKI1PcP3Rl5n2fBRLb6m9t3PkgsQo5eZ9nwRl5n2fBBJK6nad3n3lMsvM+z4JZU1PefeUHEIQiQhCEAhCEAhCEAhCEAhCEAhCEEXbu8JXt7zPzf4po/d3hK9veZ+b/FBmw3YZ+FvuCt/lv2VWG7DPwt9wWrC1Mr2uOgcJ7tCfVr6lpcmFGsmOzdjESa0Ok5g28NPWHH0XZbAWnWVpq7Fw+WOibADtRPb7U8ZgTOsBMGOBEgyDvC5U0PcVmRFvX115tumLREQpweBp0gRTYGAmSBa60IVJkkj2bo481KU6RkTx/kKahfl712Dx8B8UElF/7hGXmfZ8FAgzEz4W9nEe1BaoVqrWgucQANSVzNBubfzh6lir4Rz3uL3Ho3NLSzkbGRMc9J3aLmqZjaLjacQwauA7yAlOJxTG53Oc0AEyZFrnWO4+C7U+jOFc0tLCWkOB+0qXDyC4TmmCRMaLDiNgYcufNPtFwPWfecnP8A/NsHdeO0Z6G6nVa4S0g93O4U1lwez6dIuNNuUvjMbmcumvefErUiQhCEAhCEAhCEAhCEAhCEAhCEEXfule3vM/N/imjt3ele3vM/N/igzYbsM/C33BWqrDdhn4W+4K1aTCaMFjHUza43j9xzXo2PztkEEEawfivKJ9sEnozOmYx3Wn2yq+PRFsy5wmJN8nIwvyUJh1yNPd/6VaqyZNhpP88fcqrQSzjiPFcNQcQpNNguOcN8etBwk7hHMqOUAjuifCJXaOkcLKTz65tCCSFRvhxtqAdfWpW3THrj1IOvbFx3nml1TtO/EfeUxIHP+5Ln6nvPvPFBxCEIkIQhAIQuEoOoSzDbcovAOYtnQOF7Na46Tpmj1FTqbYpAWdmMsgAGev2TcaReeSBghVYfENeMzDIkjQi41EG6tQCEIQCEIQRfu70q228EMgg9rQz6KaVBNl5sUg2jShxcCXXLSzshjBY30aEGjDdhn4W+4K1VYbsM/C33BWrSYThMXNgE52DiRemTe72j7tg6ByJH6gklamHNc06OBae4iCsdPZNPOXuNRxc0sPWDTBGUxlAAMcuG8AjjEpmqmz1wK4oriZe/WTyxgfkJu4mBB3S250F2nwSXCfR2g9hILyDbtBpAvYw3UT2tYtOUwW2D2VTpRka0Q57h1RbpHOc4CNBLis+uKto9fVrxMTq05YjSNNIVoaOCrc6QRv08V1g3H3n4qRFrLEaG/wAigkROki0nj3qTmxcX4jlySjH7YFOm99FnSubl6jTJLSQHFvpQJ33IgGSEDcEDS5/mpXQ3if2SN/0ibNX7DE/ZmoP+Jzc3QhjiWExmzdIA3jkdwVWL+krWZv8A4uKdlL2kMpi/R9H2esMwJqQDv6N50EkPQS3j7SlztT3n3nistT6TAOyjDYjtVGA9GA0mmWNB1kBxqDLa4a46BT2fjPKC6KVSk4MY7rthri8TAO8jeY4a6ALkIIgwbH+acUIkIQhALhXUIMg2bSGjBoRv0cA0g8bALh2XRmejEyDv3THvPitiEFWGw7abcrBlHD/3uVqEIBCEIBCEIIPOnevP1amalTOQ07vhpBFiQZg6TK9BVEiONkhxOFdSp0mOdmiQDfSGCL7tUEsN2Gfhb7grVVhuwz8LfcFatJhBCEIhbh8Q5hlpjjwPeF6HBY5tRoOh3jgf5ovJ4uvkbm5tFzA6xDZcdwEyTwCx4D6TMZUaejfdsO3R2TlOoIh7uctEaleWLRFUdVnh8Wqmej3z7X8fiiobjjy4GR/O5eWx/wBLqXQ56Ifc5R2QCd4uSAbjvmBJsmeBp1H0yGVWSSesJcWz1uMGZJ3a2lVMsc5svzia2iLm7hG8pRsTYVLDve9hMu48DluefUHDuWqozEGBNOJEkZgbHh81dg2uyjOGzxE3PcRb5KJojd6UYtWtMXiJ3Wkgmx3GY5R8UfhJ/b26rtVthpYjXw/ddNTx0jeoSgW87/zjMKTZAiB42UmN46qSCjow4GRafWN0yNDqvPYnF1ukBoNFWjDQ592lpJ6xPINLXWF59Y9GRexvwXMNRY0QxoaJkgCL/wA9y5nNeLbJeRO1MU2Jw0lwsA7zmzqRNiLzoNLlWDaWJgxhpIHpxLt7RmAtvzRG7Vehq0mk9TXhu9XD+d6z+wjUbwuhThHvLT0gAdmeLaZQ4hpvxaAfWr0IQCEKDqrQYm6CaFF7w25KGukSgkhCEAhCEEXbu9K9veZ+b/FNHbu/4pXt7zPzf4oM2G7DPwt9wVoKqw3YZ+FvuCtWkwkTUMutoPajpNBG6T+yi4OkmV2myOZUWdTMOuqHrW0EetHSGQOXt5qJDr31VWID2scWXfFp38vD+FDRtwvWeQQN4E7zBj2wtWxh0VQ0ngtzNBBJ84WhruEbtBHNefw2KxBeS6mWNDrGWl0AFwcAOYAid4KceW4p1NpGFbUJbc52xmBAkC9ok2k6CDBKr4tt5j7LfD032nWPV6Sq6Bc+2PcqGYkxYaCe6eKrwWDeA4OqZsxBj0dZGvPdAtorn0iCb6gaCdFUpmZi8xZfZ8ViKrXMMAsjM82tFzvkQBO+eSxYP6T0KozBzgc2RvUdJJa12WADfrZYNy5rgJITZ9Eui9o3jWeI4clU/BUw05msJvq1vnWOo370iLTOoWYb6UUXta4uPWLQGhrrZi1t4G4vAN4F+BTSjiQ9odTJLTIvmbcEgiDBFwbKulgadnZGGODG8uA1sPAK6lhIgCGsGjWgN92i6Eqj9WgCAJJ9tufNRdUIbOs68b9y7VZqAd2ke9DoOVrbiZJ7kEmPhtgLKNRuYgEXiZ3jkrMRT7r2uNIkqAw0xcRHAIMDy5oGYXJgHcfh3LjKlzyTOth5iI8AsVbAFrTkJM67yO7j7+9Bno1S68QAuUbNLjqTPiphvVgHdEqPRGIm6Jcgl99w9pV6qpscCSSutaYIJk8UHKVRziLABcNe0xaYC7TYRqZUW0TvMxpuQTfVgxG6VxtQkgRulD6ZJN9bepDWGZJ9SCbt3f8AFK9veZ+b/FNHbu/9ile3vM/N/igzYbsM/C33BWqrDdhn4W+4K1aTCCEIRAQhCAV+Gxb6c5TE6jUd/eqEJMRO6YmYm8HWzMW+pmBjMLh0cdxATFoJBkmd8QIWTYlJophw1PaN9WyN/wDLra9u8a/zVUMS2abNfAv2cZpu4HQL/L+clVicsTUIaJgSQLnTvPJXtdPwVNfDNdlDhIDg4A7nCY71w9U2vAER/O/RU4zGtpiXdUExOu6TYTuCwUfovhmkFrSIyiJtDGhoB3kQAY0m60YHZFGiC1rZFrO60ZZjXf1jfW/AADmrNbw7+/kQYBgiFxrA3QALgJJ4KQYF0DOOI8VFhEmOR+PuCsUHjQjUe7f/ADkgmhcaZuuoM2Iws3bY+w9/DvWIiDBseCbKutRDhf1HeO5AtQpVaZbr6ju+R5KKJCEIQCEIQQfu7/ile3BGT82/8Kau3d/xSvb3mfm/xQZMNUbkbcdlu8cArOkbxHiEy2Ls9j6YLm2ytAgDgJ/ZajsZp7JHraFZ7x0UO5fm9PuR9I3iPEI6RvEeITc7GP3PD5Kmts4t80HuEp3jody/N6fcu6RvEeIXQ8cR4haDSA1aPBcxuEilmgA9IwREHtNuFMY95tZzVwlombqkIQrCkvwmMdTPV03tOh+B5+9ejwuIbUbmbp7QeBXlVpwGLNN2vVPaH7jmvLFw80XjdZ4fHmibTs9K5gOoVYp5TOs68eXejD1g8Zmukd3vCsg8R4fNUpizTiYmLwM43X7kMHFQeIM2523c1ODxHh80SN/qH7qShlPEeHzXYPEeHzQSQoweI8PmiDxHh80HKe8cPcdP5yU1DKZmfZw/9QJk3PsQJfrHFAvmgHtBhpBLZ6z5dBBJAaGzYGZiQQUHamKlx8lloFhng5g54N4uC0NOmvEXTvKeJ9iMp4n2IFLdp1czhVw+SmA4l2YOkAA6RE3i5A5mCpUxmYHsBLTuPaEW9YtxPrTTKeKMvP3Lm05t9ElS6tdfCaluu8bj4aGd6x+8ahdDjzAJ4CUGeXt96koUtB3D+an3oDUi0Rf9vj/Clm3vM/N/impKVbdPY/N/igR7B26+ljn0q9ZwpGkw0qYaX5nltOAwNaXT2zA1unlfG7RgBuGBcTd00gGxUYC1gzkuHRh5zGDpYHqpFtXYHTdDVpP6KswMh9zZtxbiCZC+gU8QwxDh7jPcvOiJiZiVviqsKunDqo3tETFraxpfrcgwuN2jJbUwzDJec2doAHSFrGwCST0QDu/hMCVDG457mNqYUNZUzio7pGEUw3OGuAnM4uhlotmOkL0Ub7+Ki4TbvP8APFeimzvwzS/NE8hxG/8AnBKdu1ptwez/ALNlOq1QNBcbxb4Lzm0qmYSd72f9mrqj4ocYnwT8pQQhV4hji0hhyu3HWL8DyWgxViEufhsQWmKrQYbfLafs82o5VP1j0bzOHrZgRUEZiSCAermYQBDR5oePzeE2TYyo4h7Ow6Pce/4r1VN4IkEHuMheRTHYXbdGuX9xPvHivDGoiYutcLizTVl8z9QiO73LkE66ct67lO4+KptJJrgdF1VTB08Lj+WU+kHFBJCj0g4jxRnHEeKCSiNT6v3RnHEeK40yTHJBNCEIBCEIBU18OHcjuP8ANQrkIFT2kGHCD7D3KDOHC3wTWrTDhBE/zcleTKSOZ111t7EFG0GA0nguygtOYkTDfO9kpVj2ZaVATmhsAxEgBsGO5N8a2abxEyxwjjINks2wZbSmxg+5qJV4bEtyM7XZb5j+A5K3ylv3v0P+Cc4PY9Ho2dU9lvnv4DmlVcN6DpG0Xl5qZA2a1m5yMzgSD/xidQJtK9PB1eH4vT1a8LtsCc5cbW6j9R3BUP2sTN3X+472WUq2HaMQyl0T8pDZeOlIJIqE3zAMA6MCZcZqNECQTQ2mTSrPbQJe2qadJhdVbm6/Rtc45icpBDpgQJ11TwdT8Xp6rcPtJokPzlpEHqvMcxZYsRVDgAJnM09lw0IJuRyVtV32VJ7MPUzVGvqBh6cGGkdGx1/s3uD29qwh24FPvqaj6Lv1v/2UxNETfVFUYsxbT1efWfG0WuAzmA1wd6xIA9u7krwuPYCIIkHcVdiWVtJU2hRyn7VzhGUkw6C8lwE5bOmppwI3QpHCUZy5zJc60tMuzAuBBBBgkCNI8VuOEp+g3du4RHuHgEDCUwZyNmc0x51r99hfkurpuvWrZ2JFN+YzEEW5xeN+iyoXExeLSU1TTN4elO0aXpj1SfcraeKY7suafWJ8F5MPHEKQE7p9U2K8Z4ePNajjavKHrA8GIIN919xVi8G7abqb+qx5OZrQWg3a4TJMQRMiNLXTOj9K3dXNQfek1xNwOkLgMmloaS4nkvGvCmnbVYwuIivfR6ZtjHrH7/zmprzTvpQXHqUHnLUyk2sBkm0i+V5tx5SRvw22wWk1ab6XZjMJkEZiQWiIHjpIEheNVUUxerSFmNdINlFu/v8A2CkoNcLmdT7rfspE0LgK4XjiEEkKOccR4ozjiPFBJCjnHEeKM4/8v7kEllx1KRmGo9o3i3j6loz9/gVCrXDRJnwOqBPjHfZvIcG9Uw4kgC1jIv4JXtI/Z0b5ur2pzTZt5396abVeCx5LJBHZBgnQXI38xwSjGkdFQhuUZT1ZJjs2k3PeiXp8JRORl7ZW73cBz4q5tE7z7Xf7KGEA6NmvZbvPAK9sc/aiC6nQrF4PSNLA50gF07w0E8R6tFVSoYmMvSUnOEBxl8yRvAI/ZZ8X5GXE1JBk737nG/UNutMAwZ3SVGr5Hcw+QWMMZwRYMad24d9ig2toYgOu6mQYgS+YzDMdRYNPO8XumXQjn+p3xXn8RUwI6xJMdaB0m4THC86GxnmU02Zi6JAp0nF2UEXDr5YDjJEG7hMekOKDz5CF12p71xaMbMSreQhCFLkIQhBKnULSHNMEaG2/vQKhBJBIJ1IOX3QooSybyoxGKY2c50AcbE9okDS8yCqhtSleHzGbQO80Fx3R2WkjjBhX1cOx3aY1xiOs0G1jF/UVB2DplwdkbImLekMrraSRaeCapjKzM21QIkvDbgEEQQTudFgbceHEJlhNtNLCwMzljwcr2GwIMETpJBE7rrP5HT3U2WiOo3dpu5q1lBrQMoaJGjRERMA20vbvXliYfaU5Zm3y+93ph4nZ1ZqT6ptZmUOIcQ45YEAjvvcnlM7t61YnDhzXNdOVwibWHhG74rxWJ2eXVOkZUdTdLbssSGzaZtMxaLTM7mWy6TukZmr1BDibkuDyQ4NDpOgkQN5HGIrYnD1a848ve67hcVTVaKtJbn7OxTHHoX0ywEZGVJ0DIhxa3zqk6aDjYNk7D47K4CpRmSGwC3qnNBJgwR1Db7w4OUKf0dexoazE1QA3KLxbMXkkCBmkxMCwA01fSeA8fkvKIiItC0V4CjixVcar6ZpkkgCSR1WgAWEDMCd+pmZkNlGTwHj8lzMeA8fkpE0KMngPH5Ik8B4/JBJYMf2m9xt4X/nNbHOIGg8T8EtdULjmO8aawEFOKa4scGEB0WJkCe8XSnabXCnRDzmeAQ4jeYbJ3J2lO3vM/N/iiTHbLqwwjegnNlExmmMpiMvWgvyAkXDS4iNRL6Kvrmj/APIBDptObTK2e31iM+cAuvbeIJvxRqeS/ZOa2p0Yyl3ZBi2bgOJU9htqihT6ZzX1MozOb2TFpad4IvPPdouf8nr/AKuW/wBdv2/lU/E4kTFAO1g5w2YIyjfqJ7oUq2IrNMihmkgGHNEC283cJc7cIg966WYjc+npG/Xibd9uYuIOaWFpYgEZ3tcBra58IAtOnLgZ6eLuCrVnOipSDAAbhwdJmwAGnV9/jtyiZ3rqEHkHanvXF12p71xaMbMSreQhCx/WTLTmE7spOscJ4jxU3RETIpbUoucWNqsc4TLWuBdbWwvZRq7Zw7SWurU2uGoLgCO8HRZGPpQCASW3cRSb1jIBBO43vfjOinT6NufMzObmejZYATGvqv8AEqYqpunK24fH0qgmm9rwDEt6wmxiRvgjxUcTtOjTjpKjGTpnOWY1idVkbUpU3vBBIk2FB0CLmCGwbEeChUr0M8u07OU0bSbWMcfaozU36Jyy1U9s4d05a1N0CTDgTFhMDm4D1rVQxLH9hzXRrBBiZ14aHwSo16WYOYHMENJigYPnQTEiR/1Hr109oU5MNcPyETcAbpN3ewpNUX0Ms2biV0hZ8JjG1Jy5rcWubx0kX0RjKj2gFgzHM0EXJy3nLuBvvgapdzbWzQhLGY6s5s9CWaa9YxmYCS0Qey5zgJ80qqptOuwEuoaNBkOiXHzQADebesbpKjNDrJL3eyMQX073LTlJ47x7CFtXjtiYqr0jc002l12kzoJJiLz2fyyJEL1BxrOJ/S46epUMTSuYtb+fe2ttvJqYFWbDhpURqfV+6WVPpBQFTos/2hIAboZc17wIdGrabz+Uqx21WggZXS4wOzEhpfeCYsDf4rl7GKxbU2rSw7WuquIzOytDWPqPc6C6GMpguccrSbAwATuSzbuLruoO8n6tSAGwQ6S6AQZFgAZmeaV7N2bVfQojFOcK1B32bmENczKHUpaR2w6m65dMzoCFzm8VrPbsY7LtM0b2tz+fyemq7XoNcxhqNzPqOpCL/aMY+q5riOyQym43jRLa2Np02BxqMc2JljsxIiQQ1tzIBNp0KS4j6IYc9KS0uNZ73PkvMurMrUXEkOmBTxFQa2Ab6IQ36FYYR/yEik6hOZomm95qvBDWgSaji4uiZ5WXTxPfK6c5ekZObJGZs54nLE9qCDGt1g295n5v8Vnd9EsMS0kP6tR9VozWBqVGYhzeOXpaTH6zaJgwtG3vM/N/iiWn6zFSi1jmGC1tw68iCCLcQFbhNqCmwNawwJ1dckkkk24krqFzkpzZra7fQvyYnupkg5XgjSKmUwDMSGyfXrvlb6G18rWtDCQABd0m1r2XELpCz68+5/d8kfXn3P7vkhCDyrtrX7H93yXPrb7n93yQhXYqmzIqpi8j62+5/d8kfW/3P7vkhCnNLnLDNWxbnTDntkk2dxtGnIe3eZXG4ogzmqHlmEbx6PPushCl1YPxRMdaoI4Pg3jly9pQcUfSqREdsbtDOXW5v3cEIQSOMMgy+wAjOQDHGysobSytAILo3l1/cuoUXRZP63+5/d8kfW33P7vkhCZpRlgfW33P7vkj63+5/d8kITNJlgDbMXDNL9rh6k3+ufuf3fJCF4Y3Jd4Tn9Hndr7IoYiq+q8VA57XM6r2iA5nRdWWahpdB++7cYWSt9GMO6f+QSGgw6nHVpVcOO0wz1aziQZmGg2EIQvBdOdiMp4U1SwOd0ry90uaACS50ANaN7z6g0aNCafXX3P7vkhCDjtsA605/N8lH61G5hHc716EQuoQQO3SHAFkzPnRpHLmsO29rzk6nped+HkhCD//2Q=="/>
          <p:cNvSpPr>
            <a:spLocks noChangeAspect="1" noChangeArrowheads="1"/>
          </p:cNvSpPr>
          <p:nvPr/>
        </p:nvSpPr>
        <p:spPr bwMode="auto">
          <a:xfrm>
            <a:off x="0" y="-966788"/>
            <a:ext cx="22574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www.mapsofworld.com/location-maps/newimages/usa-calexico-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399"/>
            <a:ext cx="2667000" cy="240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Immigration (border) patrol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Officers that protect the border</a:t>
            </a:r>
            <a:endParaRPr lang="en-US" dirty="0"/>
          </a:p>
        </p:txBody>
      </p:sp>
      <p:sp>
        <p:nvSpPr>
          <p:cNvPr id="2050" name="AutoShape 2" descr="data:image/jpeg;base64,/9j/4AAQSkZJRgABAQAAAQABAAD/2wCEAAkGBxMTEhQUExMWFhUXFxwYGRgYGCAgHhwcHB8fGh4YHhobHSggHx4lIB0YITEjJSkrLi4uHh8zODMtNygtLisBCgoKDg0OGhAQGywkHyQsLCwsLCwsLCwsLCwsLCwsLCwsLCwsLCwsLCwsLCwsLCwsLCwsLCwsLCwsLCwsLCwsLP/AABEIAMIBBAMBIgACEQEDEQH/xAAcAAACAgMBAQAAAAAAAAAAAAAEBQMGAAIHAQj/xABDEAABAgQEBAQEAwYFAgYDAAABAhEAAyExBBJBUQUiYXEGE4GRMqGx8EJSwQcUI9Hh8TNicoKSFaIWU7LC0uIkQ3P/xAAZAQADAQEBAAAAAAAAAAAAAAAAAQIDBAX/xAAmEQACAgICAgICAgMAAAAAAAAAAQIRITEDEkFRE2EiMnGxBBSB/9oADAMBAAIRAxEAPwCmnAzHIyNR3LH6FniMlnD1F/XRhD3heIKpoSFFISS68rh2fI3Wzl6tBfFMkyYQZaUJIygDWtZj3FSAUkltIjsMrczKkswpoQx9njdQIZjfo/S4oDBJkDMQEroWZxfq8azZaUAE1BozM57PekOwIP3dT8oLA3ILfK1I3lg//sHw2FSK7j1h1hsEFS0llJzJpeoFKu9aW7QvxWNly5hlfEsB2BZtQK3LV9IOwUe8RQlISpEtSVBJz8xyuWqmhIcXD7U1iFZcAgOGzBhUVsXIH3rHsubkX/FlzClVyFAgG9EmhgxEyWtREteah5FJLMRUXo/SEpobgyBK5nKz2BAOo2Z6lmLQVJx6XAZlHl7dwoU7B4FXhVAJOXszuRW4Ud9t42lTHBOS1MxuBZr00tFXZIRKmoIy5iDvf9flB01AyEzMpToTcA61b70hfKCFJWooZSbMXBGpAKqWPuLRogEO4UhrZhcKLM1qkN3aFYyXylhuckAgpyuyk7KGo0ardIyZKlqWLg3NS7Hszmt+4Mb4TGKluAlKkHmKBQHXMm5SWAtTcRpJCVAsshVkuxP6C7/qIYg1WBWlmBUg2WKuLkEEBlbiMl4sAFMwEorYgEDcemjh4I4ZjVSpgqGdlh/iLUBGahvVtq6RvjyJhV5ctSJlW1Ch7hlAaa9WhgTYjDyEolTELypUwBUHZ/zkO3c763iDGYdSSlykuSpBYGv5kmtXANKwCuQcrGxSxAdILWPcKFCXFDGSlgIDlRCaEpNiQQyktympqKHSARsMQRyoJDZUtLTlSABlKSlJD8pNtjoKssJjFSyJiVlChmLuTmT/AKQgktR7u1zA/DMMlJJK1TAp2JoU5aCup6dIP/dQrnBCjdJYVzBrPs32AIG6CrLBwfxmkhImnO5YLSB2qkU9q9NItsiclacyFBQ3BeOXS8IzDIlgXaoINnd7ltohlpnILpWv4fwEpep5qUswtFrl9mcuBPR1uMjjuI4xiUE/xZjAC8wu72A7EfOMl8ZxJSFCfMKSWfMf+N7tX+dYtTRk+Fo7FGRyXD+J8Qj4JylB65q7fmhth/HOIHxpQoWsRUdR0P0iuyJ+JnRIyKJM8bTX+BKR0BPzP6Qy4d4rzXAUDtQ/yMNZF8ci0RkDYTHomWLHY3gqGTR5GNEeJxCZaSpaglI1MV7G+LkB/LQ/+ZVB6AVPyhxi3oRZIyKPM8RYhRcLCRsEhvm5+cZF/Ex0ylSUJLMpNbaejfekYF+YOUkZVEMUgah1DdJpWFom0ylSSXq4FHrZqaabQdInFKFAKuQbfzfpHlq0em6egHiGCXKX5ktX8Nahm1OYvSpNCadKQUZIWgJKklYqQ7O7BwmtQVd7Qyw8xJd65gQoUYjrAGJw+Qo5ip1jKoIoGZ86jYnd6/QUsiccFjnqSnKnMCQSrKC7gEKQmj0YM1utWjia8Wpa1LVdSio+tf6R10mXl5hzOou/KHcsQ25euoEcyxmA5zk5g9xrB2SHGLkX39npm4hgRmQOzvtFyV4WRKkLzIYqmAjpcaRSvAOIm4RcqSWAxCgWU1GcC9iSABHTvGc1SJCUSzlUpdzcAA1Hq0K09GkouKtnO5olZzLRNfmYhSyCkg1ZTh/etaUeNpuCyEMSCwN61N7AgfdYi4nw+ZMmIUoqmgAAkZQQexLEE1jzAcudapITLF8ymKHHxJzAUfQbtVmFeDEzEgkpUohNWK0pcFxcpJArQ0IFTSJ8NhllMwy1JmsQ6LE00SXCh0Dm0ZNSUtkUFJWKLAcEM21GrSljG0hJRWnVJqk01FwP53gv2OvQuRPBcFFK0BYEseUJB7aesRjDEkA5Ukk/iftazdYOxc4zAxGUAuCKkBqJBVUJra3SB8PggHOZOZLlPV3rQXF2v3jREWQGWcwY5iKAvav5qC/pSDMJi1IIzWJq4oerCxfURHLXkJSUsScxU4OYaNR3HNV9dGiJPNMLqDgNq5dwC5vpSn6wwC8AGm5iykkKofyk6Go+zaGGDwM0JEwCyqKFiCWylrMWu7U1hOmUX5QeVLltBq53r02guTNCcpWnNcspNCLP1tAI94hj1pAJTLpmFAAakEEg/EHcOA9KsTGcHWZqxkYKJAZCwkg2cy1HmSzfCXpGqZYnKH4GIY3B1INiNq/O8T8R4a6HQ4SkkqS7gZfxpJIBJFGvpAAfi5eIkTFJWXDujMAAXdgFhmsqhY/WAJviJZFElKtmoQdQQWPQgH6xHwniJTJVKBCkqBypdlJJpymuUENRm7XiGcFFpiVJUcxC0KQkEP8AiKbFJDgm7v0MKl5Ds/BHjcQZpKlgGlmYs/Tr2EQeeUF0ujK1WDAKdNKOXfekGIQgg5DMQ3wpC6E/7gCkFtz9HhVNStIQUqKrqowBBbStRX5MLxSwKweTiVrUQUlXIcqZaahh8WgJYVq5IF7GadMlpQokqUUlLFQIooOA1wpmv6RrNlpAdKTKKhzc5L3GYi4etB+sDzJHJmEytQUkEAgaBQfMbFttdIYEkrEpIv1AsPzNWp2ozxurimVKjUdAdD1d4WGr1cnehiEJYGpH3a0OgLVwTHzVJOUEVZPML/EaEguBX00hr/4mUnKPN+I0yzAzCmY1t6xz4oe9Rs2u9DegvGJQXzF3o5JrT73ik2vJOGdDxGPVMIzKMw6ant9vGrElqA+l9oqPCpoUoZzZ6FqjZyoCneo9IZYvFJcCSmYnmZKksEqcAkcxoaAMWjRf5DWKJ+ND84dQ3PYE/MUjyFuAWUy0jysQoMCChehD1AcPWMg/2fofxCqTgsoUpIdRJdKtCHdIPxCvcdI8w2FN1HyzqAxBfckH6iGmJUvMUmYFOqiwoEgVITSrFwGPfrA8wDJRyklsyC9NHIqDQ32McJuapkMQ4c+nYk02eIl45Kc2YpyilTYjTp6dIKUMoKsxQQDU2LaqTbS+0UTi/G1T5oOXlHwp0rqSd4OqYdmgrjnEJs9MxMtKvJKsxoxIFwwFRq0Wz9meFwxVkVSYQ6VPRQZyBsYV8Aw5YKtWqQRe2nv7QWMMmVNSE8oUSpDUZXxED5q9FQSSaoiPM4yst/jXCokKw2KQl15srG2UPUDdzeJuN8QM9YflCEt31Prp6QFh+P8AnLVLmqSVIQOVNxtc3N/7xnlqDnOlSSzENTfNX6RMY0zaXL3QPOnBBBZfMpgWcPVraX/pBOa4U9TUNo1QxjQLNQTSxrq2/aIwoBQGZiQWGZnqNHrUCKZCJpMiUuoCQCXzBwDccwBAet4g4rw0HMXVlSKF+ZwKgUZvow6uUg5QQwrckfbxknHLTlBUFGgKlChJBZgKaCkK7HTQoxuCCQ6FhQIFaZg+prcU94GmyVpWQiqXbW/b3tB+PxEhM3KAvN5YWAkA5STUKaoLAM39R5Pllnd3Y8yWJqxowLOC722hp0FWAGYaUfc/bdNXieTISvIpC8qwSGdiR66+gveDVlKkmqcupUbVdwSLaXu8A+RsDrQVGtQQOlr/AK12JaB1yVIUsnaxBFPzAG5ahv71iPzACGNWr265gS0GJmqQ2dWZNeVSsw/4kn77RqpMtVxlIVq7NdhRwdNdIpCMwthSrsW0IUGaruR2rSCRiVMAoEEUCgoAt+IWZQ1rAkqQUuQkEAuTUihbNmBytE+DzhXMkpuzVSCdHexd/TaACKdlUDQO2qU1o9CLHWojWViFFK05Skn8wyluhIt1H6wUZKFlwQHIYClGqQAGoxYUeBc5AFU1GUOPoDpeoh2KjRclYSQ2cAuFA1D3pcxriMUWDoYBn603qRdmtTWCQwYgnMWDEgBnv17UN62idEoq5Q5FSWzEbuSH7VgChF8dGJZ26DW/6xvPmKAyl6DlJSA4PSnKx1egFIOxWHSk5SUu9AW2qzs9GdrtAONQSw/KfZ2DAWanrDFQEtaSSGO9H76afSI5oyvRiXoXpTUXHakEGQMpJUASWpW1Xs3zcmJMEUpVXme6wnmDjroFEHr7RVioYYLg0tQCzmKCM4o3K4upiN9iXBpG+N4QhAJ80MKjLVw4DixJcg9Q9iCIF4epKFLd1IUoEh2HxBzlJAzEPSqfQGJ5+PQoSwZcsrylBORLBLk+/ajMaPEu7KRrNStGb+CzAsXqlWpAaldxrHvkCZKBXyzAxopwTYqIIoosLACp7GSXOKQVJarkn4q5fiKq77/QRrOVnbLldxzA2G7PVz1sDCbGlZCM1gFUoSFgAndm7RkCLWpyHysWNNd48gAsCJgzfAyC1rDRw1R62jWXNyLISQ5Z3/ELHMGYkgM/848XnlglaWYOFAcqhuLsehtvAuCWs882UhRFU5a8u93vf+0YJlsReMuIEShJSkAqP4anKLi1dBewhj4M8LlJQpaAZpQFkrSSAFNlSlqOxBfvdmhJiZ4n4gTE1lp5UlvdQ6PFl4ZOmoJAVyaAgFO9B+H0Z9XiOeE5QqLoUOWMJZRY+N4eXmAYeYzKy7Czn6esIRITNyZiaF0kbhx8wW9YzF8STLStSjVia6xNwbDgoCitKUgju4v8jD4ePpFRMuSXeVizhOHyTcUEJBUmYKqJqVAG7GgBtSltofImpDu5UgB2dqtVjXW7QHhAEz8S4dCpqeYm38KXf1fWJ8Vw9WbMkAoNGerbgmkaNZNI6C8xCSlISXoCTTTnDV6b82oJjWbISSCwJFlN97RBIWkcpDFLD21Y9rwUUpI2LNCUrKcaIlT0qVkfnAPQmn8okRL0ci49KadLRHPzBSWCTuTcdu8TJWWtX1Y99YnWirvZLOCEodZarAmju7A7CBVzkcssJOTMwUAKEgtUWBHW72FBovOGYEm7nenMX2qPbrGBGYFWXLM33vcNuBrQPBl7B0ng9GHUlRchVDQgs3W93+XYxnnKyhLICSKOlxQkMwZxfUbxKpRYCYktRlguCRoF3B0ZQY+76K5XK0MnOEpULkWGajOXA0vSzwJ+xv6AsXhlrZ0uk1uCyhQuxcC7M9GjMRLTqAGp21D99OjQYriBlK8vMSHowdIBYghy41DfOkeTcOpZZbEXTlTX1sz7jrSKTIpClcjpX6xtLFGBLDTTZ/veDZ0goox6fY9aQH5RIfKQwcg/dI0UrJaM/eGASMpCbakfe0ZMm15Uh2cuTU21teNZinym7UBYe3tEU9CCyhcdbNUf2hiN5syrkEHUjt7dfWPPObT2MezJ4uXYUdnp6VjSUpJLNbcH7+9YeAJxijoA+hvo1y8ES8LMUlSRKU5F2f2F4EEqu320SS1lAoP56M2tnNCHEIAZXD5/4pSqECgIYRpOwykP8XpWux2hjwviuITyylKUTXLmFK6P+kWbB42csc6SCzsa/OJlNoqMLOfrmK/0nRxtuO/WNv3pwHAzBNVVB2Op92eLXxCTijMeSqhd0lqdhlrRv6mFOPxOMT8eZFPyJr05Q3zilOxOFC7D4lJCnNT8T6szVDEKr7NEkpaMvMQAQAFBlEMSapBpccw2FNt08YmhqlSnH5SANuYO5L9GaDkeJ5wS4KW0OUM505f0A6wNsSSERALE5hT8zfzjIfSvE8zKPMmMrZKUAf8AcCYyC2PADgcTNShTpzoA+F3diz0YgsVPlrprGuMX/wDjqEkJC5qwlKkEpKbu2VnLMHYXDu1ckzVEZyeVzVwG0Heo31jXFqDE0BFSQCGy3Noxf0WlTV6FHEuCT8HKCp0lSZZomag5k03KapNmdoXK4qqUZS/MK5ZSrrUWHQ1EdT8JeL0pliTPIIZkkhwpJ30gjxn4MweJwq58mShC0grUUDK4A5iwpmF7VZtYUZpj5eHro4hjeKrnvmWEgVCS9fYNFj8H8QQJSQtVQSCDs9K9miq4rhZRUKCkEOlYNGNioad7Q/8ADRZLK5TmANfnGrOeVUWnGYqcicoSkjy5gQ6ikHKpmv8AhBAAc0cDVoefvMwFGXLltMeihS43BvC9CklTgBaVJyqSoApVlLpvTUj22hvNk5UFaSyKXqUs5ylnLPT1BesZSeTXjzEjxSEqaozsSl9RQPTSo6WiNGHVUM7sxBqfe39REpCWSpgcpYasTsdjv2jdI2PVv5QyiAMRynMDZvunrGIFT90+kZMwRKlZbuCAauXqH3+6RDiDk+KjHUt9fukGQC5c+XmCfMTm/Lr7Hv8AOJpSAVMlRcB6aOYXpAdKti7lvQwbIWuZMlpK2Y1ZuYHUsNoh2i45D8ThEqQSTcZafr7nQwpmYGZQpQrJmCVJCmYqol8lSAT8TtobRbv3FL2pBUlAQSGofk9x2jJTZpKKE2H8MpmJSmYVDIQQlqDatCdqkmJkcHbMy+gd39y/vX5RYa0O/wBtAeLmkGn9fukO2QipcRws+xANyco7U5rUt39gJkiYB/hAB9DlcnoDX76xc8+apZwKt/KMxUoKQpLAs5I6NUdP5RXdoKTKGyTVT3u1txZr+sQYnhzEqag6H9LjpFrxmIlICT/D3FnfsB/dhaNpXGpAJDlSdGTpSlaH+0V8r9B8RVRwSeUgpSQMrhTgDuSSAKNAmHwq1KZKStTWQXfq6XHqIdeJ+My8QkYdIWkZ0qNBzBNQlnZnbXS0PPDuGUhCiUkKXbdhv7mG+SVZGuJLJWUcCxTD+GlIpdaHHupx7RMnw1iSwzyh0f8AkgxbxhVXvEjjmAYqAPL/AD9YhSkym0ioJ4BNBYz5ILA66ln+AawT/wCF55vikuRoCX3uR9mAOITfMymbNRMZ1IQxSUuoOXy6g+4LsXjw4sKSxUrLmDAAhjfqergvakX1bWyPlYcrwhNSyv3glq/4Z/8AlEE/gyxmJnHuCofQx7h8ZPSkKCy4sohw1Uj1A0tQaRBN4vP/AB5Vk9gWsRYO2nbXQ6y9g+Tywab4fq5UCd8xp7wLO4SQCUrJIDsw06nvAGKxuIRMUM5Bd8ztmcNoAHo1qMYWzMQon4lEt+Y9t42UH7M3yfQ3lTJ6BRq8z5UklxcuHs0ZCqXjpiQwUodKf+5JjIfQXyfQzRhpSUMj4iBynV93U3W0RH+ITLAzEBizOAaZSBQkMWP1jOMTvMcpGRJLqISHYMwcF77CJsNPKpamzMUhiate6S2xo/8AKOdXVs0bTwirSJi8Iv8Ad8RahQoFwB32+hjo/gnxV5J8qcc0tetxWntHP/GHl+UgpCVZiyV58xYXoKAWs8V3AcUXKYAunVJt6bGG+Nv8ojjyV+MtHTP2ieBFSCMRgk58KamWkjNKKr5DqgnQuBttTcJMEg5pmHKgliXSygLPlIbUVSW7Rff2e+PkEjDTuaUqmVdSl9GqCnpF4xn7PpUwKOHmmUCHQgAFCXuwZwDWjsI0i2/BjyQrKKLw+eJ8pE2RlUkAlaa50h9EgF94Z8K4kk8wZaVOHfdg4odvpEEnw0qRPmSkJCJskBS5stOVBSoUqUtmL23HR4MxHCpU0JzBaJhGbPLAc7kixJPR+sTKvIQuiOfKKVqSEtX4HejCx7MQe+0aYfMEuTqzgNvcF4h4rwXEJCVoV5qJaWYfGRQsUbgihD60rC5H8UK/iTU2BSFZW1FGfWxNmiUWPkBlO97i7eusaYhCFFlsrRjv6VtA3DsLMUMpX8IHMadrQfIlIFZs9IDNlRX1oD+l4TmkUoNg5w6WLUFmeCsDJWlYJTao9dRT7ePVcbwiDyoWo9QDXe9PaMHFps85ZaMpO1Ve9gPaM5TbNY8VbLVJxCSyXDkON/8AjAvGeIIlpTnUxagHxd22hVK4IRzFYzAu4cn3cV+3gqXwtC1lSyZitjRz1INe31iEynGO7Fk7xlM+GVLJVatSW1CR/WIl8Y4hcyFqG3l//V4eyVBDhCEy3vlSB7sIlCi+opfr9dodhj0VxHEMbOIySVIAucrdqqb6xNO4FPUpyoH82ZZp2DNDtGMUaKcKAFdDo33UfWHG4paBmCVLDgFKRVtSBr8VW63IirfgixZhvDSK5pzMQDlFRR3dR2Lu28Hf9Kky/wAKl/6lH6JZPyjeYFJ5quAabgFgwepc9LnpEuInMkqNMoq5pYVzWy1vtXSG7YuwPhZSJaj5ctCDdwkA16t6e0MJU9wDrWosQ9K9vpSBcNOCsq0qB2IY1sQD3gdOJyryrUGIbYvU3ZrmgFRZmhxSJlJjQz8oKr0NBqfZ6fr2hRiMdOSoKAoQ5Rm11uHSQ5GoprBHnNMyqC8uVSlKAF6ZbqcEsWNuUuzh18qV5uUILqNUpUwNs3K96BqbdI060Z9r2I/EExJmeaAHDDKTrVym9Heg76xAxy5XWelDen4TasPpeClzEqSpNR8J2UNx9YS4jhi0KBlkFnoQWL6ggFjpWh3i07wILRNVLaWpSFEtlBNWtUaWgfiAUEhQQQoEO1tHpba/TtHnkA1UHbd3c1OV2BuKil9oKRMblyqSP8wpZhW5ofneCvIX4E+OTmSzlyk3DiuoAID0Se4EVlKlKcOXFCLRbcUkFYAWoKDgv6sQT/eFHGsJlIJZ2JKwMoatSSGeo9B0pcWTIWGSo2APV4yCpWHkkOVIJN3Av6mMirJDsBMkunOVql5iVFJDpo7MRb1gmVIyozrnJSFEhCU5nLADmDcpYl3J6GFshc1C38hagtIPwFikuQqgdmBq29aPHgCVOhVQC4SplAK7FyKgaNGDRaZVfFWLC5iQn4UpAbR7mnsPSEbwXxJGWYpLuyiH3gVAjWOhN2zeVMUkhSSygXBEdW8D/tSxKDLkzgkywWMwk0Gscww2DKyBXqwdh2hnj/D0xKkeUFLQtmJoQdlbd4TqxxnWCz8S8STsdxGaZCliUovlLspKEgEqFRuRs4iwYOcpBzoSsLeqXCnFy1sw/lFW8KYRcsGYSDMUcoQVMaG72r3t3i0SJShQoUElLMRT610sYibtlL2OpviZkOmWtwKnKaUuzPe4anWIcN4dViEpWJ0s5gS4UVUDOSU0DONTeFKwMqhMmHy0lTOcpTqz3o1mb2gKbgwUhWSbLmGnmSlZFlqpNGK/n+sZdEarkaLSPDS008xJL7KuI3R4QUXK5wyvQJTWr6qJba0VhPjHGYRhiQMVLYNMohddCzhtKh+sWXgnjPD4gMiaEzP/AC5vKqjFgQ4I7PTQQnxtD+VsNkcDkIqEFZAd1l/l8PyhhKTRhlSDsGHekBYrGnNYfDd2BL6db9PlC+bjS5AFH1DNcX+6Nu8Z9GV8iofmahIAURu/094X8TKTyvaxTZ7M4uLwnlBSgczlCRZqoLOkOXBGrjc7QVKlMMwUkkXTsTRmNG93esaKDRk52QzMWuWUsrM9KjNb3r1hzhMa6WUGIhQlaScoUMw+IUfe3948VJJIZRQ1aC4tVx6+0aNJ7ITaH6SFBxpA2G5SVB8qvwmzjUbFtB37rOHebKBBmFddfZusEYuf58taP8NRGWp36pIZ9C+zxm4NaNFNeQniapjAyikEF1BYplo9QdvlWJQMoIIBSx5RXMntvWFXh+ctCMq1GYxy5js/wnWla3h5PljJmSHCT8hdLgG41Y3hNUNOwdKQhQQlKQk15aAbEDrXs3WPMXIzJDEA6G9bsdxpE3LM+A1T1dqAsW+tNDGqiXZmpv8Ai2t84ABpKWUF8wL86Qpsw0LgVYsRY39IvNKlEgZOYlnokFiQLUoWFPQwShQcjM7Ej+n30geajJMcD4qZjZzQU6g+8axmZuNECl0GZRzAguM16l+1D0iabiwXJATlISCfxOaFxuSA8aCmRYIc8xqPmOvcXG4jHuFChGtK+tRDeBJWeYjBJOYksXJctSlQSz5X+kAeWEvzVzMXVamjih3tr3gwq5qqYENpfdx3+XeFXHOEKWTNlKyzBoQGLF7Ur9YLCiQozF0hmDDMQX9LesQ4/AKmSyg7JIZq5dHO5obRpwTFCfLE1PLRlBhcEihau4hlOmpypNamjV0NYbdCSOZYxPkrUhUtTu4q1DYa2t+kZFo4vgZk2YVpSlQYCujaVeMjVTIoWyAlCFuglRpmAdwWuaEC5Yg3gmQtmCCS4OdKkggAuPha43Z4GlYtBOVfNq5Dj6v0pDDCzkkBKSgNdiANaczvoenpHO5UbxVnPePobETA7sq+/vWNeGcPM0nZNT1qA0b8eW+ImEWf9BHnCZ5QsHSxjVaMJDvgmFcBSE8ySUqRmIPzp9It8lkyQSDdLP8AGDmAA61p2MV/BSmn50sy0sodWoYtCJwRIOajkX7wjF7A0zjJmDJLDixDVG9Fd9KfRpheIGallS1LYiqUjK+ZgKqam76HaAUyx5bpUf8AMGuk1BYEAAEN84zC46ZJ/iSpaQNNSkqFVJQQ2+rB6RDSezpi2kM8NjhmKgtTFFM9Aa0Yv6V3gfGTcwqkFZBUxKSUGjNs+wvAx40tWcqAOahQpAZic2rBheNpcsMlCJoBcnlY2ZnodvZ9nielaL7+yRWECpRVMUFBzmFKg0YgA6n03vFT4x4NUgBUlQmIW5SDel0vYqG3URbpgVz8xWGPIUipueb4QWci1jQtFn8MSkzcCZcwHLmUC6QGZi9vn6izhd3HI6TOP8M8QYrCKCF5lIBcy5jg0pyk1HzHSOnYDEyZqZczmMtaMwDkKAUKPVixPVtIS8LlpxuAX5/MUKUhKi2ZglJBzfmGa/SLNw/hSU4bDIS4V5UpL/7U3H3WKnNf9Eoi5U2X5hlhRzJZnDO4ehfm9LNEpnF2LsKJeoA9Pu0eY7DLQr+KgEZviAO196d3jWSClICnXX4hU1sSNU9Q27AQuwjJuIQs1VVDEOLOOv2axsaBwdLjT+0RJQlYooKHpQjRnvEZUxyBKgNCBTs4ptBbDATJxNXYOauntq7H5RrPUM/xOVOyd6Maj0vWIlHle4I0udNKwLLxi2S0t06urmAGrXOvtFpkm0+XVKkgHKQTy2argv60fW8H8OxxlqBUnKFKGcsQ5IIcto29mECyZ4KSySKFViP7mN5c/MHYjRiC/q1+loTYx/8Au2YiZIIUPypILEB6V2f+9I3TPCiHFDQnbunZ2hCjFLlEqSa6lrhmIYa/YaDMJxVEwhx5ZL1rlJJf8TEEkmkQ4+i1L2MmKWLAlIKhmDuFG2zCBEYl1iSRXKFJOhP5WFmDFtrQZKWDTX7pEKxQivxPUBwQMtNcrCIT9luLF5AMzyysy5izyKLfhDsb3SGfq0TzSCSU0BLhOz1Z9hGmOwKJyU5k1D5SdPY9Izzi7Zgk2Yi4Fb7uY2TTVGTVOzSfLLHQ6Dqf6xFLQ4ylRSNwwNqaQPxHCZ1IUFLStDcwsQPwnQuC+ly0EyLvvaFoNsXTOEMklJdefN5jMQdaJ3fmrVoAl4haWCk5VFuUEVOvRg5F+2hNhOJZRFiPvdoBxIzHMeVvhUnUEVBDWoKdIcWEkeInML/p994yIF4Zblg4fQD2qQ3aMi8E5KTh5YzKPKku9rH/AEp+6WguchE0IcZVGmZIuAwDkgkmh+UX3icjB4ubgpakLRMn5wpNAuWsDMCTXlJJu7gpIgDif7OcQklpkrLlpmSRUPQlIUHNA6j/AExXInkvrWzkPFpYTNUAXY3jWRML36Xg7xXw5eHxK5UxUtS0gZjLVmSCR8LsOYa0gPBpzFq9n2joWjFlwwMwgAuAW1p9YZ8UxTplozJBVXmTmSeh2vvAHCfgHMXgLiGM/jlIU2UAbgUfmTcitxaIMdssXDsQpExCBLJ5D8CSUgO4Ymzfbw0QmcFMSkJUSWzKKq7AkgdaiN/CCPNlHMQCmzVSeoN/5Q7Rw2WlRKlEvoS4HYaRzzf5HfxfohcVISmqU5TzKzK+bdO/6QZhvDUqYkLGYapUDvrWCE8NlJ+FNCXOrvu+kN8NOKUhiAkaRFvwXXsQSsEvCjy1ATEE1JJCiNtmrsIIRxhMuWqTLkrTmlrZRYpdqAhLmuhZnDEiHONyTAyxmG+o7PrC88JkfmmJtrptaHl7FhFH4dNMmT+7pQoOok5hUksLDs0dBmoAyAEPYO2lIGVwaULTlDQOx67DrEx4PKYMtZIsXFD7OKbGB7sblaqjabOR/hzFpch8pWAaairwuxnB0TEJ8vLR2Lli7l3Gv6MNIQ8e4NMC3luUfiIcnpyW3qDA2GlTsoPkzEpCXSQVO7/EA7B3qGNI0ilWzGX8BvEsFMTNSsSZoVlyeYjnCrHmSHNWuzj6x8TTmSl5c01zEpSSpLbulx7CPZPHp8unOsDK5WmtqgNo9v0h/L43hJiQJq8r7ghuoLbxTbJoUYaUMrKKzShJZVdXDdadYwISWYOdQA6vRrjf5tEHGpgUkJE8rZZOeSoMHbKFJKnBIDa2BpaJeGzuZsxSAB/iZSVHuksdP5Q6exBBlA1ZqmoHahA2/pYCNJgLUIBNqOPVqt1iPFY7KFLKkLU1R5gBy2PKo0IA0OhqTWFq8ThzNE0Tkg0oJiWp0J+UFeRjgAMErSSs2ZBKHFan2FdfYQKmqVK55RJCvg6pNFBnDa6+sSnHImJYKBrYFKhS3ZjWlaxsZpJfRvv7aCwpg0ucpRcGYkZWyi93zO1bNq7mGcjGJXUNmt60Lbio9DUhqQvC2Jdbpc1Zmew2I6xHOUWISWNw1wXcK37RMoplxk0OnJGYbVD25mc9DUgwLxF8pUl8yQSANaVYbsGptAWDxKwxWylhOXM1SKFjuHHTvSrFGISpNAcwPMlt6pI1NH7NCprKKTUlTAeB8TE2WsqWjMUuAkFK0TAopEsixFATrtG2Z1VdxoKOd/6xviJILLQb2bUt09Ygk4quynv/AHinK8oSjWCNaQo2Jq73940mID5S1DQ0obiNkYcSySkM+1tz2+kYlmvYa0+/nCsVZoHXxRDkFYBBIIcad6xkCZ0JKg6Xck11PqIyLwTk6xxvgcqcnlSlM9AzSpjVSoFwXFWdn9Yg8P8AGE4qQFqBQsEoWk6KSWLHZxSMOIUmWQPOU5ckLTmQLuMzco9YV4BJlqImSwkTCWygALFypXUCr9T0jH9JZQ1lHHP2xyUo4ksJCQ8tClZQ3MXqRuQBFT4cTmBFOsScfxpn4qfNJfzJq1PuCot8mgaXmQpiCLUMddYMWXng6Vi5Cgdh/WKxLnFU9a3YlaiDp0HtFowilCWSKqCSR3akVqRMlufMSpKnrl3iUZxOi/s/mLUoo1yvuKReJOEBuyekUr9n5HnJKSwKCwPpc7x0VSX2B9Y5eS+x18LXQG/ckizv1eJJOGVXKDBXlW5vv9d4lTjEIo49IKKbF68BMVQhvn6DpBMzBHRJ9/6x6ri6X2DPaJpGNCjQj+vreAWQNOBf4h6/ZiVGAtQ+v94YSyYhxfEJEs/xZ0tBLllrANBoCXgqwuiFeCpUgjtWIjwoGymhfxLx5gJSX87NZ8iVGm75WhFjv2kDIDKw6gVB3WQw6cpqYfUXYsmOwaQkuSrbr6M28VninD5RQVTAAAHcFjSrOBFa4h4vxCy5Vl7Jf6v1tC//AKmqcWM3MDu493AA1u1jWKXGw7g0zFLKsyjQs4qKDcP31MESsuUhTAvRVbbAG+9Yjl4UlmBUlQzJDaM4IpEQlhyAkuakK2HfZo1RmEITL5VKql2YA1HcUBcjftrC/H8EkLKvLWlJYZWtbUAMOrM3WC5M8iosdClxTViLiI5ISFOJe5cMC59PpBbHRV8bw2bJIK0sC7KBBBajgjTu0TYPjOJQwRPmDSqnDbMpxFoOIdksSWIAqQ506vqHraApnBJYXzAJcjlCSGJ/0/Q1iu/sKIcP4oxSWcIWkXcEEv1f9IecM8ZylBpw8pe7On3Dn3hYnw5NKCuWlZSDoM3/AGjnbqRCkcPUaZczFjlINXqGu/pE4ZdejpGExsqaypa0qYXSXZ92tbWJ5ZPmZ0LIIBB2q2hobbHo0cqThylWaWopUD+EkEdIb4PxRipagZjTE6hgC3cbaQuvpiafk6HKxiAVlSShXxPLFD3Q93Ar/KPTLzstLKC05gpFG0U+ZiW7b94q2B8USZi6zGJLhKgU5QASUkvlNaUNdoZpXkmFUtgVAgFH5SGVa3+oVrQwdfoOwxxbgJzJUQXZWnyq1COhAgRQIoxBuKRBMxU0IQJa0pkg5QhYJSCTWrFQck3rDPCiXOlgy1JzggFGYsDzPUgMAACCXBLwnGlgO3sAEzcAnUtGQQvCKch00JBcgMRcVrGQqHZ7wXjs8z/KSFE2YBzq+YnsXtE/jHiiU4VaD5kxMsZlKlraZLUQ0sqYt5ZIUDuWpBHHfFCMGiQomWfMUVLVKSQqYafxaKLggsxNzFJ8e+OpOKwok4ZK5QVNealQHMlNUuoEvzEHezu0Ls+Vp1gmun8nOXhjIxDpSlQBy2JuBdoXB4f4U0A8tD7kax0MxYdiOKFGHzCiioJHoXPyEbTiiYErSiq9Wp19jCvxMlY8lwQhSCpJ0PMUluxS0RcE4t5f8OY5lHa6T+Yet4VYJrFlqwXEVSGIlmabZQH6uwB2h/hvF+OBdEjKk1yqBtvzKp7DWAvDs8IVmBJBDONj+Iv+nvDPGrTMSEKIWEsQGY/8gon71jCVWbcX6m0zjnECpThAAOqU+1TXa8Df9Tx6c2ZQVUgMhLPtyudfvSXC8OBFUuEn4lFRps9x2hphEuqrcpcKJvdhvQ7mv0hyRsosUyOPYpJCZqXtWoPZiAHht/1cmh5HDOpFe71A7Kh2nDTE2ZQar8ziv36mF2LwKVH4Ak65TfbSJchqImxvBps0kqxMwDRlabMGA+cJuLeGFoZSFFXo6m7OAffelot0jCAf4ZI6Ub1gpWHmIFQD1Bp7HpApyQOKObpwk5L1N/ykE/7T3iHFoWkErBbUsWGjuC2nrF+m49KSErQw3Iof9wJjaVMk05WB2Zu/aL+Un4zmsmYfw1TejWJ0L1PtBAxasrE0cVI9Rr846KeF4VTq8uVo5NCHIHzLdYU47wZIV8ExaK2JdP6ddYpci8k9GiqnFE3UU5mzEVCm+dwLNHs7HqKq5VHdq9Hq7fbQ3m+C8RUhaVgOweqh0zAV1vFdxOAMmYErzpWxICkgPoT1HY/1pNPQnaQWma784SK/GNaUDUYs8G+U6HBcDQH5sX6U1rajpFTmYAuDofWz1f8AnBWESEsoKq9An2vDYKgtIsQgJ0bM2Y2BqQBG376sq5qlmBKXoRuzkB96QCqcjNzKAWfw0pT8VOx/WJpwAAIyv8+tNHrCGWCTxASychClM6gWSyhdlJPN7O2hjwYxE1Y8+SJtPiSGmI7lKgVp9iNjFfwuPra4qfT4WDUZqvE4kpYkqAcuBmuCAaEvUdQXrqInrRVjXGeFRMGfDTETUuxTMLKT0C0i4/KoDvFe4vwlcp0rSUE0Gex05Vih7QcnHTZSs0pZUdA9Wt8JYG4OpesWDAeJgsZZ4BSpwQU0Gz3BF7gaRVsXajm8/BMeZLddPePJC50r/CWQAczPT7MdLxPBMJiE/wAE+UpmASOU3HNLN09Ut3iucT8JT5QKgnMGZ5VabmWQD/xeGphSewHhfirKMk9JAvmSHH/HQD/dBmA4skhRRNajBwwLkcpIdqObaaQiMgkWCk1By1t0/SBZ2GAOaWSk7pLHtSLtEuGMMuOJmlasyhIWT+JUsKJ6lWUudPSMin/v09NAUq6qTWMh9URUgTj3FJs+cubNICir4A7IAoEAGoAZoW5nj6CxnDZE2b5kwIc/GooSSG3p/WOK+KuGKk4ybLUpBJVmCk0SQvmDA2DG0OOqE3YolqAI7w8lZzPlyQl1TFJSitDmIArs5ELJHDlKeoDRbP2c4mThsbJXN/isSEhqIKmGdydA9oJySySssvn7YvCaUcLw65YD4RkqIFSlbBR/5sr1McMEfWvHcLLxuGnYfOwnS1IBax0LasWMfMHGvDuIws9UiekJmJD0Lgp0UGuDDuwWA3wzi0hQK1rSUgpBCqMdw+hrSGRUgHMspJKgUry1PVyNu+kIcFhgkMVByRraLFi8OJaAoZSH3NKUB3FH7/KHsE8m3CcaoTEykzFpJWEpzTFXNE1oL7bwdxDjM2VNWhMyYco/8wnKpq3cFq6dt4Al8QCUAS/jqHSATX4mJALEFiCdrxEmaCFOlbrYqXMUSSb39PSsRS3RpbQywnGsSmgnKVR1Fbljs7Fm2+UMkeKQArMJiiNct60LAP7gChiqrUlgKpvTMA59bAdYkwCU6pmXIA0puav8oTgmNSaLph+NSipLZXL0zAG4Gv6wxwvGS9lJH+agPTZ7Nu+kc/GUjKpYdPQ0rSvbpppBElc0BiSprV69dhqIzfH6NFMv37zLU7oyknQBj1ItvA3lNYJI6UPsdIqC+MqSCRNLsKEggdQ1XsYa8O4utQ5ZRmAaywTW5s5dzreIcJFqcR5IxCQXFCNG09vpBMqdLUoDMK3zUPo/pCPEcdlJBzJWFNmyEBz7tE2H4rIWAXKDdi726fpCpoPxbLNJQ7s9a119R+sQYzDgpCZmVQuAagtfdI9esLUTyKIWoFqDp9ImRjVC7E+z93cbwh9SHEeHMMr48PLDhgpKACOxQD8hSEPEvASixkTgBqFB21bMnTpSLX++0YpUAehFv9P9YIlTQqxJNQCDUPVnDU7iLUmQ0vJy3iXhvEymoFo/Ml1D2Ap69IH/AHiYlIOajUbMQH0Y/SOtScOrOXJ7kXN70/l+omM4XJUeeUgmjkjSwL0+/aLXJ7I6+jmCipSQcwDO5YOxaw/XaJpclVhWjuxYltLfKLdjPB8pQzS5hlvZKnboLvXettdKvxKRiZSjnlgBNMyapLOHC7+9YpTT0HX2a5wwSak3Fe4+6tHqpTNlINqJe5pah3gRWKQzlKgSWJNTvtUGDkLYgpyMQPiBPN2q2vpFBQIJ86WXClM5YtRKv1NRptDng/iuagMsFYHUO293Z7u5r6QHiZiTncAuHABYC2gJGahG0A4bKVgITdTNmYtsRlJ9oNkuNF2GIwWLDzJaUqVZVErOVj8aS9M1ia1vWFfEPBSiSZS0zE6BfKvtmHKf+2FMyQlOUDVwQHrRym4dqQZgZ89BaWsAJFnzFQJexJBb5CJ1opN+RFiOEzEqKVImpI0Msn5poe4pGRepHi0AEKQXBuFUNAXZqa+0eQdn6Kv7LtJlJKJJKQ5w0sktckBydzHCeLKJx+Lcv/GUK9Cw+VIyMiuPbMJAWLUa11EbcGP8aV//AER/6hGRkVLRPHs+m8IkZAWDveOZ/t2wqPJlzcifMdCc+UZm5qZrt0jIyM4v+zQ4zKEOVzVZJnMaqSDXStPpGRkdK/ZGb2Zhlk5XJL3eL34wkpRIw4SkJ5FGgA1TWkZGRo9MXkqPDlF5nYfUCJcTRAOpWHO9RGRkcxrE24IgHESAQCDcNQ12jbiZbzGpU29YyMhPYRLZ+zKWCuoBpqP8oi44+hDUvHkZGcf2Cehd43kpPC1KKRmABCmDg1qDcRyjATCBc+/QRkZGkdMTLNLmEAEEiu8WrBlwXrTXvHkZHLPZ0w0Qp09f1ibhkwkVJN7nrGRkLwUEzlkIJBILs+vZ4dID5X1TX2jIyKRm9gHEPgV3hGpZ5qnT6iMjIllopvjctPQkUFCws9atEiEjLb7cRkZG6/VGT2xlJkJ8uVyioS9BvAa5CcqTlS+VVWGjN7RkZCKNFyx5ooLnTqYinDKhJTQvpTX+8ZGQMTLMjCSzUy0E0ukbDpHsZGQhn//Z"/>
          <p:cNvSpPr>
            <a:spLocks noChangeAspect="1" noChangeArrowheads="1"/>
          </p:cNvSpPr>
          <p:nvPr/>
        </p:nvSpPr>
        <p:spPr bwMode="auto">
          <a:xfrm>
            <a:off x="0" y="-1122363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cdn.breitbart.com/mediaserver/Breitbart/Big-Government/2013/Immigration/Border-Patr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381375" cy="2527133"/>
          </a:xfrm>
          <a:prstGeom prst="rect">
            <a:avLst/>
          </a:prstGeom>
          <a:noFill/>
        </p:spPr>
      </p:pic>
      <p:pic>
        <p:nvPicPr>
          <p:cNvPr id="2056" name="Picture 8" descr="https://encrypted-tbn2.gstatic.com/images?q=tbn:ANd9GcTS2ttCryodsPWzKq0IwcxzzU1v3nw8IDzGCEWvKxSuc4VAa-lB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2428875" cy="1876426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SEhUUEhQVFRUVFBcWFxQYFRQVFBgXFxQWGhQWFRUYHSggGBolHRUUITIhJSkrLi4uGB8zODMsNygtLisBCgoKDg0OGhAQGywkHyQsLCwsLCwsLCwsLCwsLCw0LCwsLCwsLCwsLCwsLCwsLCwsLCwsLCwsLCwsLCwsLCwsLP/AABEIAKUBMQMBIgACEQEDEQH/xAAcAAABBQEBAQAAAAAAAAAAAAADAAEEBQYCBwj/xABFEAABAwIEAgcFBAYJBAMAAAABAAIRAyEEEjFBBVEGEyJhcYGRBzKhscEjQtHwFDNScoKSFyRDU2Ky0uHxFaLC0xZEk//EABoBAAMBAQEBAAAAAAAAAAAAAAABAgMEBQb/xAArEQACAgEDBAECBgMAAAAAAAAAAQIRAxIhMQQTQVFhFJEFInGhwfAjMuH/2gAMAwEAAhEDEQA/AMLCeF1CcBe8eYcQnhdhqfKgDiEoRA1dZEwBQlCJlShAA4ShdwlCBHEJ4XUJ4TA4hPC6hPlQI4hKF3CeE6A4hKETKllRQHEJQiQlCdAcQllXcJ4QAPKlCJCUIAHCUIkJQigOIShEypQgAcJQiQlCABwlCJCUIAHlShEhKEADhKESEsqKAHCUImVKEgOISRISRQEeE4atrwT2dYitBqkUW9/af/KLDzK2mE9n2CpAGo1z41dUeQPQQFyz6nHHz9jeOGTPGMqk4bh9Sp7lN7/3WOd8gvYTxDhOFMdZg2O5NNN7/RsuK5q+0PBNs3r3/uYasG+Tnta34rB9Z6iaLp/bPNsL0Pxj9MPU/ihn+YhWdD2dYx2rabf3qg/8ZWo/pMpFwbTwtZ7iYaDVwrHOPJretLifJXmL6VtptDnYbFBpi5psYJgmJqPbsD6LN9Xk9ItYImG/oxxEXq0R3DOf/FRa3s3xQ900nfxOHzatcfaNSvGHrWEyX0B8nlRT7T6e2Hd/+rf9JSXU5R9mBja3QTHN/sC791zD8yoo6JYwzGHeY3BYR6g3W0x3tKYQGnDVcsnOGva5xaAbCALE6nlPNRz7XMEbOp16Y0ByMc0eGR0x5K/rMi8In6eBiMRwPEM9+hVH8DiPUBQXMixseRsV6G/plhq36qu0k/dJLHfyugqDieJZrPDXDk4B3zWkesb5RD6deGYrKnyrSVaOHfrTyHmwx8Db4KJV4Q0/q6gPc4ZT6i3yXRHqIP4MnhkinypQpdfAvZ7zT4i49RZcnDu3BHj2fmt9UauzOmR4Shdvc0avYP4s3+WUKpjKTfvz+60n5wpeWC8j0y9HcJ8qjf8AU6POp/I3/Wr/AIRws4xrqmHJytME1GmmBawDrhxjYKfqMfspYpvwVEJ8qnYvhz6XvC3MEEeo0UbKtVJNWjNprkFlSyouVLKmIFlT5UTKllQOgeVLKi5UsqQUCypZUXKolbFAaG3Pn4LLNmjijqkXjxOcqQbKllVViKtZwHU2vclwM8hERHmpmGxg7LKjmiqdWi97+lljh62GR1wzTJ08ob8ok5UoRYShdZhQLKnyomVKEADypQiQlCBg8qSJCSBURcd7SsfVma1QA/dYW0WjwyNz+rtlQV+L1qp7WV5/xZ67vGarnL1Toh0fwNd761WlQZSbDYPZDnx2i0OMgXHjlB+9bX/9V4ThbNOHbHJoPxK+eTXJ6rVHhODwOOq2Y2ue5jDTHwAVvhPZ1xGtrRcO+o//AHK9VxPtS4fTs15P7ot8AVV1vbFQmKdKo47Wme4XCdiOfZ37N34Wv1+JDC5rfs2tuATqXEgXiw8VP6Y4z9JxQoA9inLSds8jO6x2s3ydzWrxHFXU8K6u8AODZaNO0bNGp+8VicHwGo7tuqUmZhnzvqtDjPcCd1cd3uKRev4Bh6NMmjDiWwHlocBlAc+Aef1WI4z0VzS+nlawmJEm+UF0NAkAEkCQt6+RhmMp1aZewEucHw2Cdc2U5RpKyVCvVpVMzcRQkum9S0zMmW6KkJnIw5Z1TMOXUQ1pzODAXOI9+AbnTYzMrAdJuHsNSo5kMGY9nzvHnK9H6TcVq1H5sNUExIZTNP3ne/JmXTeCPxXmGJouNQl+bs8zYHTRLhbj5dIqKuGaGGRJ5/JbinSLKbGfssaNZ0HPdZijh89RjR954AHn+AXoH6FLoGgt6LLC7Vs36hKLUV4KYNKYyFrcNwidl1iOBhb6kc1GTpY1zdCQg4mlSq++2HftM7J8xofRXGM4QRsqivhS1WmhMpcbwJ+tJwqD9n3H+hsfIrP4guaS1zS0jUEEH0K2FSqWgm9hPfZN+lMrNh4bUbycJI8DqPJEkxbFN0R4A/H4htJtm+89+zWD3nH5DmSAvSelvG6OBw4pURlp0hla0aucdyd3E3JVZwXjFPC0nU6FJtPPGZwkudGgLnSYEm2lysjx3DnGVyx9YUwxrXCWk5i9xBOo0geqyaa3ZfOyKQdIcY95exztfdAlg7ohX+A4uXj7emaTv2h+rPiNWn4K3wHDsJQotacQwlov2Yk7lVHE8fQbOVwKMeaUHaYShGSplm0AsdUDmlrQSSHA6a6IWHrNeJaZH51WLr8Rh8sJANnZT7zTq0rRdHGTmc17XMAgADK8SZ7bdt7rrwdVknkqVUyc2HAsVxtSXvdP9i3hKETKnyr0TzrBZUoRcqWVAWUXSRr+q7Di0gyYMSNxKhdFCHuLK7HVGFstgS4QYMd1wfLdX2P6sjK/caAEn4KPwnidDC1AHdkPBAGrhO4GgBgLxvxKmnTt+j0uhnpkr4LrpRgqNdjCxwY4COsYTdrQSc4brYarP8L4LTZlqZT1mUEkuJuRcqHxviDqdRz6U06LxDgRZ5N3AN2nmPFTOGcebVgFjmd+rRaRdY/hcYxt5H+lm/4lkU60L9S1hKEWEsq988ewUJQiwmyoCwcJQiZUoSGDhJEhJAWYatjqtT9ZVqO8XQP9vp4ITaQ/5J8/D6Ld4P2TY9/vBjPEmR6x+bK+wPsYf/a4gDuaAPj2l89R6h5Yxvh6etvp5hanoDw04nG0hEinD9osexPPtEGdwDK9KwPsjwjffc9573GP+0hazgPRfDYOTRYGk72n8SbnXmqTSAhdNMDVqUadKgwuEyY5NbDQfWfJVPBuj9am29F+aDfPSy30kF2i37YTktQpUqFRkcNwWu2m9uVpL4ALn2gGSCADyCgHolXLQ09TbfM6f8i3JK4LkamFGHwnRTEUX56ZpkkRBedDrlOUQVkuO9CsaZIotdLpOWowyAIaIJB3d6r16rXhUvE+LFgNgUXaoaelp+jy3ov0erUqr34ik5hAhuZu/Np05ehWww9EKFjelgmHNI7wQR9EDhfFqb6kOdANwZLfVNRpBKWp2y64nxhmFYHEZnn3WaT3nkFisb0nxFQyamQfstAAHnr8VXdJuL5nPrEnKLMB5D3QO86+a85x3EH1XS4+DfujwCd0Kj0+nx6t/eZvENKMOMh36xnm38CvJGVY0seYsp2G43WZ97MOTr/HVHc+A0o9IrU2PEsIPdv6Knq4JoMjsnu8Pht6KrwHSJjoDwWHnq311CuXVMwkGeR5rWM0yJQB0S64dcbH1171XcfwrntD6c52TpqWnUfVWjdF2qavZiWx54/EOOpKGXLcY3htOrq0T+0LH1VBi+jjxemQ8ctHeWxWEsbRakiZ0DwNKtiHU6jczzSeaN4AqsaXtt94ktDQD+33KHXmhXdkJaQZaR+y68d42g8lG4RjX4XE0q0EOo1WPLSIPZcHQQfBaL2h8PFHEOy+62o9gP8AgnNSPm0yqx8MJFpwDifXghwAe0SY0ImMw84t3jmFaZVguAcS6msx5u2YeObHWcPQ+oB2WyxuLOGrGnUOambsqDXKYIPe0ggjeCF34eo8SOTLg8xJeVIMRWQQCDIOhFwVE4jicggakHyC2z5dGJyXNbfr4MMULmlIqq7x1j2g5odE8+aG6i3MZyydTqqytVyu0Jl23LKdPMKXndFsrRrOv4L57fyz0tvQI4BmdsyWsByNM5QZuQDtpZWtenRGHplmVtRrwHtBIJBsDBtGmgCqWOMS472mJ01gaaKHxDEvaAQ7yIBHkYlTKDk1vVMqMqvblGt4XXD2d7TlPlofMKZlWK6M8QyVXPe5rWvOUtJuDsfifVbmF9D0uXXj+UebmhpkDypsqNCaF0GQLKllRcqWVAAYTosJIsD3ROvF/wCkXiJ1dg2eFGqfnUXLunXET/8AaoN8MM0/N6+dPYPacy5zrxjDdO8c1wL8TSqCbtdh2NBG4lrwR4rSP9ptEQOprOtctNCJ3AzVAT6JNjo9Dzps684xHtVo02F7sNig0amMP9Kqgf02YT+4xP8ALS/9iLFR6rnXDqi8vHtpwf8AcYn+Wj/7F032yYI608SP4KZ+VRLUNRPQsW+Bz9Pqspx6pYqqqe1jAO3rN8aR+hKq8f04wVYQ2sAeTmvZ8XCFSkDiU2Pd2iohKVbFteZY5rhzBB+SG5621bE0Zzpdi5LaY27TvE6fCfVZ1SMdiOsqOfzNvDb4QgALNgMku00JAcqy4VxV1Ejdh1b9RyKrSEkBZ6Mx4cA4XBEg+Kd2noq3ozVzUAD90kfG3zVmeXcumMrVktELBVHEmbjY6E+W8c1LhR6OHh8yfDkCZN97roOjmD3zCuyaO8Rh2VBFRgeNBMhw/dcLjw07ig9JGGrQkuzOY2mL2dFNrWNJOjjkAk2JN4TYwOcwgOLDaHC4n8PxULh1SvPV1mS10jPa1jrH4JNq+Bb0ZoCNVvA79LwLHa1KBFIneILqJ+FVn8AWUrU4Ja6+Ukd9uRWi6F1GNbimOqACpQbkYQcxqMrNc2IEWBqbj3tFK5RCmnsReEcUdSMat3afmORUrj2KbUjLGXJJLgLXNi2ZPlKreNUurqlzRDX3AmYO4n4+aK9wFHMbdmSLdo7SdY0R1E2sen5GopyshYKo+cxY4tHZaWgtbmMzOfcDYIlUvc49pkASA1025kbeJRGY9n6OxlMS5r3l4c4QSWt7QtoZsI2KrcfXlp+zAt7wIM9/Ncs4JPY1jvuSazahEl7Q0d8iPHc+SgYqo5wmZEa5XADz3QqlJmkmZAiRpa5+K5o1SSGxnnstbE3NhlA+9cR9UqoaRK4fgzkmDLrN2A7yRdenU2WE3sPksZi8EKNBgPaqnslticwMBrI96OyDEjNIkrb0mQ0CIgC3K2i7/wAOlq1Nf3k5ushKDSkcZUsqLlSyr0rOIDlTwiZUsqLGDhJEhJAHkGWoefwXVTDVWtzOa4N523RzhxpLvHdT6NSi0e46S2HS4kHnYlfNuZ7nbKNtU810155yrd2aqypL7U25mtytu2YPgRLfVVFWmWxNpEjz5/grtMjdcidV/NkILopOfGnqmJjQkHpsy5QKwvW+KTntOoQimRQ9TO80GWyO+bqU3ilUNLc5IIIvc35E3UILqEyRgnTwnaEAIBIqbRwgjM+wiY7uZTNpMfOSxCVlaSEVwUZzYMFDcEyTXdEv1J/fPyCt30gfG1x3Ko6LCKPi5xV2CtIS2BoBleNDm8dfVdU6k2IIPf8AQoqS0TJoCaPIx8R6IkJ0irTJM7xqnFUn9oA/Q/JRcLijTcHBhf3AmRzgDVWnSBnuHxHyI+qqBqk/g5pPTM02VmIpgkEA3E2cDoucXwCpUwpdYgSGgmHuygmwiNjvspGFqZmNPNo+SnU8eWtYA0ktfmBuRoRlyi8EOcLc1l1SnKK0c2d3TLG5PXxWxhuFUhUBBbabOBym+ske956KRiuECDlLxPg78D8Va08CKJLWiGm4uTvp8U2Mfa17rmyXGdEJ2VowrYytLBpMtAmI1BC6w+FymWZWm8FtzcEGDqLEpi7MQ0tIk6nLEAEnQyppsLKLHdC6FPccW9tXtOFM5XG5EFoEd0Fb3Is/0RDc9TsjMWgh0XgGCJ5XbZajIva6OliVHF1Dcptsj5E2RSMibKumzGgGRNlUjKmyIsCPlSUjKmRYHkMpKBTrltjcKXTqA6L51xo92MkwgKEWubem4tPIGB3okpJJ0Nqyue8zcX35pi4Kxc0FQ62GjT0WikmZSg0BKZMnVGYyZOUwCYjpgXQCtuFcFLxmqBzWFstLQCXa6cvMK9Zg6bYa6myGC+WX9oxBJjWzueqlyHpMWdUXDtEydAJPkpnFnNLpAF2gnUX8EHBMnN5fOfomCJNWtYgx3j5rvCNaB2RHPcqur1DPIqSxxyuym5bMctJjylTRaY/E6ejlXuVjUH2A8/8AMoDBJE6TdUuCZcmu4MMtBg7p9VOFVVVHGtIAaR/wpLayy1m2gniou+sUBtUIzai0UyHAlB4XU2UUOXUrRZCHABxxk0weTh8iqKFc8Xd9l/EFSNcrWVHHmxPUaThbppN7pHoVUDpXDz9mCybEHtRz5I/6VkwryDBEgeLoA+ayKJZH4N4R/KrN5ia5qZHsIyOaCLGZkz4bKtxDiAQT5/JG6On+rt/eePjP1TY1wAJN+65PwXLkdzKXBUYOk4vD+0Wg5CTMBzmuIaJ7mlXLDIVj0KojEUcXRaw9ksqNLrO6wh0Dw7A/mKrqRVZY0k/aJTttFr0XJGLaNjTqD/KR8itxkXnnDKxZiKJH940eTjlPzXpRYvQ6KX+Ovk5s6/MR8qWRHyJsi67MKAZE2RSMqbIiwoBlSRsidGoD5/qC/kFy0kGyl8TpFr7kGRIIm4213UNeMeoSW4k7j6IgxQUV1QnUyuIU6UUpssBiAuutHNVqteCtDTmc0OmwB+JCO2iu6wDqIdvdBdhHbLVUH0KgHYZfm0czN/VPiuGUQxzssQ0usXDQE7FWoPwyHNPlGQdRcNQfz4LgrQ8G4b1tLMXvBkgREW7iPFSH8BO1X1ZP1T0yFcSR0fqf1dgBLj9pIzeQbOwu2w5qXTD2xJDy6LQADkabz3yPQIHC8I6kxwOWxzZm2cQSJmRoAE0tDrZhlDgXAT2iA4FzrgyJ7pPgsWqZonsZziQcJzm5eSBmkxog4J8Zp5T6I/FWDrC1ri+2YHsmZubNFt1CovggrTwZ+Q9aheefLkpmD5xB+EJqLBA3G3hOi4oMcKhcTABNpsRsIRQ7O+KOhseHzlVJUnG18zu4KKSmIfrCiMxDhoSPMoMpJUPUyfS4k4fenxUujxk7j0VInCWlD1s0lPjLTqCFJpcTYfvBZKU4eUaR6zTcVxYLWgGbz6f8qvp1FVisU4xBRREqbssOIYqabWDdxcfAWb9VEr0YERBAlCa68lSXOL4tAnKPMaJgaro7T/qg2PacN9z+CjYwTJ8PktfwHo+8UiXsLWspkMa4Q5zg0xbUCVjcbUIZIBJ2A1KnIns2hbeDYey100a5Ag9fc8+w2B4C/qqrpVheqxTwBAfDwPHX4yrj2Tg/o1bMCD15Jm0zTZt6+q49o+FOajUG4cye8GQPifRdGRXhXwYR2yMyletkLKmzXBx/hII+S9fyrx14zMLTyheqdH+ItxNBtVoI1aQdnNMOjmJCOjlVoWdXTJxauSxELU2Vduo56B5QmICJlTZU9QUDhJEypI1Do8b4vwSsdGh8n7o7QjQCYtZZ+pw2q3WlU/kd+C9HqUbyA4WAsWgG99b352RshjUiJsTEg8zy38SvAWZo9t4EzypzCNQR4gp6VMvIa0FxOgFyV6tRqHL9o1puSZiwkHKIAne/wTnDtPaHVgHSmQHO8c0XCv6j4I+n+Tz3B9HqxlzqboG25/HyUytg6gEljwP3T+C2rMOwaNDO4Q20awOcrh/DmPOV+bc/rXiwmCL62SXUexvp9tjAcNaQ0zYgxBsdFIrYiKbwCbtIibQQQbea3AwBEtz1G8iXS4XtAeCDqBf4KPW4XIMVBdrRD6dJ7Z3kBrdfHkqWdCeBmY4Fi8tJrSNzfzOqbjGMd1c+WYE8xy7gdVe/9NrNBy/ouVoJGakWgCZvldAmVApcErNDs9OhiM3aEve0gbZYAjVX30yHgaK+hjMsdbOUtDTvII19VZ1KphzW5QHNM2lxzARa0A3v3BBxGEedcATFuxXJFvVRcRiHWZ+i1WBoLbl9QG8gTlFrbbKbvj+AqiNxZpc3OGsjJ2yC2flJMg2VEFb4nGA2cAJmRBbqZm1zoNt1UuC1jwZyW4SlWI0P4J6lYnVBlLMqEOiYzCupkB2pAPrt4qbwjBB/bNajTLTZr3FriRcEQDb8FL6RPaYl1N51Dqbw8A7iNeWynVvQ9O1mfXTKZOn5kgD5pg3ZWdTCmjT7RZLnNs2pTeYB5NcU26EkS+G8NZ1Z61vazc7xAiIPiojuF5g40zcPcMpOwNoKlU8JXdBY1zmkfdIOptukzBYpgP2NXU/2bjqTOyWtD0so20nE5QCTpEXVhQ4Q4khxDSADz1m3wU8Ua0uPVVJgD9W/ae5IPqMznI+4Fyx22a2mtwjUg0lTTwJL3Nn3ZvB+Sj1aeUx+dSPor0ViC+WuuQBY8on88lU4y8HvcP8AvJ+qdg47AGCTCmsJYGiLtqB3jEFQQVJNXMQSfyEyUenYb2mU3NIrUHtkGXMcHgTvDoPzWRxNUBpM6RAg5r3HZ1VEXCBfY/SFc4Ko+sBAaGsGUvJhxIGgdsNJUZJOVWU4KPBrfZXi8rq1F5fnqfatDo91sNJjUE5t9m+ut6WcP6/C1Gj3mw9tpMsuY7yMw814njw5lSWvO12vJGaLwZkKfgumGNoxlxDyBs+Kg0/xyfito5Py6WZPHvaDOxQjYmNr+Gi3vs24hTOGbQDvtmdY97CCDDqh7QtBF2rzum8VAapa0FxJdI7JdJLoEwELFcRNMtdSzU3jRzSBAGolpuO4rLFLRLYco6lR7wmXlGA9pmJaB1lKnVDR2nDMxx7yRIB8loeE+0Wk/OcQz9HaMuT36hfMzADdoHqutZYmTxNG1KZReH8RpV2Z6L2vbpIOh5Eag9xUiVeojSOkmzJI1BpPP6rnEgAxG5BPgNUQOJgOPlEX8brp7INwbmTfzUqhhA8GHAROYG1vuwea8D4Pd+SOwHSdfyF2ypYibP1cGjTusuKvZJG4A2nXl3Jy6BN+6AdfBIfId1B4aCRDHEFpAFyNTbTey7zyezebHSBEWnWd1Gc0GQbiwkzETcQuOy09XlIaDqA6D3jmgCVXbLSDETfSBB+d11SDtcuUEkad1iT6fkLl1KWhzbhgM2I1vETeYQaeZxzPcSLjJFmg7Dlt6IAlASC2I202JueVrei7eBtJgm45ACD/ALdyCcRBvMGRa0TuuqdVt7DXQzCVjoktAn3ZzTaTY+v5ulTabyJmxnNEju05W7lEqY4NIDx2nWFjEbG2g2XfWfASbEmNtfkiwokPwrHn9XIIAkgZpnaRYee5UPEcFo1HE1KLHE2zZb6amL7anuujDGtgajxaRJI09LqR1nK/cJ0FyY+ncnqa4FoT5K6r0YwuUMNBlidJBvEkvFyBFgTz5lRXdDMITHVlpi4D3+sEmDY91lbuqE37QAM2i8Hl4DTvRTBEmb+W3+6fcl7F24+ikf0Hwkjsv74e6NNL3n8VGf0EwwLb1rm8OaYF9beGi0eHogCGtsJJvPnMo2fcd3PYQn3p+yezD0ZSp0AoG4fWbJMN7BAG1zc+qEfZ3SgxWqeGRv4rX9e6dHQBe1p2gamyLTeXENAN7Tlj8OafeyLyHZh6MO72dMH9u7n+rE7x97uTM9nzQTmxBEf4I175vadFveqLHwROxOx7wd1xVdE6mTA3Md+/MeSffn7F2YejFM9n5AlmJdLiB7pE6zLQ6SdL6apndCXtsMW+wNocO0Nvf57rbuquy3ByyTJEHYG8T5JqYF7RyS78/Y+zAxreh9Y642rHLtj51ClU6E1ajcr8bUc39khxHPRz1sw699PmnqV8rvc7OUdpx30NhtO/ihZp+/2B4Yf1mFHs5bB+3M2vksL3tN1IwXQh9HMGYgdqA6cOx06+7nnnstjnsA4ySRoQBBMkm3hEJ6jXC+VwE6/dNrQbXR38nsOxD0Zn/wCLVAb1qTuc4PDzY3iypeL8Oe1xZlzFpkZMK6nTdIEl3ViDoADJW+BuRoLwb/ywB4XXTDfS3r6CUlmkuQeGLPNuE8JqNrEYiixgfSztNSn1jdbAR7rr6G8BXlDg9GftGYctnbDVAY8QddfRas1AI5TzJJkCBM8+5O5/jc91k5ZpMUcKR55x7hlNj2GiyQGGYY+m0kke615PM/BccMwWHY4OxLWuBBJOYksImJaw9oHexi3evQ3EGQZJm5N9kz6DHGSxhI/wNkd+mthdNZ3VMTwK7RkzX4W45QRcglrW1rxoIAv4ItV/D6oLe0RuA2sbcwMtlquZ3OpIBKZrTsTb8wAo1r5+/wDwvt+6+xnuC0sLQLnYYYhvZ7cMrkETYlrmmTJGinHGMdUDycQTEBuXEBkd9PJl5310Vl1VtPDmmyXVLPL2/uLsx9L7Dde3k7+Wp/pTLrqz3JJ/UZPbDsw9IzrwX4hzfdYwWYNza5Mqt4piHNqNDTALjI/Pgkkoh/BUibRaXAEuNx6RyUimSIMpJKCzk1zlvcE6QNtL6qHxjGQ0WMyIIdEeCSSqPJLIlLjD9DJMkElxMjvAVgzGPdAnLebSEySvIkggyRSxjpLOZ11MKaGODSc0m18otKSSxLYOu8iDb3sthA2EqTXaQ3Nm0dHL5FJJOhEQmYJvAG55xPcVJwzRqEkkmM7pgDbQTvziEVz3ZGkOjynUd6SSAOn0cz8s7taTrM7/AB+CsuN8NbRygEkuOpi1uQTpK4/6tkTdSSK19iIt33M73m50TudJ7yD5eSSSlFM5oYkyO7/j6LtrAYF4uSC4m8mTJ00TpIlsgW7DZtiTlkdmbIVZgcXfsBwAZJ3bJJPqkkl5HWx06ne957o2GyY09fDXW0m3gkkgGdNogXECe5EMkC5jWJ70kkCEWgJBx1/3SSQAMgxExaxjRdAR3+SSSQx3J2mCN9yOfokkmAvxTCTvCSSBHAf+fNcmokkkA09yZJJAz//Z"/>
          <p:cNvSpPr>
            <a:spLocks noChangeAspect="1" noChangeArrowheads="1"/>
          </p:cNvSpPr>
          <p:nvPr/>
        </p:nvSpPr>
        <p:spPr bwMode="auto">
          <a:xfrm>
            <a:off x="0" y="-992188"/>
            <a:ext cx="29051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images.politico.com/global/2013/06/20/130620_border_patrol_reu_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95800"/>
            <a:ext cx="3327400" cy="1803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14400"/>
          </a:xfrm>
        </p:spPr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opportuniti</a:t>
            </a:r>
            <a:r>
              <a:rPr lang="en-US" dirty="0" smtClean="0">
                <a:solidFill>
                  <a:srgbClr val="FFFF00"/>
                </a:solidFill>
              </a:rPr>
              <a:t>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5715000"/>
          </a:xfrm>
        </p:spPr>
        <p:txBody>
          <a:bodyPr/>
          <a:lstStyle/>
          <a:p>
            <a:r>
              <a:rPr lang="en-US" dirty="0" smtClean="0"/>
              <a:t>A good chance for success</a:t>
            </a:r>
          </a:p>
          <a:p>
            <a:r>
              <a:rPr lang="en-US" dirty="0" smtClean="0"/>
              <a:t>With the opening of a new school African children received an </a:t>
            </a:r>
            <a:r>
              <a:rPr lang="en-US" i="1" u="sng" dirty="0" smtClean="0">
                <a:solidFill>
                  <a:srgbClr val="C00000"/>
                </a:solidFill>
              </a:rPr>
              <a:t>opportunity</a:t>
            </a:r>
            <a:r>
              <a:rPr lang="en-US" dirty="0" smtClean="0"/>
              <a:t> to learn.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Studying hard at school will give you an </a:t>
            </a:r>
            <a:r>
              <a:rPr lang="en-US" i="1" u="sng" dirty="0" smtClean="0">
                <a:solidFill>
                  <a:srgbClr val="C00000"/>
                </a:solidFill>
              </a:rPr>
              <a:t>opportunity</a:t>
            </a:r>
            <a:r>
              <a:rPr lang="en-US" dirty="0" smtClean="0"/>
              <a:t> to go to college.</a:t>
            </a:r>
          </a:p>
          <a:p>
            <a:endParaRPr lang="en-US" dirty="0"/>
          </a:p>
        </p:txBody>
      </p:sp>
      <p:pic>
        <p:nvPicPr>
          <p:cNvPr id="11266" name="Picture 2" descr="http://cdn.itvs.org/african_schoo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2943225" cy="1969396"/>
          </a:xfrm>
          <a:prstGeom prst="rect">
            <a:avLst/>
          </a:prstGeom>
          <a:noFill/>
        </p:spPr>
      </p:pic>
      <p:pic>
        <p:nvPicPr>
          <p:cNvPr id="11268" name="Picture 4" descr="http://images.businessweek.com/ss/09/06/0616_best_cities_college_grads/image/000_in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302250"/>
            <a:ext cx="2667000" cy="155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*citizen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legally belongs to a country and has the rights and protection of that country</a:t>
            </a:r>
          </a:p>
          <a:p>
            <a:r>
              <a:rPr lang="en-US" sz="2000" dirty="0" smtClean="0"/>
              <a:t>If you are born in the USA, you are an American </a:t>
            </a:r>
            <a:r>
              <a:rPr lang="en-US" sz="2000" i="1" u="sng" dirty="0" smtClean="0">
                <a:solidFill>
                  <a:srgbClr val="C00000"/>
                </a:solidFill>
              </a:rPr>
              <a:t>citizen</a:t>
            </a:r>
            <a:r>
              <a:rPr lang="en-US" sz="2000" dirty="0" smtClean="0"/>
              <a:t>. If you were born in another country you can become an American </a:t>
            </a:r>
            <a:r>
              <a:rPr lang="en-US" sz="2000" i="1" u="sng" dirty="0" smtClean="0">
                <a:solidFill>
                  <a:srgbClr val="C00000"/>
                </a:solidFill>
              </a:rPr>
              <a:t>citizen</a:t>
            </a:r>
            <a:r>
              <a:rPr lang="en-US" sz="2000" dirty="0" smtClean="0"/>
              <a:t> later in life after your paperwork is approved by the government.</a:t>
            </a:r>
            <a:endParaRPr lang="en-US" sz="2000" dirty="0"/>
          </a:p>
        </p:txBody>
      </p:sp>
      <p:pic>
        <p:nvPicPr>
          <p:cNvPr id="9218" name="Picture 2" descr="https://encrypted-tbn2.gstatic.com/images?q=tbn:ANd9GcQ7EvEaGvsjOM6osbDvo1wSvdeCrgLZ4u1w_CssZ1PEc2WH0afm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19600"/>
            <a:ext cx="2286000" cy="1524001"/>
          </a:xfrm>
          <a:prstGeom prst="rect">
            <a:avLst/>
          </a:prstGeom>
          <a:noFill/>
        </p:spPr>
      </p:pic>
      <p:pic>
        <p:nvPicPr>
          <p:cNvPr id="9220" name="Picture 4" descr="https://encrypted-tbn2.gstatic.com/images?q=tbn:ANd9GcTy7WWd3WigYHHRjGr6MjszKcmGUa7ksOjze_-JNGyf09UBr793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14800"/>
            <a:ext cx="1943100" cy="2286001"/>
          </a:xfrm>
          <a:prstGeom prst="rect">
            <a:avLst/>
          </a:prstGeom>
          <a:noFill/>
        </p:spPr>
      </p:pic>
      <p:sp>
        <p:nvSpPr>
          <p:cNvPr id="9222" name="AutoShape 6" descr="data:image/jpeg;base64,/9j/4AAQSkZJRgABAQAAAQABAAD/2wCEAAkGBhQSERUUExQVFRQWGBcaGBgYGRoaHRwYHBgXHBcYFxwYHCYeGBomGRkXHy8gJCcpLCwsGB8yNTAqNSYrLCkBCQoKDgwOGg8PGiwlHyQsLywtMCwsLCwsKi0sLCwsLC80LCwsLCwsLCwsLCwsLCwsLCwpLCwsKSwpLCwsLCwsLP/AABEIAKYBLwMBIgACEQEDEQH/xAAcAAACAgMBAQAAAAAAAAAAAAAFBgQHAAIDAQj/xABGEAACAQIDBQQGBwcCBQQDAAABAhEAAwQSIQUGMUFREyJhcQcyUoGRoRQjQpKxwdIWYnKCstHwc6IkM2Ph8RU0Q8KDo9P/xAAaAQACAwEBAAAAAAAAAAAAAAADBAECBQAG/8QALhEAAgIBBAECBAUFAQAAAAAAAQIAEQMEEiExQRMiUWFx8AUUMoGhI5GxwdHx/9oADAMBAAIRAxEAPwCdtqxcskhyYYmBJIM8BzE+WU+dNG7D/UKDyAGpn5nU1A2ztjD5h2hHdHPrqB+fyqtNs773O1Is3MlsGFA8KxgHLcdTRYgjrmXa1cmWkD0b73XcRce1dMkAEHw8asIipNg0YMTS2ld1t1wvXsgk1rY2qprgZO25NCVuijpXO3i1JgGvcVchSRVrkgTvlHQV72Q6CtMJJUTXckDiQKm5BE5m2OlT8EFK8Bp4ChG0tqW7aEkkzoMoJkxwnhPvpL2Hta+l0Z7jQ0iJnWZUa6Dpp1omNmU7hBOAeJaLoo5D4CuVxR0HwFAU2gxIJYkUQ+k6UPLqrNCT6BWZet/5Aobi0YDQ1LxGLVRLGBXO3iFdZmRSG8u1XDhaEXHNwkw5iol23d9s/Gi5AkxXG4tAfIVNSyLcCNbve23xrnft4hUBztE8aNWYLAVK2w3dCgaUXGSyFmklagTZWCa4rG5duiDxDQAI5ypFLybeK38v0pSoaNWXh1kGKPY3Y64i2UuXLltSZAtwJHDv6SQelJG1PR8VnsLyXP3WBVvI8R8xTeEoV98h1ehtEaLNy/2mlwkEmCDI8OFOWykuRD6+NUruztp8DiAtyezzQ6H7J4Zl6EH40+3N48UL63E/5IMEcQwPSu2nG3PU7EvqA/KWElgAVsqA8K52MTnSetd8IkAeNGuDri54bOlLFguuOKknKRIFOISh2Iwii8rxrBH4VR7koQLEliyOlZ2I6CvcXiBbQseVV1vTav39fpNy2Ne6sqv+3U++uLgGpyoW6Ee7h74AAqR2I6CqNwO8uJ2dft3HuNeszDqxLaHiVJ1BjUeVXtYuh1VlMqwBB6giQfhVuxYkMNp2kTg1nwrmbNTCtaFarzOFSC1uuL26nPbrxrdVliB4idtLG3VuAKpI6zRfDSQCaI3cIp4itTaiuUHdOcgrVSmE3gLG+LgzFbjgHwkjl7qT8TdGYnLGs0eN9Ri7uaAga4ffmMfOuG8+ITEdkbIgxB98aUyv66qTkPsBjP6LSitdvsYygD85qwdmb1Wb7lUYEjjFKOAwuG2dsxxeIZrgMjmSRwpDubcuYdLT2e4XUtw5BoFCZGZuILcAOZeG2NtW7ZVGOrcK4Wgl1e7rHTr41XO7m1jjkftTNxeB/wA4U37tXuwsXX4xPyFBNhqMMv6bEmYovli2YfgJ5UQuYk21t2ixdmgFvxqusbvC/DOQ7d4xy8BUzdbeFy/1pnKeJqSTXEMEBazLVvY4W0E1q2KBiTS1tDeJRbmCzcgOM0H2VjMRduEXVaykd0zr5+FTuNjbKrjHnuOu0NndqpHPSGgsRBnox92ZRUC1u7b4mbhGvgP5bZ/quAVqu2lS1muXVKjTNlUTGmhYHMfKtH2t24Is2b148iyOVHlnAUfKmC5r2i5X01Zhfcl4jEAAMpBnQxBEjjqvd+EjxNb3cRmt6GDQqzgMSUu9tlHAhQ6sQw9UQpMSO7rHEUj7d3xuWWywRPIiDwngaQfG5cccxhlVeSev3/xOm9+8Luy2M/EgaefOnzZlgrh1UHkB8qpjAYo4nGKT1B+FXLs3GBlyWzLAaiuyp6bKv94sr77+E2ZGURz5VA2ltJ8Ok3U05FQSPeeXvo3b1fUQQKVPSRvT2NvsLcZmHfPRf7mrjTqwJMsKE67nbc+k3XkAZeHWDR3EYe4z8BHL8pqrt1i1thcU99tBHPwNPW3cS5sAJcZrxI9WAJ17ok9ag0PbC7bgqxZ2igxDuItoCVDMHzvzFuNQI60uYPfMu8XVVWJgFZBH8Ska0Y2ptTFWmBL3bdrhF1A4HvUkDrXK7vijQpsoxKiLuRZbTQsauRxyJcAiqMSt5MAy4rKAzB++IBOhOvwp13U3qU2hbuLGXQNy04VH+htfOZWVSoIJnWG9WI1idTUZNn9gEsaFy2sdfCrb9ygHxBjHsYt8ZbOx7v1StcIAJ08uVQN6NsMLthbLle7cuFlj1RlRRrIgsWOoI7nDmBO8GM7O1bRiQTw5TAoliNj2yFBIS4lu2huKwJXXNF228ELndjmU68+FEw1fMG2Istr3N8DvleDBHs9t42tH8zbMhufA+QPKTtXeJIHdcSJlQjxM8cjkjgdCJrjsbYot94xcadGQFgupMo1l2Yceaiom8eFd2JzJJAEPcKNpPDtkQHU9fx0OUUnmU2lFsCzBe3dstibDWreIRW6ao37ujQQJiT50q7V+nWVRLdw3iF+sgBj7uorttDA3VJDAo47zKwnuDyPMmQf3RS9Zv3LDlrTHLMhiTw6RS+0buIXEPZZ8/CabduPcsSylXBErET7qvrc9v+BwomYs2hP8gqijinxB1loBLAcfd41Z+5O3h2FtYKwsBTxoDuUofOdkxhvdcfGag+2NpZR3ePSho3rzOUKMDOhjSlfa+2HXE5X4HUeVXcmDxLu5jou8CrbzMDA41Hub3WsywQQ3TWlza+2gmFyW1ZmcZcwGiA6ZmP2R49YqBsTd4ZQ7mUdmUAkhgQJkEetqD4iNeNSELLuuWpRk2yzhqJ61xumBSqd6WtO1lgIRC6uTqVA4EdZ5+FBLXpP7W4iC2QGnU8NFY6fCrKDY4gW8xDwewmxF/EjKxCm65MaaOdJ6+HhQq5dNtjb4Ec6uHZt2LjCR3mcERyJM/Kqm382NcwuLZX56qQZBXkR+YpkA76lNwKXJWycK2LZEusW1yqCTxPP4UR382ALHYoGmEI4R9qg+6+0+yvdoxIhDl/iMD86K7dvdr2LMxYw41/iFUJIaGTGGXqDt2bptXOnL41YmPv27NjKr6nWJ4mgmzNzu2Ad2CAagQZPSeg+dTsJugLbF3uBm1ifVHn1j3Uq7qx3HuHRfT9oinjsRcDF+wcz9qNKbd0d2jiMKMRm7NiTCtGQqNBmYSVk8yBHTnWmM22qdxnTOvFedP27if8MhGkrMjT5qoj3qffRUpuxO3Mpu/wDEA7BAN5rOIUJdSMozet/AQYfiDpPEUR3hwqi2FXNmJGgLE5fLpOlLm08OVYi6uXOzEZguVgxJlSoyOIP2ZHlRHZO81jCpluu+aF07zwCMwAJMDRgIHNTRziVADFxmbIxUcQVhLC2bhkZSR6zaE8NATr7hTTszDFgT2TNMRNh3HuLulse+a2w281m+huI/ZgHKWd0sSOMB4a4R4KB50Pu714LOEa/YuXCYChbmIafB8Q4UfdowcFYbBpWU+oT/ABf94V22kYUhSU7ynMLdo5DmABm2RbTXqWPlxpZx+51rF5VxDub49W6rLmK8SXEQQPL30xbbsG5YYkKAEJSRmcEaqVKwlrUDRF95pS3bv277B72NJECUYgn3E+r7teNI5jb7lhjRBBi1tDdm9s3ECCHRgcl0aAgcQ3ssNNPhTXuhtOzYBc3RcvP6wEQPIcBRje/A2cZhSll1LJLIARqwB006iRVL7IvF79u2pC5miTyrqOQE3yIqCMZArgy4MbtQtdN0OoIU5EmCTSztLZtvEXEa6zF7ukDr1NdsW1uy2UMGYLrMTWYTYdxrZxi6W0BbO5gED2ebdKpjVmMNk2KLP8zvb3OXDRc7cqi697gK74LEW1clWuXdZCR8xNCMZvEcTltrau3GJHcT7R5cAYE8zTZd3bbD4C4boX6Q6NopkIseoDzaOLfCmPyzZDFl1K41I7MTcdtnDo5ZLl1H5oy8D7zQFdoZ301JPGiW8WDW6weOIrpuruyb10BFJVdWP5CqY8e/gdw+TLsFseIS/wDTcSAjW9AAriPW15+IPShm8W2Y2jhW1GZrYcHSCHANOm/DvhLFq5wbtFRQvEAqSR0Pq8KUdtbC+l4i0Xf6M6DO3bKyEiQVgRzPPgKIcXotz1Aet66Uvctvbex7eIWzIGjoZ8JGb/bNI/7SXruLOVrgcM4t9QjMTlXThEfCjGz9uq1q6y3QwtWyCD6y3G7ihuhktx6Uo7w7zrh8OqoYxM9wiJA5k+EUvRLbYdGGNS0N3d8CjuLz22KaHPbtsZ8YUN866rvwhZbYIOchQLVxlksQAvZ3e0tmSRoQKpy9jmZmdiSzklmPEk8zRLY9prebENAK23NqSJZ2i2rAcYGdnB6oIpn0SvJaCXWM3AX7/aNm3MWl2xdvWbyW3tvCDupmSOCqIBB46CONJSWsVimCkzHPQCOulRkvhmhiYXlqOHDQ11baptMOzJBBnqPdzoqY1WuIq+ZmJJhu8tvCdlbD/XFszHkBGgPmaOWcZdz9oq9wHip08arrGXjcY3DqWOvn/aje520RavBrt10sLBuKozZhyWOhPE9JoefCG9ywmHOw9jS8Nh2zftLcdOzzCVB9YjkSPsg8RzjpUrH7m4W4M120HbkSzgjyhhFCcPtu1ehrN9QG4BpB93hUTau8V2ywRzpyPI+VKhgOxHjjJ8wtY2fZsaoCBlyxmzCP5tfMGQelKm/ePax9FbDKCtty5ReBDApA100ZuenlFR9o76KEYgiQKE7P2laxgCXs0JrCmMwP2W5xOsVVHZR1xIdRdDuSdv754e7h2Uqy3CIGitGonvKYj3mlLZW2XfFWssBAXAAH/Tfj40+bSs4H6O1s2dT6pGhnz5VXGzMKLePQLOWX4/6b8abwFGb5xTP6iiz1LWs3frGhhMmSY6mQP71L3n3esYm1bvGGuWAYA1zKYzAjwOoNAcJiJuNJiGYf7jqadNgYxBop16x6x6DwojruHHmCxt6bgkdGI2HwSXGC5VVRrJrw7StB8li2jOuiuyzBJ1IJ0LcIGnKrJ2juxZuKRaUW7hU8Oc+176rTGbCu2LhgqGDQYIAkHWBzmBx6VmnCydzay6pdRQTgfCeYrE31b6w9oATGUZQekwdPnWHbt4gdwBToIIPPWddPeKKLhC2HDJJb7R6nQHQUp49pOUoR/CT+E1UKCOosRUIbatWsTbVmy22U+t7agcOvHhU3d/fi9ZbISb1se0TmA/dca/GaXHJay6DUL3oOvD1iOh8P7V7u1s27iXFqypdvtH7KjqzcAKMgYDicrqO5aOC2zYuhu+Aol7ttsqtABZs9pwbN7QaumVuomq4u4Z8Tea4Qe+S0DlJJjw40d3s3Q+g2SwY3HxCi2dDp3s90r4EIigdC1MO5+x/pOFRicpHdMcdOtHIY0JTJmQ+4D7/5OD7izsy9bXL211CM0cOBjy0iqBts1u50ZW+BB/vX0vj7jYVHS2WJUp62ohjy+dVFvZuiPpD4hCptvDsJAIZuPzomN1QlTEsiO43x+2L6TLd7ZzEIDikAXs2OhbgGn2Ofuiq127hXtw9xlZn17ugWdToK1S12X/IBUsJLHU+K66ATyAr3E4vMpDXFbqImfIipo3Y6kAiue4W3M292RCohu3WHdReM+J+yvjQT0g7vPg8StwABL3fXLwV//kQeR18mFe7vbw/R70wMjHvEDUDmdOPlVp7fwNrH4J7USWGe0Zkq4BKtP+3xBprFhXlh3AZszGgeovbgbETG3EuXkM2QrEmIYH1VaeIMa+FPG/am5hBZSEDsoYxoiJLtoOIhYAHEkDnXbYGzUwOEtq1xFd1DEsQNYHAEyQBFL2/mPRsKTbuF5KnRjGhElWiSOomuRNmItJy5PUygSJgMcmFt9nYVpOv7zGTDO3XRTA0HAcK639771sDMrwORXOsePXl/kUX3a2RbFtbl4hnYA0dY2HBTs8wiNBIjp8zWaFvm4/s4qohW9oWcQCFsgXIm2gbKrdFJM9mTw4kUqD0m4uy6HD4e1ZVMwe2czhzP2pgrEcoMk8aYd89lLhHR0QhWOnIDz6HnSjvFZXtmuKuVXAbwkjvEebTpR9M5UkRfUrdWYzY7fG5tqz2K2UsXrLC7Ju91gFZcqZlBzSRpw8a5nGdpaY4kXC5tHs2aZUhwGB/dlWE8tetKWxS74m0lv1ndV+J1nwjX3VamJ2W15+zZweyZ1DZR3gYlZPumZjUVbUBj7iOIbQsq+0Hnz/oj/fynLDbc+mWnwt+2qm8gRb4AnOijKzc2yuRHmaqDa+GxFu86YjMLtvukEchzB5qeRHGrnw26VxHR7yEpakKq6ABjJMjxg69KkekvYwxuz2KL9bZGe2dM0Ad9Pes6dQKBhyUfdC6rEGHs/jqUzu5sP6VcgnLbQAt1M8FHQmDqeAB48Ka8VslsM7BlCB4YSZkCCvMkRlkAxwpT3TxoS8ubvJmQsOoDD8yKadr4K67dq8g3c6AtMAydfukn41OoJ3UepGkUBNw7mY/Z9vErL3bOZV7oBAb30jbT2Y9rU6gmJ/CmvH7uYe1fAOKBRuagPA0nRW7pPInxr3eS/hmTJaBNtAP3SQDJ11gnrymoTIUIA5H0k5MQyAkijE200z5VZe4uCwj4XsbhC3L0u9wxARWKqmvLnHMselIO0tm9hcAWWtXFD2mIglGka/vKwZG/eQ8opn3UwZuYRjIUS9syJkjviIMjjGk8RR836Ytpa38/CH94dyFudkmDuDs1TQZpLwZZgTHXloKWmGJtBrN1sycBJDEEeRMfGoNq6bFwdmRmBOqk6RM8gRXa9tNn7zQW60AggVND2HnyIF2lcYPl1ip2zcNiFGa0jnPABAkQNSCeXAfGuVyyXkjj1/znFTMLjr1hwLcqSRMQRmAhQ44aTOvCRRCbWhFvTG4sTCGPGPsXiuVmXgAq51JI4fOtDsy4uJs3Lidm8sGQ8vq3jhXLE714y3dzNcPaGQcuUAgn7WXiZOk+NdNk7Sa7ftlzOrGP5GqqBlZTQkvTK3Mk2tuC3i7qMYXM0no2ck/IxTthtoquRlg6EIPE8Waqa2k5GIvEzPa3Jn+NqMbI3vNkBWUOo4dYpzZQAEzjk3MSZd+D2sQpk5mPeJ/zwoLtnd1Lp7RrpVWuBhImM0ShMghc8x5xQfZG9Fu5lZD5g/hUrG7K7d7bqxKglYMkKeRAkCSOeuoPWgZBxGtORu5jBgsNZsrkVs3zPvoBtHYCtckELrmZjwABnXkJP51xN/6PK58zL9rxP9hUA497r6k6/MaUieDNGvhF3BXTd2gwtpINyAon1NBr/KJ1619A7F2fZs2V7NEtW+MKAB4k9T41VW5DWzjb2GAa3eBDhw2jpCl1jqJnynpT9tzFYiyAli0LwCE5Zg5jMEA+svEEeNNqdo3V4Ezyu99t+TJ2zcIMQrpigtxlYsOHdBLZVUjopGv7xoUu7l3Z7vcw5a9YbV7ZMuvintjw4+dc90712zbnEHK5IUIVy5beYhZPEsVI4nkKcXvfhVsYDr8xIzexzXUWLV4Ykdov0k23B4QU88o71Jd7cZ1u2zIu4btld57rBEVmCOjQdbmUGOXSmLea+cPeHZ2kbPJlsyBesFCOJMk+NcNn7fcyLqMFOkM2cQeIDETHmT50BuDz3Gwu5AfErrHbLZsddsjQzcyfzDMs+BUke6lTaWz7lmM40bgfEHUHxq1ttboO2LS9YcAgL6wBJHjPHSQPxqfvBsWxdw72mEsQSGjUN104a1C5dlfCQ2EMOO5RQbn7/fT/ALqb8pbW3aud3IuUEAwTyZ9eOWBoOtDv2aGGsX3cKwFo6sAe8xhUWRIM6yI1ilWw8XJ4ggA+WlO4812UiGXBtoP5/iX8tpLx7RlW6sCD6zdVUDLlK9JPOk/fi9nNtFN0OzNKOoAy9m4zAgcp4A1z3D22Oye2ScozEaxAjQjprw86H7Z2tcxG0LaEqRbkAgESNSS3KSopx3vCT8okqVlA+cbMVtt7GHw4S0XdraGQsqoKrqSWAGpgDUmKlbQtY9sPZu4eQXJlQCCscMwXWCNdK8w+8/Z4VSoD5BlA45WXSCORGnug8Ki3N8Lv0YIcn1gIa6WjvahmTMVBYNMQdCPCscET0G012IzWNkXL2Da3jSjXHBgAEFdO6YJMMOOlVrtPD5sIyMMvYEldNZkq+bqCRINHthbXv51a6W0MQwgkfZYjlPGtNz9sNiMddu3ArW+/bRAojIrsFkHixmSfLpVSSDY8QeRQAR3cQNzccLWMFzT6tLjDzylRHjrT1uptU3kD3Ly2UtZjLSczu+YkgeR+VNGOweBui4xwdtOyVmZuzVCe6TxSCRAPGkfc+wuJsdmGJQZpKrq0HQwQfDj1rT02b8xiZVHPzmSVGHKGfr5R2ub13n/5eMweWPVKvJ85rfCbSxDE5rWDdOZV5J/lCk/Gq5x+wbNsMReAuLMW8rSdeGYQAYqFaIQ6ALoNWYnWNeBka0g6FTRM2kKsOB/Ff8lg4XHW3dwtjBgg6BLQmBrqcsgjxFQN6tm3ruHuEyAALgXjqpk/KaA4HbhU8FYdILa9Q3EfMU57I3pt3PXdRyIbjHXT/wAUHm7liB0JVCbNzkWrKuXuESIk5uiwsnn1ohg9h9mxF2C6MVKyCFZeIJEgtMHpw4zVoPsizaDXbICrdY5mkjNOpXtBLLajilsZm4SBS7ti5aOICtbJZFAYHuAjTIht2z9UiywFsHNDNmMkgPYuTcSzqFx8Hn7+/vgLb3cfGWWVQAAxNl20BvwAbSc3zqAGC6KURjEMCJ2Bt0Jhjh3wzlke4xbK0yYBkj1SMse6mXaW3DxLZQFygLChV9lQuir4DSlPH4q7eBeSLQ1kk97wUc/PhRWx7+DE0y+mQVg3F49J7kweM/hUH6TJkn/OlaYnHI4nLB0HnoNfDXlWmFwD3Mv2Q0xPhxIHPiPjXLhAHMK+pJPElYHaQV4zFFaAXjMVEiWCg6kLPxq39tbr4BtkpfwThhYUsWJ79xWIzi5oD2k6iRyjgdK5wWybFoS8M372v+3gKIvvAmXIArD2TEfA1zYhXEEuY7gTFnF4tIhc0yZLGT5VL3fuHtknqY+41bYvDo+uRUPVfV94/MRW272FnF2w5yKpaTE//G8QBxn8AaHs2kRoZPVB2zz0hhTiy4EF5zfxKxBbzIyz5TzpVU6027+Wu+G6PcX5yPwNKdkfCiYTaCKZhTmdrNxwZUlfEUwYffbEpb7MMCsySwkn3iIFLoclh/g8qbPR7u0Mfj7VlxNpZuXehRIOX+Zsq+TGrkA9yikg8QtsvFG/aVypUNJPnOs6cPyipOKxi4e0XeZ4W14M7dY5INJJ68yaP7zYvB4BfrnzXNWS0kBmkkyY9RZnU+6eFVZtPbRxV1rjESeCjQKo4KoPIfPUnU0ljxBzdcTSy59i0DzOuB21dtYlcSrfWq+eYmT0I9kjSOlXbsv0g2cegEdhikIKKxzK3tBSBqNJgwdAddaoZBGtNfo3ObaNoccq3G+FtgPmRTeRRtMQxsd4Pzlr371y7csrcCj6xCwUHgDMannl6U1XXOWTxJpeV1+k2SxAlio/iKNl/tRzGkaDlS+nHB+sYznmLG/14iwWXKGVlILaDoRPiKWtmbcZ0UsFKEajjqOX/evfS3tUrbVJ0Zxp5Amge5yN2DEju5pHmfWjwjLXZsRJsfCdp820UfJqMm1EuOqXLQEjuu0mQg1WNeBBPLiBUGxtcIIYyTxo9gQt609ucpZYnofsnyn5TSY+yXzEXdCCQR40iy3NLG/FGLu/G1GcomY9nmLRyJAgaczqePU9TSvauyYUacyf80FOW+Gxne0txEJW3IYgTAP2j4aamkzZmyruIuizaR3uMdEUSZ/IDqdBzin9OAcczdST6hhfZm1eznWA0fdH9/7VO2JiHu3nvRC8JkDWRpxBI4EjpRTam6rYDJbxVoEuAy6yhIEEAj1iJEg9eBEEgMTiCzrGggiBoAOgA0ArXXRnJiFng/CI76a65hTDbZ+jYpy2tm6e+OkcHHiATPUe6nm7hbMKwMNoCQmpjnmHH31XOA3dv4tylsTAljyVZ08+g6x0FWUuzYtKrKcyKF06AQJ90a1j6jEcTbfP3U2NNkLC/EjbRxwYgKIgcTxPiaWNiY84XEajSZ8wYnz0mnPZWxQ11ViAzDjxPM8fAGtfSBuylnDZ4AZrqBYnQwS0cxotBxYGysEHniWzuqj6QzvES2z8W9kF2u2WhV1aSsGI9biTpVd7hIlvDqrYhrRLszFUfu6woLDTlOnv4V02Xt27YUZLjAHipgqeOpB86kne5ndEKIVLDPlAUBCYZm17xIkx4e+t3T/h2TT30R9+KmJmyDJ1Cm9e0cOmAvmziUxF8qO8xDEAOubL4xPjVTvtZy06a9BTZ6QhkRkhHWc1q6iqrFNQyOQozAHXrIHWkVm4eVCyqrHqTid1HBjNgENw2gvF2CHjxLAD8flTxvRsN9ljOxN2wzZc5EMD7J1OpEwR8qrndfaos4m0xPdFxCSRIBDAhoPGOPxq+d6Et3cI6Y+0nZqs57TsWLn1OyXKSHngJPPlNLegjEwx1mRKErZ98LuLKlAVRJCqCNB1MRqanXghBfMBciDyDcfcG1PnSA9u7hHHdInk0GR4xoDHwovhtoi4MwaCNOz10PMnr4GnwUOOjFzd3C+Iw8kAiT+9+McPxoFt7GF1yW9YOnjB1J8KN4baEjKTpw8vKhd/Ypzgg5k+Y6iP7UnLCDdl7CWQ93veEafCvdrbQIuZbSS4WNBOUE8hwB4a+VF3PIfD+1dMJYezxCgOdSD3p5FjzHKBwrp0WF2eQCbgdidSZVRPm2p+VRDgeeUkeBVvwNN1/EcZ1pYxd/tCSMo8I19xHGunCQxjCui6DxBn5k04bk7PuYgo5IhGcefc4fOktxVobjW1t4bDySM+diBJJJz/AJAUN5rfheMPka/CmBN87Ya3cPNLhI97kR8/lQfcrZNm/i7dm+WCOG1QgHMFLBZIOhgg89eNRd6dstevOsZVW4+nU5jqa67lXYx+GP8A1VH3pX86GFZMbfHmIuwZxUtLEeiLANPZm/bnpcVvd30J+dH9zN17OzO0Nou7XQAWcrIA4BcqjSda3t3oqXavA8DWT+ZyHzC7APEV8b6I8PiLz3rmIxDO5kkm37gO5oAIAHICuT+hvBDTtMRP8Vr/APlTmrVutleJNT6+ToGTsXufPO9+zhhcXcw6FiiZYLEFiCisJgCdWNM3obsg4243NbLazJlnQcuGgNDfSSo/9SvmOVof/qSinojcLfv+Ntf661NxOEE/AQKD+pUtjE2hntMeC3EPzifnRK9jNdQIiQToCOcHlS1tjb64ey94n/ljN5keqPe0D31WW199MbtZxYsoVBDRYsFu8PtdoZ+s06gDjpVMHmXz9idPSfvDbxGJC22zrazSR6pYmND9oCOI0M0t7H2z2eIS4T3QYbplPdbTy191C76Nbco6lGGhVgVIPip1Fc+OnWmiL7i6mupdOFxnZtNGto7O+lKr2oNzQESBI5HXmPw8qAY2wRas3IgXbVtvJsi5h8TPvqXu3jiHiazJr+NwjpsvdlUsG07aOpDZTr3gQ0HloTXbZuzsLgUK4e1btDnlGrR7TGWb3k1Gxe2lVZkCkva29kyF1ooO0UIHZuNmT/SdtazewToxGdYe2eYdfyIlT/FVP2xzqTvHtRrhImZ/OpNrZ6qveOv4Vvfhe4qwMQ1VAipYnodsobGIMjObihhzChO4fIkv8KeMTslGkwQYPqkz/wCaonBXDYfPZd7dzk6NBjmDJgg9DpTNZ9JOMCgdpJ9rs7Mn5x8qrqPw18mQsCOZbHqgi1LTwWzLWHU3XYAxq7sABPKWgD5VXPpL3lTE3UtWWDJZmWHBnYDVTwYBREjmW6Ut7V2zcxTBr7s5HDMQAPIAQPdUC80iAQPdP5imtLoBgIYmzAZdQcnEhYm5lPER0P5Vpg8VBnmdSOnCJ90f9qH7Qe5OQSxYwF1Mk6DKCJBnoSKtjcz0SLbVbmNOZ9D2SnQH/qMOJ/dXTxPCiZdWmM8+JVMRfqJ+NLNYN0ozWkjtDBgTp63AEg5eWuXjSNibYBMGV5HqOVfVF/AW2tNZKL2RUoUAAGQiCABoNK+YNr7NOHv3sO2ptOyg9QDofeIPvrFbUDM5NVDth9MSFbeDTTh957qhWLF0iGB4qRoSp8tYPjSpU3CXiFhT3iYUeWuoPEcaiDMKbS2mXBD6iTlP4eXnQy1jMogcefnUPE3e8f8AI8KmWcMrWx1119/OpuRO1rabDmaMYTeLKBNLFxCDBr1SeAqJ0drG1VbVVCk6SOvKZkQeHvrmMfLZWiDqDw6SDy6UBweLFsSTwGgnix4e4RXL6YW0J0UfMjX/ADwqZEJYnFglgDwmfLrS65hjWjvqa0a78aiWm5cHwNW5uhZKWsP3W9Qaweak8ffVV7B2f9IxCWyYUnvfwjVvkCPfVlHfxhiksWgMgke4IxAHwFL5GO4KomroM3oK7kdipV+1v/cXv9S5/WaK7q7OvNdt37dtnS1ftZysHLDKZKjvAROsRxoTtc/8Re/1Ln9Zpk9HbhMQ5a89oBPsaljmEaRBAE/GjZDSmZ2NQzgGXE4gkdCa72miuGBxKXh3Dr1IyyfEUP3v262Aw63OzBd3CAE8srFiCPAfOsEYmuhH8g2i4d7SvRcqrx6TrnK2o/mmh+1PSPfu2yigW8wglSc0cwDpHnTK6TITzFTlEGb7YjPj75B+2B8FUH5g1O9GuJy4xlOme2wHmCrfgGpYa/J1Jk8z18TUa5cIOhIPgYrT9P2bPlAq9NujXv7vX29zsbbTaRtSODsPxUax1MnpVoejK5h7uBsXbdq0t62ptO4RA+dRBJaM0tbKtx1zHoapfZWzbBw9y7fdwwYLbVY1gS5aRw1UCPGi+4e8xw2LVEMWrzKjgmRPC2+vAqx49GYc6Xz4v6RCdjn6wge3tpeW0sNbva3kt3SOHaIjx5ZgYqBhsIlo/V27afwIqf0gV0s44ty8COhrxnrIGQuLuMbaM5bSw4uoVPHiDxIPWlDF4G7bkgqYngTy93Gmy5doXtLhPSrK7L1CK5WV5iN9A/2zHk1DcXvII7sk+UUC2hh+zvXE9lmA8p0+UVziBW0uJe4s2pfqTcPiS1wFuRn4a0RubUqJups8YjFJaJgMLmvQ9m5U/eAqJiFKsVOhUkEeIJB+YrS02b0wVEUYFuTGXY2zsRiyww9prmX1iCAAYJAJbQE5TAnWoNzHlWKtKsNCp0IPQiAQac/RJiAmHxEjtA9xA9sEhwqLK3EjWczcte5NWJ9Cwl/KMQ1jEzOXt7aG4B0LDj8AahvxF1cqRxGV0gZA18yg22n41oNoeNWLvl6GxBu7OOYcTYZpP/4nPH+Fj5E8KqzF4R7TFLqPbccVdSp+DAGirrN/Ri7YivcJ4XGAXbVwz9XcRiR0DqdfhV87P23mUSa+bDrP+fhVsbkbUN7DoftDQ+Y0/L50jrG3U0b0gBtZZi46Ryqh/SrZybTuNwzrbbz7uU/01cmDw8iSaq/0z4WMRYf2rTL915/+9I4j74bUD2Sv2E8KPbu7k38WVKNbVWLDMWBjKAW7qyeBHSl9T4xRDA49rLAq+U6GVM8RzAJBPgflTl1M4g1xHv8AYOzZyW1tdtfKl3uXWGRVAnu2wQOGpzFo/BLwTSp4RP49KJ47ei49oKHK5ge0GRQbhJ4swJkRHdMRyoZs1ZzcOX58KvuDdQaqw/VJH0VXEH/vQrF4U2zx05UctRmoHtTEi5dhfVX5nmarCSMXrO3Oviay+kaVwrp02a5Na16BWNUzpI2fcKvmBggHXzEH8aKbugjGW5M6vrB9h+tebFt5bZc21cExr4DoRBEn4ip2xLZ+l2zHdJciBoJR9OgoO73TXXS1pw98nnz/AOQBtNZxF3/Uuf1mi252z3xGLW1bMMyXSPHLbLATyllAnlNdTsq0XvNdZlLXLmWP42+NTvRZZJ2hK8Et3CT4GFn51bcGsTN2MlNCeHu37LQRcVhxBBqJvltq5fsoHBm20+4jKfyqxcU4zEayDz5+NQMfgUuqVdQQRB05VljLtf6Rtn3LRlK9qda17WiGJ3evLee0EYlDGaIBH2Wk6ajWpOG3QuN6zKvgNf7VpNmRezEgjHoQKXrVmqftvY5w5UFs2YEzEcPeaG0RWDCx1IIo0ZJRyQAToBoK8wmGdriqoJZiAoHNiYEe+K0Q1NwmJCFX07rKddRoQdRzHhUE1LILMvK1iXDqWh+6BdyA6MAO0OoBIDa8PVYGp9xxxEEHgRS/s3bavGSHP2HUmSvKSeP+cK74jafZuoIIV55QA3HTz/GsJ8dC5qOnFiEXqLibcqR1FZcx69RXJdoKTAkk8gCT8qGAYCpUm+uFyYqfbtofeo7NvnbJoFcNPnpR2YVNm4UZQc4BIifVOXXgZLHX2jSCxrd05vGIlkFMYwbg/wDvAeYR4+AH4E1tvAinF3j++Zj2oGbh+9NDdhYhrbsy6HKRPSdJHjUjsiQIMeEsNefOntNhJcv+0ozcVJmyduvhySsZCQSvDUcGXo0c6OXd7UuNmzgEjWe6ffOk++lS/Mfa8ZM/lUJlrtTp0c35hMWoZBXiWdszexx6l2R0DZv/ABRyz6Rm7RA4DqAwMgEnQQASNOpHlVIlY1HGp+H29eQBS2ZQZAbkfA8aQbTEdGMDUg9iXgMfszEn67C2J6m0gPxAmi2z8Ls6yPqrNlB4KPzqj8JvOh9aUP3h8RqKK29o5h3XBHgaAwdeDDqUPKmW1jNsYVdRCn93T4jgfhSJvZaTaAtwGZbTPMaGGUajyKg/CgyieLfOmFLJKASyqNAyQNdCxMggwI+NRiFuDB6hv6TGVtjN3irQrI/h6rcBxB869wW61+5BSyzjiQGXgOPAyKdbthnILYjQyfrVB0n2gRPCotnB30ZTZLK2Vpa2xHdmRIb+5FaG2ZPqmoq7Y2VcssA9t0GoUNl4TwhTx6kx5Vz2aphvIfnRjeO87upuXHuP35zHQHNqBqTxnjFCsOILR0rgK4hASRZnHaeKyrA4tp7udRcFY5nhXLGvmuHoNK7Z4WukyPeaSTXMLW1eRUSZqRWpFbmvIqZ0NYC7ktro/MyCpHH2SJFFN3cUDibcDSW5R9huggUt2HEDu5j4kx8BH40Z2JIxlnlIfhHsPyFA2+6egGdhg46AA+/syDtfaBN+6Oj3AB/MdadPQ1aAbEXCOSJ7jmJ/AVX+1h/xF3/Vuf1tT56LsfZW3dts4W6zggExKhREddZ4TVyABxMQsSeZba3kI1VT5gGq59MdlBh7LIIm6Rpp9hpBHXhTbZJjQz/nxpE9LLnsbA1H1jaEH2P+9VXuc3UrEk15W8VqRRoOZWCsNeCunTsFPIE1uyELWuHrteGg86oTzUKqnaTGbcRL1252aNACuwPSIJGnIlh1404X94r1sZblsRH2lzDxg8PcarvZO2ruGIey5RiNdAQRMkEEEETHwpgueklyhD2ELdVYqCepWD8jSWbG5a1EcRigAht96UaJRB4AAVPwW+6WlhEAJ4n8vKqx2lvPeueyg6KPxLT+VCfpj+2fjUrp2I54kNqQOKj7vrttsXaYMfVhlHQjj7yJqvSa7Njn5sfl/avMLZzGD05ED8aaxrsHMVyt6jChJOzDxHv/AM+dEVvQCBr48Y8+dRcNYCzEg+JB8uA866huoHx/Dp5VradqQERVhRoz1b3WpBa3pp5/4KgvePQe8TXFnPX4CoeVq50xCjlURlrc+/4Vq3l8TQKlwKnMipmHud0eE1DNdrMxoCYpfKOIfEaaT1xRHCmfYG+Fu6ot327O8BlW59lpOuc/Zbx4eVJkmoZoKCpOoUMBLZxFi8wcpaS8PVBBgx4EET8KGXsXcTOH7WwO6oCgR8Z1586R9l7w38MwNm6yQZiZWfFWlflRe/6RsS6sri2c2YkhcpkiJIBjTyowiJxmcMXilORg+csgdjro7FiymefXlUcXYJPhUbDJoPAfjrWuJbjFRDgTjZEmepmu1417hrHWt79kdai5MiV4Wr1hWhqZ0ya37I+VeW+IqROlTOntjGrbGqZm5a6fCiO7m0c+MtkqJ73u7j6ACBQPEjhRDdP/AN3b/n/oaqhB3GfzWTYEvj6CGNpbl3mvXCGta3HPrNzY/uVEO49/2rX3m/RWVlWEAYT2fs7aFkRbxIUdM7EfBkIrba+z8dilVb12ywQkjTKZIgzltieFe1lRQkQWNyb/ALVr7zforP2Jv+1a+836KysqZ0w7k3/atfeb9FefsRf9q195v0V5WV06dbG5V8H1rX3m/RXW5ubfg96195v0VlZVSBcKrHaRN13Mv+1a+83L+SuR3NvnXNa+836KysqKEIWM1bcm9za3w0hm4+Pc4RNcf2Hv+1a+836KysqwgG7mfsPf9q195v0V0sbl3wwOa195v0VlZUkcSBwZ3fc+/M5rX3m/RW43UvnQm195v0VlZV8bFeBIfkkzX9kL/tWvvN+isO59/ra+836Kyso28ytTk+51/wBq195v0VzO5d/2rXuLforKyhMxkzw7k3/atfeb9FdsJudfB9a37mYeX2KysoR5ll7E6Nubf9tPvt+ivP2Lv+3b+836K8rKpUNQ+EkLuZfA9dPiT/8ASvTuTePOwfMfnkrysqsLtU+J4Nzr0cbX3m/RUe5ubfn1rX3m/RWVlGqJVNxuffH2rX3m/RXN9zr5+1a+836KysrqnTmdy7/tWvvN+itf2Jv+1a+836KysrpM2Tcm/wC1a+836K6ruZf9q195v0V5WV0ic725N8j1rX3m/RUzdzc68mJtsWtwM3At7DD2aysqZM//2Q=="/>
          <p:cNvSpPr>
            <a:spLocks noChangeAspect="1" noChangeArrowheads="1"/>
          </p:cNvSpPr>
          <p:nvPr/>
        </p:nvSpPr>
        <p:spPr bwMode="auto">
          <a:xfrm>
            <a:off x="0" y="-754063"/>
            <a:ext cx="28860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graphics8.nytimes.com/images/2010/07/04/nyregion/04criticspan-1/CRITIC-article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19600"/>
            <a:ext cx="3581400" cy="1969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Green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card that is given to immigrants to the US to show that they live in the country legally (without breaking the law)</a:t>
            </a:r>
            <a:endParaRPr lang="en-US" dirty="0"/>
          </a:p>
        </p:txBody>
      </p:sp>
      <p:sp>
        <p:nvSpPr>
          <p:cNvPr id="8194" name="AutoShape 2" descr="data:image/jpeg;base64,/9j/4AAQSkZJRgABAQAAAQABAAD/2wCEAAkGBxQTEhUUEhQVFRQVFBUUFBQUFRQUFBcUFBQWFxQVFBUYHCggGBolHBQVITEhJSkrLi4uFx8zODMsNygtLisBCgoKDg0OGxAQGywkHyQtLDQsLCwsLCwsLCwsLCwsLCwsLCwsLCwsLCwsLCwsLCwsLCwsLCwsLCwsLCwsLCwsLP/AABEIALMBGgMBIgACEQEDEQH/xAAcAAABBQEBAQAAAAAAAAAAAAADAQIEBQYABwj/xAA/EAACAQIEAwYDBQUIAgMAAAABAgADEQQSITEFQVEGImFxgZETMqFCUrHR8AcUI2LBJENTcoKSouEVFjOy8f/EABoBAAIDAQEAAAAAAAAAAAAAAAIDAQQFAAb/xAAuEQACAgEEAQMDAwMFAAAAAAAAAQIRAwQSITFRExRBBSJhMnGBkaGxFSNScsH/2gAMAwEAAhEDEQA/AIqrHhY5VhAs9VZ5oYFhAscFhAsgmhirHhI9VhFWQFQIJHhYQLHhJFhUDCRwSFCR4WDZNAgkeEhAscFkNhJAwscFhAscFg2TQMLHZYQLFyyLJBhYuWECx1pFkgssXLC2nBZFnDAsXLH5Ytp1nAwsXLCZYuWdZILLFywmWLlnWQByzssNlnZJ1nAMkUJDFZ2WdZwHLOywpWdlnWcCyxMs6tiEQ2ZgP1zjamLQLmzAjwN4l6nErTkuO+RixTdcPkdliZYlLFI1rMNeXOHyQ8eWGRXB2DKEocSVGXVIQJHKsIFlwqUMVY4FSSFYNbe0NTo5ja2+kBheGpTeoUG56k7ecVKT3pIbGK2uwoWFCR6pHhYTZCQwLHhY8LHBYNhUMCxwWECx2WDZIMLHBYQLHBZFkgwscFhAsULIs4HljssIFjssiyQISOyQoWOyzrOA5IuWGCx2WRZwAJHZIXLFyzrOAhYoWGyzss6zgWWLkhcsXLIs4DlnZIbLOyzrOoDkiW1hKpygnoL9Jl+KdoBTZXOwbUDoZV1OrWHavL/sWMGneW2vgv8AFVlQXaZnivHABctbmBf+kznEe0jVXbLe19BuZDp4cu3fNhzAOvqdhMXWayeV11H/ACamm0scavtkxuICrmzkbEhiT3egGusrU466r8NAWY6C2ussMLQw40sH11PK3nzl1geH4e4IFmve4lJSgn1ZaadFJwajXuGKakEsW5a2t5zXoathqdh9qTMNRAzMSuXTU3+kkCpT/k+slSknadAtJ8NWVKpCqkeqQgWe5bPLUSMBTy3c8gco6tbaUvBa7uGzC2ViL7X1ltxLC1HoqlMuGYn5Rb1LcpC4dhjRtRf5wL3+91PnKUcl5nyOaqJMCx4WOCx4WWmwBgWPCxwEeFg2SMyxwWPCxwWRZwwLHBY8LHhZFkgwscFhAsFiq2UeMTlzRxR3SGYsUsstsex4WOCyrPFSupW46iW1BwyhlNwRcGKwavHmvaNz6TJh/UDqGwuZT4rF5WJveE4vjLMVB20/OUNfGBtDofoZifUNU5zaT4XRu/TdLGEE5ds0nCeIfE0JEtMsxHZ/BVHclCFQasxOgHgOZ08pccS4le+QnKug8SNzG6XXyxafdkV+Pz5/hC9boMeXUbcL/wC348fyy/Fo7LMlwvinfsTLriPGVpZQSLtcqeVhufOOwfV4Ti3NUV9R9GyY2lB2WmWLllRguK5zbMPYfnLim1/6y3g12LM6iU8+gy4VchMs60Jli5Zbsp0CywWKrKilmIAHMyVlmW7QcRpB2+Ldkpj5Fv3qh2BI2iNRm9OF/I3Di3yooO0XFGqHPm7qg2XlfYG3WZTGF6wAY5V3PX2kvG4osHNrAXa3LfQfWVmGzve7b8hpf1nnE5SbnJ8+TeUYpKKRLw3wk0Vr2+Yj8LzqlX4hsBZF+zbfxP3jEw+DA1I9D+ULYE3F7j7I7oPl08otyV2ufyNUXXJI4bw5c19HU7gsykeA6y2r0Gy5aO466i3S45yBgsSz6LZCOov7kyz4fUq7MAd/0AIlyk3yTSS4LTspUb4b0q41YHfy5TOvwTEXOWsbX08uUs6KvTZqzgqT3aaHpzYxv7gx1znXX3jFNrsDaaFVhFWKFhFWe4s8rRcUDUamBRQXtrUY6LbwnnnaSuxxKilULOpClr6XJ19J6Lhh/ZzyGtzfeebcaanTYWyl2qBjl1yqNrnqZmR4yP8Acdl5ijX0lNhfe2sIBOo6gHqBCBZo2KEAjgscqx4WRZI0LHhY4LHhYNnDAI4CPCxwWDYVDAJVY+qCSDLoLMX2gUljqR5EiZP1SdRj/JrfSoXNv9iDxnHsihV6nWwP4zVfs4c1aDlxcLUKr02BNvU/jMDjqjZbFr+ep956d2ao0a2DpEAZQo0UlbMFAf5SNb3mPppPc5J0a/1Bx9FR29vsfxvhFPulcOKjM5DWaotlCMxYlfFQP9UzbcPoGwfDV6dwhOWoxILFQwCuuuUMWNtbKdL6TYPgaaKTmdBcMTnOlgQACb6a7RMPTDf/AB13I0Nr308NtI5qD7MtZci6bMxhBhkosivXVXCVGZgjFUbMTqthZQt2+6GHjaJXwKAAU3LFmZQrJlJZSFKqQSC1ztoSASL2M2jYd0DM1QMArWzIDl1vfTVtLi3OQsLVUkXOHN6g1y5TcFSbAgd/MyEHqZzgpKvAUNRki7T7MH+5upVwjWcgISCAxO1idNYLjOArsyVXKFMgyBHD2B1u1uvXbSenVKGGfKhyfwdUUPlNPLzFjpa1vLzkap2cw7rYXACmn3GHylGSx01sGNr7epulaeCTXJa/1LLadI874ZUZWFj7T0Hh+Yi7Kw0G6kfjCVezaEswd1ZjmzC1w93YMulhZnva1tLHS8k0+GFEdUcgs6NcXFlXJenodAQrXIt85MZpoejLddi9VrHnjtqhtpwWAxGCxWYZKqhRUpsQSxORQVencqb3GU3PPNJfCqFUJauVZu7qANxTUOdFA1fORpsR5DVWv8x/uZXt/wAg7Tz7tyL1rWyoADbbMRfvfrpPSsQgB06TzL9oWYVrn5cqgdLdIOtnvwJryN0cduWmZXFWFM/zaekLwDhxc3t3RIdR85VR/wDl5teDYbIgEyVxGjW+bIzcMUg6a8jKPG8OsdJsXErcVRBMU4tPgYuTL0qxpsCb+d9ZqOA8YVg2hzLbfnfe0g1OHA7zqHDwNtOpE6v6nONlljq6uS17nZRv3uvgJWnBP95vS9pb4DBKJejArDjh3A7tpwWSMLhy7AD9CCUSz4XVVbk5rnTQX08563NlUI2eYx490qE4rgGqr8NTkpKNbaE9bmYfj+Go08Rh6CKNTdvHprPQcVi1KHu1CBrpbW08f7Q8dBxwqspBpkAL4CZ+LIpS7HZsUo9o9KRLaCEVZC4Pj1r0lqLseUsQJpbrEUIFjwsUCPCyLOoQCPCxVEeBIsmhoEcBHARwEGyaG2mM43qxmux9TKh8dJkMdU6zH+pTTaj4/wDTZ+mQaTl5MxjaJbQT03sLh/h4GkOpqH3qNMHVE9H4OMuEoj+RT/uBb+sycKpsv6+X+2l+TJcfxTVsW6En4ad0LrYaC58ySfaWPAML8O7Uy2x7tyQba2/XWRuO4XJVdjYiqQ3oNx7/AIw3ZmkDVIGwIIFzuPDpGFVJbODXY1j8NrZgbaZAGcE8wOZlFjuKtTXMXbkQKlAacvsm97/q0vOIZshyBi1xYKwVtxsTpM9i8S5q0wRWGt8rJTa9hcfLvzjror44p9jM1SoivloKzgm9TNTzKSbmy6rvz8ZHw3EBmVKlBCB3lKVbgnS5XYnYbybijWqFXzC3eDKUANri1gNbaHr+EfXw9L93JQAMpBuqsq5gQCVBHMW2g7hziuLL5qmRUyozDRbLY2FtDqddgPWFFQWzHQWvroR59JEpUFq0QtQXB3FyNjpt5R3E62VPMgQr4K237qCDGJ1PnYx1HEoxIUgkbjY28jKZcSNQfxi4Aj46+TH6WkJhPHSLeqNfb9fWZL9ovDjUw2ZQSaZubfdOhP4TXsNTA4pFKMHsFYFTc2FjpNdRUsO1+Com4ztHhXBqN6tt7TfUUsomW4XgfhYuoh5MR5jl9Jq6hsJjS7NiAGrIVVZMveCdYDGxIgj1iMItOQETqGlpbrUNpU4c7S6VNJYxipIZtsL+Ej1+MGmMrBUJBNidco3OklqIDG8GWuysc1wjppbZuc0te1xZl6JOmQqfGyRlpZGNlNtbZW2N55Lx+sxxFTNa+c6cvSez0eCJQ1FzdUUlrbLtpPHe0y3xNX/OZW0zVuh+pT2o0n7PeJ4l3FJMppLq1+Q8J6gonl37LWtXdeqfgZ6oomrif2mbkXJwEIBEUR4EZYFHARwE4RwEiyaFURwE4R0FsJRKbjdXl0H1mRx9WXnFa1yT1MzONeed1M90nI9HpceyCQMvpPRsbw2rUw9KnRr/AAGVFBb4a1Ce4BbUi3nPMaZLEDrp7z0btGyBxmFXSjUX+GQBapZCepIsDa++XQkiK06uxWvf6V+5XHshXKgPiVqOL99gwJub66ty/CTcJgcVhmHwqdKsuXvXrGm2bW+UFLEWt7mQP30Mz5MTWVjnIUrmsHrIq5RnsbWIA3FzsdC/9/tYfvmVi+UZ1Kgsayrl76nvd1hlBB/icu6ZZ9PmyjvlVGnruzU1JpNckFkDLmXe9iDZvfnylLxPDE95KeIDLqNAw0PIgwVHHVbj+00bHKQCVuQ9VynIXui5R1Nz9k3Pg+KYgjX4TaIe663OYuTazkfKEI8zvI2L5JhklDoiUuLAm1Rq1OoDbvU7qTe3dMHiuIPWqFfiBUU5mLrlsBpqQDpcNzlhT4zXsvxMKxNlzZe8BdGZrXXWxVV3+0NoUceGbK1FtbDYc6b1CO9bbLb/AFLtfQfS5D9b8Fjw+sWJGemyqBbJfMDt3vYwXHaZKrbkelx6yLQ49QGYhCtr5rU7k5VZyO5c3Fm0OvTcEyX7Q4cAlqigAMTc8kCl/bOt/OFtYlSp2UYVuYJ6G369pb8FwxzZzsBYetpOGLpNzU2JH2d1F29uckIw5aSKDlktUOtM327qlKCtbMPiKGHg2k09pWdpMMKmHcHkA3qpvNPLFvC0vArTSUc0W+rPHMQjYfFBh8j6+RGhH4S5rdoqAHeqID0uLzMdsVerTd11Wm2Y+AtYmYwiw095nwxrIrsvZJPHJqj1A9p8P/ir7wtLj9Ftqin/AFCeUi8r3PeMP268g+4fg9sGKVtQQfWcKw3vPHMJjnU9xmHgCfwkzHY3Ehf4jMFO3K/tFvTO+xnueOj1deMUlIu6i3UiT/8A2jD/AOMn+8fnPBlrdRc+OsGXMdHDXyKedv4PojCPUbEG5Pwwb2F7+k0tNuisOmgETA8HKlmJW5OnPSTcXhKmUfDZFNxckEjLzt4ydTPfPjoXgjsjyQXra99WOvhaeL9tRTGLq2Vgc19LWnvlLB2HeNz1tPIP2n8EK4k1Bcq4uTlNhyteDp+JE5+YmY7J8UOHxCsut+6R1BnuVFrgHqLz5+p0CCCDt4T03hPbimqIjq5YAKW01PWaMJ0UJRs3SxwgKVdSAQRqL79YdWEbuF0PAjgIgjhIsmhbQeMfKjHwt7wokPjJ/h+o/rFZpVBsbhjc0jKcQqyhxOp0ltjBcytxRsJg5D0UFQLhS3r0V61aY/5ieo43BVGqBlqlVsoKWNjZwxOjDUgW2/KeRZipzAkMCCCNCCNiJpKHbfFKLt8MgDdkN/WzCBhyKPYjVYJZGnE1S8PxPdDVUqAMpYlFBID3NhlNiANPE8rSN/46uHS9LDsA1K7FFDZQrlytgNQ5FtNiTvpK3B9tq7C70aduViwNup3tJX/utvmoe1T81lr1YlL2uW6r/ATE4SpdC2FVjemGNOowyBQ5uNb90nQAa3vodAAKqhs2GqjKt1tmqC9OgoAXMtv71wAbjMrG15LTthS+1TqDyKn+okhu01LLcK58CFH1uZPqxI9tl/4kKnh6dK4BxSAcwNAEw4HdAGtlAtoSWXS4BsY4lRe2KdbBvmXMBakmuu+XMp53z/aNiEp9p8x0p/8AL/qW+DxS1dCLHodQdP8AudHJGXRE9PkgrkirrVSQwGIokfxNKirbuhVs3gpuG8SL7ZSmIwpfNdMK+r7jvfYtf+bLvqNQo0BuLqpg6Z0KoSd7hb62v/8AVfYdIKpwekb3prrfbTdw5On8wzedzzMK6ElPUwWXN/ZU7zNqpJ1aquptqBZVe42I2uNdIkrzwSlyDDfZjzf4h92G2xGhuNJZIJ3bOJMj8QpZqbr1Rh9IuLxQQbE36Si41xs/AYpdHvpz0vNJyT+0FQkvuMRh8CLvTIulRGBuOu4nl/G+FPhXKODlv3H+yy8teR8J62mIBcG+8fjMMrqQwBB5EXEyoSeN0auWCyuzxR20lXUNyZ6vjOyeGNzkA8tPwkLD9nsMjDuZj0Osa9VFfDE+0mUHYjgXxH+LUXuL8oPM9fKbrinZ1a+GqCwzD5TbY8pLoUxoFAAHITR8IQNTYdCDE7nPJZajBQx1/U+ccXhmpsVcWYGxB/W0BPa+1XCKTd6pSUgm2a2omfHZvC/c+pjvcxXDRV9rJ9M9TH7RsH0q/wCyHwf7RMHUbKC4P8wA/rPE2LCTezeBT4rGqbC4YekY4RSK6m2z3Wvx6nluFfXylDx/ELiqLUQpUtbvGx2MgpWUj5xbzEdTxSKfnB9REXQ7joxvFeyoo02qM5OQX0EyY4hS/m+k9N7T4xHw9RQwuymwvv5Tx+rg3vbKT5CW8UrXLKuWO18I1/CQK4/h1XuNxfUfWaPg2GqUaquXdgN1J3mE7K13w9a5Q5W0aegHitMbtbpoYM5yi+GHCEJLk0rdoLf3Z9xFXtCT/d/WZZOL0T9vW9rEG85OO0rstyctrnKbekH1sgaw4zU1O0eUFmp6AXNjc2E6lxlMXh/iUwQua3e3uAZl8XxCmabC57wIHd12guwuLAoGib3zM636SXlcoNSOjiSyJosMSJWYtZc4hNZVYmnczMmjXiyDToXNz6fnJGGwedrn5V2HVvyEOtK/lLOjRyqB4fWDGBEpkY0pEqU9ZaVFkJku1umsa4kQlQzC0MzajQanz5CTa66R3D6fcvza7e+30tA4hzA2Wg3k5IiVrGarhuNypm5ja8ouHYEVGAIJPh+tJKqcUUXUAZQbCw6c47Raee5v4EazUQ218l1jK+dRUNr3tC4dAcpBsx56zOnjAyhbaA9IVe0AGwt0mlLHNrgzY5Md8st/390DXYmzdYT94qOD3mKggm2h67iZ08aGtwdTcyxXtUoTKFa/W4H0kelNfBLy4mWtTiZqA3GUg6eMhUqOaopYaAm/SVlfj6N9g/7oNO0WUEBdDzJuZzxTfJyz41wi4x/CqednQWOu3ynTpKGu8e/aF2sPQASPUqStqISjVjcOWMm9pVcTxdtBuYDCIBqd97xmLWzsx2sAItHFoRrceYtKXbL8ZWT1x1jYr6y04VxD4RLEmxFgo1LeEz5rL94RlLEqD8whKVMlpsvu0HFPjUwuS2t9bH8Jmvgef1l3h6qkXO3leE+In+FU9hJlFyd2BaXBnDjMFmuWuBoLX/COPFsELWv7SloYRL/KJKTDJ90TSeCjFWdMtG7QYQHmR5Ri9p8Nf5dPLWQTQp/dHtAVKS8gPaD6SC9aiVje0tEiy0yRfU21t4SEe0CfZpmMy+EJTpDpGxwJipaliv2iWwtSPtF/9kvtSJ87wqp4QyiH7ZA+6ZGXtC17ihr4gmFXjmIJ0or7Q48oQLJ9tEn3UiDV4xiCdaQ9BC4LjeLQgrTFgdiOXMSSIVTJ9tA73MzYCqHRXGzAEevLzEhVE1juzNbMrU25d5fXe3rb3kyvhpl58OyTRrYNQpwTZEyaW8QJMdtZHK9Ype8SlQ1ysI5kdufiCI536wFR4TIUiThcSMoHh+AsR7iIzAmOwHCWqHujxPTzvyl9huAUx892PmQPpOjF0DKashPiEo0GykZ3GUW3uf6CZgAdZs+N8DFSmMigOnygcxzB/OZnCcIZtXug6W7x9OU1dM4RgZmp3Of4IL0weZERKIEvv3Gkv2fUgn8YgVR8oUHyAMN54+CvtZUthSdbf0gjRtykzFYS+xI8DtIYqFTZhA9w/BNCZBH06GbRVvGtWUMO6NdtdCZPpYwkLy0Og2EJ6hfCI2nU8MEQsbZiCBbkPzlJhMfe631U6+Uu6z3EyuHp2xFQdVuPQynqG5K2WtNxKiyxLgiG/d1ZZXMeslYavbQyk0aUJURcXwnpb8ILB8MOcXAt7y1r1dIKhWN4DirLazzo0fDcMB+tJOL0+spcPiSBp7x2Txj0+ClNtvk8/pPDfEkdB0sIS9tdDNqR59Bc0G7zs/lEPnaLoOxt4VDAZo9DGRAZJU6QgMjIRCqRDsgkR1xAAnlF25GcSiTHBvAyMT5+xj1adZJZ8LxXw6ity2Pkd5r6pmAV9pq+CYz4lOx3TT05H+npKeqha3FzSzr7SSw18IFl16Q1QwRN5ntF9MQpeWPC+Eqxu17e0g0jLnh7zopXyc3xwaHD0VVbKAB0EctPnBYdjJSiWKFWDZJFbCi585YFYI6GSuGc0mqZVYjAKeV/DY+kpOKcLKi63I+omwemCJGqUcwKnfcHrHRqXDKuTE48owArG+Vt+R6wGIsQQZZ9pMDkIdRbXXz5iU7P+RgSjToWmV1dTbIT4q34QnDMXdbHQgkEeMJUo5ltzGxlW9TKQw5mzf5hzgnGhDyh4h3K6vyN1Prt9ZMoY0nS3rHcRw4dfT6zpK1QWOW2SZFrJfbeNpH6QWCr5hlb5l0PpJDLKVc0zT75QZWvvHILGBQGSqS3NrSHAYsjom4PUWHPeXyYTQeUi8KwKixOpl0GjYxEyds8Wv1hQRbeRleFR+p+k15GIgoYbbxCnp5xPieETNfeASLFBjWnKBDQIVWj8/lAqnSGpUephKzg1Or42hsw63kfJ4wiqYRw4HwhF8R/WDCnqPeI1wdx6CQSiQrdPwk7hmMNJ1Y3ynRv8p/LeVqO3iRFNVjoNJEkmqYUXTtG5rp/1IrGReA40svw3IzL8puNR09JMqrMnJBxdGrjmpKxaR1l3gDKKm0tcFXgR7DaNHh2kxWlVQqybTqR6FEwRlRbzkaLCO6OUQFc2sejD2JsfxhryJin2HVlH1v/AEkx7RE/0sr+0OFzU38O97TANuw6WPvvPSsYwYOP5T9QZ5vixlrL0YEexjsq5KKEpbmVnEcPZiOTaj/MJZotmIiY7D5kuN11HpvEhFTQOks6Jusr6S6n3HrJ2F0MlEMq+I4Yo3xF/wBXl1kjD1Q0vVwJcaayrxfZ+rSOdBmTmBusVkxN8otYM6X2scqQlIWMDSqG2oI89IejqYhltM0ODqaCWIMruFYcsRNAMLGRVoXJnhFHeGUaxZ002Y6Ec6iNqTp0AI4GPM6dCIY8sY0zp0MFEgiNDTp0lkocIQsZ06cd8j8Kb7wzIJ06SujmLS7rAjQg6GaVsQx3P0HSdOiM6XBYwN2wZrt1+ghqOJbr9BEnSrtXgt7mWFLH1PvfQflJtLiFT730X8p06EkgW2S04lU+99F/KGHEqv3v+K/lEnQkkRbG1OJVfvf8V/KQ6vEKnxF722YjRd7eXjOnSYrkGbdAGx9TM3e+z0Xp5TLcUqEut/vHpEnRsysELnMZJp1T+gJ06DSOKuqoze/4w2HadOnJI4nrinUaG2/IdJUtxivfL8RrE2I0nToaILHE1S1AE6kNYGwva215Ew9Q3izpXyxV9FrC3tNLw/FuBofov5SX/wCRqfe+i/lOnTklQVs//9k="/>
          <p:cNvSpPr>
            <a:spLocks noChangeAspect="1" noChangeArrowheads="1"/>
          </p:cNvSpPr>
          <p:nvPr/>
        </p:nvSpPr>
        <p:spPr bwMode="auto">
          <a:xfrm>
            <a:off x="0" y="-814388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www.theproducersperspective.com/wp-content/uploads/2013/07/Green-Card-Proce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562350" cy="2268817"/>
          </a:xfrm>
          <a:prstGeom prst="rect">
            <a:avLst/>
          </a:prstGeom>
          <a:noFill/>
        </p:spPr>
      </p:pic>
      <p:sp>
        <p:nvSpPr>
          <p:cNvPr id="8198" name="AutoShape 6" descr="data:image/jpeg;base64,/9j/4AAQSkZJRgABAQAAAQABAAD/2wCEAAkGBhQSERQUEhQWFRUWGR4aFxgYFxkcHRwaGBgXHBsXGR4eHicgGh0mIh0YIC8gJCopLSwtICAzNTAqNSYrLC0BCQoKDgwOGg8PGCwdHBwsLCwtLCwsLCksLCksKSwpKSwsLCwpKSwsKSwpLCwpLCwsLCwpLCwsLCwsKSwpLCwsLP/AABEIAIgA2wMBIgACEQEDEQH/xAAcAAABBQEBAQAAAAAAAAAAAAAEAAMFBgcCAQj/xABJEAACAgAEBAMEAwoMBQUAAAABAgMRAAQSIQUGEzEiQVEjMmFxFIGhBxUzQmKTsbLB0SQ0UlNUc4KRksPS8AgWQ3LhGCU1Y/H/xAAaAQEBAQEBAQEAAAAAAAAAAAAAAQIDBgUE/8QAKBEAAgIBAwMDBAMAAAAAAAAAAAECESEDBBIxQVEFcbEzUmHBEyOR/9oADAMBAAIRAxEAPwDZUh1WWJ7kAAkAAGvI/bjr6Ev5X+N/34WT93+0367Yfx+Zt2UY+hL+V/jf9+F9CX8r/G/78P4WJbKV/j3G4co0ayLK2sOw0Mx2iXU1+IeWBcnzVBLIUijmchIpCQxHgzAtCAXs7WSKsVg7jfLC5nMZaVyhSDXcbxhw/UXT5tQrv2OA/wDkwrnpc3HJGrOkaIDCSY+mrLakSAbhjtVdtjWNWQ8y3NWXeRY9MqlpngUljRliFldnNWOx7YYfnfKDLSZgrOFjl6Tp4tYY6a211pIZWu+xx5keQGhzAzCTr1OtK5uIlTHNVx11NmBAqQUfIgjDfE/uaLKk4EuiSeOFHbRa3Aw9oE1jxMoVSdXYfHFtAnmz8AzEeXLMJZEaRV1t7qkA76u+/wBhwHkuYYJZJYlWUSwyBHRmIIDGlkFv4kJ2sY44nye0ssM4n0TQzCRWCEro0hWiK6+zDYm/TbbD2Z5QV5oJy2maF2IZVI1RsxbpONR1AGiN+4uhZxLALk+aIZYnlSHMFE6lkNvcJYMK6li9LBb71h/IcehnjSSBJpVcCqYgg6tJVwXBUqQbvtgXgfJD5aKWNJoz1TIXboMGOsyFQfa9lLn4n1GJLh/K6QZqfMRNp66jWleHqAm5QL2JFWPOsLA1wTjUWag68ccwjKCRSzEagdYoU53Gk2DXdfXEfHzvlTGZNMwH0Y5oAsbaFTTEeP3h/JOJbl3l05XIx5TqByiFA+iru99Oo+v8rFdyn3MDFDJEmYAEuVOWlJhJs0wWVfa2hAJtbIbvscLBLf8AMkIiWVklRZDGIy0gAYzAlQG6mkHbcEirHrhZrmOGOXpPHMH6Dz1qPuRkhh7/AHvt645i5NIyq5VjA8IChkaA6XoeJj7Q0xNEEVRvveA8v9zooyFcxYTKyZYBkLGpWLBtRkulsAKfId8W0B2TnbKrE0rLMAsC5nTbWYmIGpfHRIJAIuxgjP8AM0EEPWmjnSPUqltRYAOL1nS58I7N6emIyf7mZkgMb5gahlBlI2ERAVAVZnKmQ6mJUeYAxPZPlwpGsRaIxKR7MREAjS4cbyH3i3yAFVveFgG4rzFDl42laOZo07uj2KJQKQepveoV598FZ3icMMBmmWSMBtGksxYsW0qFAY6tR7YjZeQAOHy5GKYqjvqQspfQutWEYGpbA00N+2JXmjl0ZyARl9Do6So9WA8ZsErYsdxV+ffEsHGY4jHFFNLMksSwprYsxNrRPhKuQTtVetYazfGoUOWCrJJ9JBMRVzRpNe9uKsYMn4ZJKqrNIlXbhEYagAaAJc1vubvt5d8VuP7mvsctBJmNcWXaXSOmwbpyqyrGGEtgoDs2/YbYX+QGw83ZZxA0aTOJ4pJUom9MNawQXvULG3nib4ZJDmIY5omZo5FDKdTiwRtsTt8sQEPJUy/Rj9JQtloZYVJy/vLLoAYgSgAqEHbY79sT/AOCrlMtFl0JKxKFBPc13J+Zs4NgJ+hL+V/jf9+F9CX8r/G/78P4WM2yg0uX0glCQQLHiJB+BBOAIuaY6GoMD5gb/biXOM+c7n546QbBcpuIpBA0shIVSboEkkyEBQBuSSQAB3JxzkuYIpELNqh06tSzL02AQAs1N3UAg6hY374Z4nlopMuY5ZOkGclX1KpDpIXVl1bEgqDRvtviC4jy/BmUrM5/qNolXUJI0A6qovhVCBpGm9JsEk3eM0QtB43AASZ4qFgnqJsVBZgd/IAk+gw8M9HenWlhtNaheorqC1fet671vimZjlDJOCGzK+JdDEPGCUM7TFbvayQpPouHOHcs5SKWOX6WGkRgSTJH41SLposgvxFRuG72W8mIwoFqyvF45ASGoCRovF4bdWKlRffcGvXBmKhFwuISWc8hi65zAj9kKcsWI1XZFk4sf35g/novzifvxGvADMLAf35g/novzifvx1FxSJiFWWNiewDqSfkAcSihWFjmSQKCWIAAskmgAO5J8hjhc0hIAZbYWNxuD2I9RiAdwscTTqilnYKo7kkAD5k4ZPE4t/ax+GtXjXa+177XigJwsDffOLf2sexCnxrsTdA77E0dvhj08Qj/AJxNm0+8vvHsvf3vh3wARhYbhzCvelg1GjRBojuDXY/DDmIBYWFhYAWFhYWAFhYWFgBYWFhYAWFhYWAEcZ8/c/PGgnGfP3Pzx0gA7n3+KJ/XN/mYzwDGh8+fxRP61v8AMxnwGPv+nfSfuzzPqv1l7L5ZxJIFUsxAA3JPYYred55RTUaF/iTQ+rzwBzJxrrSdND7NDv6MfU+o9MO8q8jnPOwD6VXuQL7+mOW43rTqHbufq2fpkZJS1Mt9gvKc9REe0RlPw8QxPZDiMcy6o2DDz9R8xgXjn3JRDl2dGYuu5uqI88UXh2ebLTAjuDTjyI8xjGj6g26l0O259Iio3DD/ANRp1Ym+TP47D8z+q2IRGBAI7EWPkcTnJg/hsPzP6rY+huX/AEy9mfD2n14e6NF4/CHgZWkWJDQd2IACWNQ323Hh323OITgnK2jMLP8ASBII1CqAF9ymCaiPOmrahsMTfMGWMkDBWCkFWsvoHhdW96jp7d6OK1luVJKIadWUKCsfVkoW+oMSKDA7+LTufLHll0PZFk4tB1Y0ZXTwuHUsfCditWO3vd8QmW5TlWJ4i0W6CNCupaQLRIAGzEksTZvtsN8DHlqQpGizxlKA0dR61o0TF1r3iND+HYeKz2wCvCJvETmk8rPWbsdBMdlbCsQfIn57nGkiEq3AJNMyvJFqelDIGXSg11SqKU2zMws6yzAkCsNS8skhgZF8UfSvSfcPeT/v32Hb44mclDpjVZJFtQqMSRerSu252JsEA77/ABwT0kNgMd/l/vywJYFwCFIpGQyxmRlQKgNMUjDAOVO9nUboVt3xP3iqcT4JOOpo6RV216216kPTVPCANvdFODt2o98Q+W4TKGKHOJ1O34c6u7hA217F1I2Go7bbYOPcWaHhYpeW4VmWle5CgvSA00lsw1EyhQTRFr4B4T64k+CcJmilAd3ZEjXUSznXMQVZgWJtdIHh2AbcdzjNGiw4ZGcTX09a9QC9Goaq9dN3Xxw9is8U5fneWRo5BGrb2GaydKitJUiNiBRkVrI/FxECxyyhRZ2+ZrDC59bqjfp/vfFd4bw6aOVmeQyKVChS0hCsKthexv6uw9Tg+eSh4u3nvf12BQP1HGqITaSg9jjrFeglZaII0+RBFH4ehJ+o4noZNSg1V4y0U7wsLCxAI4z5zucaCcZ83c7+eOkAH89/xRP61v8AMxmHHM0Y8vI47hdvmdsafz1/FU/rW/zMZTzUP4LJ9X6cfb2brbyryzz2+Se7gn+PlmfZLLs5ofM/79cbR9zoJlI+m9dVqZgGBYD8Wx5Yp/JOWy8rREipVNOpOzAe64H6cam2SiSMsqqGPmBv/fj4s5s9Vo6aq/J1zNxeJIzqoDsS11v5UATjEObOW3jYyKAUY0Ctkbmq9b8sbjDp1gN4lI7kdj9eK/zpnYoIy5A0qbAA7tvp+3GYSbdnTVguNMq3LcpbLoH2ZLRvmuLdyaP4ZD8z+q2KPya5aKQsbJkJJ+JAJxeeTx/DIfmf1Wx6KTb2zb+39HiOKjvaX3fs03OQFgKO6sG37Gj2P+/TEeOBUCAVGtachdzux+sC6APkMFcXgZ4iEBO6kqDpLKGBZbsVYvz/AE4gDBnVDLBGYk2Mas6vQ1Pr1EkkE+DSoJAvv3x5xHqg7OcNI0m1Enj3ryaMLQNXuQpI86wMvB2JZn0gbolaqCFWUWNOxF3dmz6Yi+JwZ59erULPhUMgITUx2I7N7o7+uJThDZi1jmex09bkhdmNgIKFEV4vUY10RnuP5nhIZX0lRrYkgCveiVCdu52J+OCVG428/TEBwTL5pp4mmJpVNjUANZBBIC9192r3974YYy2Vz4MSB6UMVYlomYAtvp72tdrs4Rk0g0XV8wBQNVW/93l64r+Y4GWZwaETu0oYWGBZaA3Hh0newSdh2xH8vZPMrMOsWKlgGDMG92GJbv4ur/Pv54tfE18AryP6cSOGVoD4dws6o5TJqYA6xpFFmvUV2tbO9X5DEzgPhYpSD64Mxl9QhY4m90/LHeGc2aU4FIktZ37diTW/yNfuxx1PhW3e/wBJJ/RgXr3fp89r9TuPt/uw4rfE/b+zsPjWNkHHX5E7XvfnY3+2rI+vbEtw+cEV5+fn9v8A+YrzZtiaH7v/ABiT4MfF8cRgmcLCwsYKI4z5u5+eNBOM9fud8dIAkeef4qn9a3+ZjM+NQ6oJR+Sfsxo33Q82kWSR3OlRK1n85jHeJc9RAERIXJ82FD95x9jaakI6DUn3Z8Le6OrPcxlCN0l8squR4k0U0cqe8hB+fqMbPwTjwzsSPCSjean4dx8cYiGu22v4epxa+T+dI8pE8U0TSKW1KVItT54+ZOHLoeh0NXg8mrZhHXxSnSg8tW5+GMt5/wCZjmJDAqlUjO99y37AMTsn3UMpQKwy6h2ujv8AMk4zrOcQ6kskpFayTXz8sSOm07aOmtrKapMu/JMZGWsjuxOLzyf/AByL5n9VsZHwbnJ4EEfTDqDYNkHfyxo/3NuZI8xnIlW1fc6T/wBrbg+ePsfyRe3aT7HlZbbVW6Wo1hyXya9xLJGWMoGKXXiHcUbtfRvQ7/I4jDy42/tQLKmghAGkVpXx7K34ws36jEnxHVo8N9xen3tNjVp+NYiJnn2MSy6FDe+RqJfUAQKshaB3o74885UeljCwTOctsHX2gPvUCh0nV+IRr3RfxV8ttzhubl9tKe2Oy6dWnxWDfUvV+E/KrzO2+HpsvOBTmXZr9nqO3SNbkk7t3HYH1u8Jme4g+rSVHUrUfFY3OmgD3+GNKdroR6dPqHLlSFUihsO22/wFk/acdPlwOxPn9mIscOnYkU9arjJbSOn4tn0iw919Wn44EWHNM5BZjpIurG2oamUXR28jjHNrsdFpru0WXL5YqNVi/Lz+vDmaJKKD5ny70MV1IJUQ31QQd9n3Ftt328t1B+RxNwyFgpIIZgBRNkWPP9pxuDs56ka7hnDV8J+eC8QUM01ABqAK6ho7eMgqPmN7N/bjps5MxbS2m70gpfhMepX8ifFY7geWK8swibwPnwem1Yi5OJODGuohm07FRRoKXLGtu9ADe/kcCvxCcoDqski00DcMkZYdt9LFloEEb3ek4UUjvpQJ7k0aP29/9/ZeHWclfOrsD/d7/Gr+WABlCNTE2SSBYoEae2w33+Xlh7LRsfMHe/OtvMY0Qel2PfzArubNbeg7jzHfyvEnwZiXF9v24EiywIBB9RsR6ivt/b2vEhwmKpPtv/f1YME7hYWFjmURxnznc40E4z5u5+eOkAB/drP/ALUP6/8AbJj57Ix9Uc28njiWVEDSGICQsSFDE0XFbkV3xSD/AMOsX9Mk/NL/AKsdo6kVFp+TDWTDozjq8bf/AOnWL+mSfml/1Y4b/h1Tyzr/AJkf68ahqxXUjTMSx01VjbD/AMOkflnH/NL/AKsdf+nWL+mSfmk/fiz1ovoFFmIIMX37jX/y0H/a/wCocXMf8O0X9Mk/NL/qxNcpfcdTIZqPMLmXcpfhaMCwykdwdu+ItWKg15Di7sv2ezgiQuwYiwKUWSWIAAHnuRgfK8chcWHCnxWrkKwKEhgVJsURvh7iPD0njMcgDISCQQCDpYNRBBBBrcYhl5GgGyF1WqCgjSAC5VQK2C63A+Hyx+TB0JOXjsKgEyLuyoPEDbOVChaO/vL+ntgXN8Qgous0dBS5AdTar7xFG9q8sCHkWLxXJKdekPbA6ghQgWRY3Qbg38cOR8lRBWXXIdShSbF0ooeXptiqkQ7k4osYBLhLGoAlfEO5KgkWAPTHY42pAKyxbkLYZe58veon4DfHvFOWUzGnW7ikKHSQNQIIN7V53Xbt2wOvJMIqmcUhQ+7uhIJU2u10Nxv6HGuSJQ/DmBLTRsJR5lWBF+lg1tgj6UsbGwzHsSBdHSWCAXZJA/R6474NwdctHoQswsbsbOyqgH1BQMPtklL663+e1gEA160avEcrCQP9+lpTpbxKHI2tQa779x6C8dJxUFSQj2GZaNA+A7nc0B52fLHX3pj22O23c9tvD8tu2OczweNwQdQ1XdMR3ZWP1EqNvTbscZwaGk46hqlY6vd7bmga7/Eb9jh7J8T6jUEYDSrhjVEP22uwdjsR5YR4Ql2dV3d6jd7b/PYYfy2UWO9Aq6v6lVR9igYYADxTIagRYFg7H9lEftxDZDL02+ph2DV3+sbA/Hti2kYHTIIDYG+KmQjhGCfNj8xtuPMbft74LymQ0nVf/m/XBoQemPawbKLCwsLGQI4z1+5+eNCOM+bufnjpAF7yfu/2m/XbHPEc+sETyvemNSzULNAXsPM46yfu/wBpv12x1mIFdWRwGVgVYHsQRRB+FYw+oIaTmGVYmkfKSIVdVKtJH7r14wVYg1dEd7/vx1m+ZdE5h6LtTRKXDIB7YsAaJvat/sw5/wAqwdJoiJCjMGNzTE2vbxF9VD0usOy8vQNKkpQl4wNJ1vXhvSWF05WzRayLOLgDPB+ZBmJZYxGyGIkEsyXsxXdQ2tLqxqAsUce8ycdOUjWTp601AOdWnSCQBWxsm/gPUjDvDeX4YHZ41YM2xLO7UCS2ldROlbJNChjvivBYswFEusgX4VkdQwNWrhSA4Ndmvz9ThiwRp5uAzxyhjF0SpEi6mKoH/BkAhTdBrokEYDzXPZjy0kzwqpjmENGYaLIBvqBSNrKkKGpgR5Xicl4DC0rSsGZ2Uobd6CsKYINVISO5UA4HXlLLCAZdUYRAhlAkktSBQ0Nq1Jt5Agbn1OGAd5bjhd8uvSIWeMuG1LsQAdFDc7Hv2wPFx6bXOjZcAxKGXTOp1BmYLqtVEdhS3c0MGDl+ANCwUgwjTHTuAo9NIaj9YOOs9wKGZJUkTUs1dUWw1aQALIN1QGw/bhgETPzXL9FjzEeXVw1hgZtNHWETpnQeprJ8JoA2PXB0vHiucXLtHQZGdX1bnRV+GqA3r3r+Fb4MThMYjSPSSqMGUMzNRU2pskk0fXDZ4JEZ+uQ5eqGp3KCxRKoToBI2sD1wwCD4TzycxlZsxHCD0iAVEtijGrklglggNRUK242vBDc7R9TJRhbfNjVWoeBSpIY+tkUK77+mC4OUcukbRoJEVyCSssobwClAcNqCgbBQaA8sONyvliYCYV1Zeuk29rQIG/c9z3vvhgAnC+bVmzk2VKBWj1Ee0BYhGCkulAx3YK3eob495o5wjyHT6qkiQNpYFQNQKhU3PmWG/YUScSWW4PGkrzAMZH2LM7tQu9KhiQi3vS0MccX4BBmgBmIlkChgLvYOulu3qNsMAioOeojMYnR0rLifUSp8JTWUIUk6gLPxxJ8G4q84JfLyQilZS5Qhg91WhjRFCwe1jvho8p5XqdTpDWW1FtTd9Giu/u6dtPb4YJ4XwWPLgiIPvXvSO9BboLrY6QLOwwwAPjHM6ZfMZbL1qfMPprUBpWm8Z9RYC1+7DGZ5s6c2YjeKujEZlOsWyqQNwQAt+W587rYGSz/AoJ3jkljVniYNGxG6kXVEb1udu2Gjy3AXkdgzGVSrapJGAVqLBAWpAaHu12GGAQE/3RQuSTNdJaZnU+2AT2asx0uU8RNUqkAk7bYlRzfGc3DlkGppIzIWseAadSgjuSws/ADDx5Ty/REGl+nqLMOrLblve6h1W4PmGJBwRJwCBp0zBiXrICFcCiARRBrvttv28sMAh+C86nNQTyxwgmEgaRKCDahtyF8LAXYAb4FrxN8F4mMxl45gNIkXVV3X17X/AHD5YEy/KmXjjkRA6CStRWWQNSe6qtq1Ko3AUEAWcSORySQxrHGKVRQFk/WSdyficHQI0c25ctKAxKQX1pa9nGy1aFj3bfst154N4VxMTp1FV1Q+6XGnUvk4HfSfK6OPTwmLrdbQBKV0lhsWX0aveA8rut6q8e8P4ZHACsSBFJLaRsLPeh2X5ChiYAUcZ8/c40E4z1+5xuAL5k/d/tN+u2FnY9UbiibUilIBNg7AnYH54WU93+036zY9zTsqMUALBSVDHSCQNgTRofGjWMPqCgy8tZv72TZfLJ09T+FJDGkjx6F1AmLwBmYHfzHfvgzOcBzLZ/JSiPwRpGHNjwlRIHGrVY7rsqkP5kVj1fuiOcn9M+jjp9QJp6vj3UWdOj+XsBe6ePttg+XmqVczl8s0MeqdVbUJiVUUxk36e5FDR/Ls9tJxrJAXhHLVNm1ky7GKUltMvRt31swoxmym4ovuNvjhni/LbjI5aCKFmlSipQpojfUGN6nFKSSAy2ygbehfi53lZM03QT+CmpPbe8Q5B6fs/ENAsHa2tasE48zXPMqQZWX6Oh+lEqg63usxHT6ng8K1es/iGhveGSjh4Rm/vpJM2loGgZIyHI0m1IUj1Jslh8PTEXy9yhKOHzw5jLqzlw0SPpA1iGNC1KzKPEGN3be8QCcWDJ8zSPnnyhiQdNdbP1b8BC6dI0btZNrtpFGzqGDuP8eTKRdSQMQSFAUeZ7amNKi/lMQB64lvoQhM5y6VzeTaKN26Koms9LphFLavePUD0fxe+3xxG5DlrMB+I9SNgswbSV0W5MjMtXJ7TwkC30Ee6Nt8WN+aKmhy/TPWlUMRqARV/G0yEASsB+KgJ9aG+D+N8QaCCSVVDGNdWlm0ggd96O9XXqaGLbKUuflvMfe1IWhLTa3aMJoCw2xKKQ0pCgA1asxTyN4sh5fAzv0hIkVum1ve7SNQAPnpAH24i81z5ImWy8/0dCMwxWNetRBY+y6ng8IO+s/9P470dHzPKc62U6KalTWW6prSVFAezvVqsFfJabzAwyCBynLebGSzkeYTqySZkSjSQ6yiortWdKQlT4dS0MeryxmxPw5mUP0UQSNY8JVn1bl9S7FR4Q2uqNAXg2H7oDnKSZo5denFIsbKJrcnYSFQEpqZhoF248WwIspub5RNlYWgj1ZlVYET2qjcvZ6fktaa982NqJwyQDynAJkzmclMTNC6uNI0q8zOysKPVohQCqlhHQNb7nEfxLlrOvwtIIVCkSszRswRimvUi2hKJRpioNeGvOsXzifEFgieVwxVBZ0KWb6gBZxCTc7KkEUpjNzsRCA6FT/JMkt9OO/QsT5CztgmwcHhLjiXXWJ6K07t0dNBDQjN9QNdAg0O5xFw8BzX0TPRwJ0DNJcayMoYKUQSKDGzAMaIDk2SbPazYBzQpzBy4jbXGuqUnYAVfswRqm32tFoeZB2wLHz1GcvJmTG4hVgi1Rcnz1qPwIG34QivxgvmyAfK8Kzix5IE+zjSNZoEfQwda8XU36iDzS1sebdsELw7O9acmUHUrfR5B+DiBIpXgsam/L1NfovYvtzXUkEXTPWmAYDWugLe5Eh8MjAb6U1H6t8eJzlGXzACSaMsD1TpOvUOwSIAyMp8noA+RPkyUAk4Xnjl1VXYOrkzDq+KYf8A1TafYg+S6F9LX3sGvkc19JRtRMGkBUDaTE2n3pRZ+kDt+MK9D3w1JzwiwRSmI+3YrCA6aT6GSS+nFfoWJ8hZ2wYeZ1+k/Rgja1XXISaAWr9nY1Tb7eAUPMjthkEfBwzP9GdTMBmCV0zk6o2UX4Ujr2BrY7P3Bt/L1+HZvTl6L9Nfw0PW9qW1e/1v+ovno8Fj/Dh2LnmM5eXMmOQQo2kULctZDa0G8IG34QrV2Qo7uPzaA2Xj6R6s4tRrXQFvv1fcdq30JqJ8tt8Mg5TJZkZiZptU8TK3SEbiMKDXs2jJGpz5Saj8k83OSuHPDl2V0MYMjsitosIxsAhCVHyB+PnhLzghlnUI+nLgmU0dVjsEirqODvT0FPkTvg7gPF/pMQlC6UY+DxqxK+p02FP5Nkjzo7YjsEicZ8/c40BjtjP37nGoAu/W6d6wdNkhgLFE3vXasDz8Uy7qUdkZWFMrCwQe4II3GFhY1KKIBdDh/wDNwdwfwY7hNAPbyXw/LbHqw5AEERwWunSemNuneitttNmvTywsLGaKcjK8PAoRZethXTXsG1Ae75MS3z3x62X4eRRjgIph+DXs5tx27Mdz64WFhQHIvoKPrVYVeydQQA2QATddyABeDH4xAQQXUg7Eb/3HbCwsOIGPpWU0KnstCEFF0DSpU2pUVQI7gjtjrN5/KyqUkMbqatWFjY2NiPXHuFhxAG2X4eRRjy5Hi/6a/wDU9/y/G8/XHvSyF3ogs3Z6Y810ny818Py2x7hYUDlcvw8VUcAoqR7NdjGKQjb8UGh6YS5fh4qo4Bp017NdtBta8Pkdx6YWFhQJH79w/wA4v2/uwP8ASspoZPZaHsuugUxb3iwqmvzvvhYWHEHRz2VOgkxnp+54fd2rw7eHbbbCTiGWDOwMYZ61sFotpFDUatqBNXj3Cw4gb+kZPQsdRaFIKpoGkEGwQKoEHe/XDh4jli4kLIXAKhq8QB7qDVgdtsLCw4g4+lZTS6ey0yEl10imLdywqmvzvvj1s7lTosxnp+5a+7tXh28O222PcLDiD1OI5YMzgoGegzBd2C3QY1ZqzV9rOG/pGT6YjqLpg2E0DSDeqwtVd7364WFhxA43EcsXDloy6ghWI8QB7gGrANDbCh4jlk1FGRdR1NpFamP4xobn4nHuFhxAxxDmGMIwQ6mIoUDXzxXouHyMAVRiD2IGFhY1FA//2Q=="/>
          <p:cNvSpPr>
            <a:spLocks noChangeAspect="1" noChangeArrowheads="1"/>
          </p:cNvSpPr>
          <p:nvPr/>
        </p:nvSpPr>
        <p:spPr bwMode="auto">
          <a:xfrm>
            <a:off x="0" y="-617538"/>
            <a:ext cx="20859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hQSERQUEhQWFRUWGR4aFxgYFxkcHRwaGBgXHBsXGR4eHicgGh0mIh0YIC8gJCopLSwtICAzNTAqNSYrLC0BCQoKDgwOGg8PGCwdHBwsLCwtLCwsLCksLCksKSwpKSwsLCwpKSwsKSwpLCwpLCwsLCwpLCwsLCwsKSwpLCwsLP/AABEIAIgA2wMBIgACEQEDEQH/xAAcAAABBQEBAQAAAAAAAAAAAAAEAAMFBgcCAQj/xABJEAACAgAEBAMEAwoMBQUAAAABAgMRAAQSIQUGEzEiQVEjMmFxFIGhBxUzQmKTsbLB0SQ0UlNUc4KRksPS8AgWQ3LhGCU1Y/H/xAAaAQEBAQEBAQEAAAAAAAAAAAAAAQIDBgUE/8QAKBEAAgIBAwMDBAMAAAAAAAAAAAECESEDBBIxQVEFcbEzUmHBEyOR/9oADAMBAAIRAxEAPwDZUh1WWJ7kAAkAAGvI/bjr6Ev5X+N/34WT93+0367Yfx+Zt2UY+hL+V/jf9+F9CX8r/G/78P4WJbKV/j3G4co0ayLK2sOw0Mx2iXU1+IeWBcnzVBLIUijmchIpCQxHgzAtCAXs7WSKsVg7jfLC5nMZaVyhSDXcbxhw/UXT5tQrv2OA/wDkwrnpc3HJGrOkaIDCSY+mrLakSAbhjtVdtjWNWQ8y3NWXeRY9MqlpngUljRliFldnNWOx7YYfnfKDLSZgrOFjl6Tp4tYY6a211pIZWu+xx5keQGhzAzCTr1OtK5uIlTHNVx11NmBAqQUfIgjDfE/uaLKk4EuiSeOFHbRa3Aw9oE1jxMoVSdXYfHFtAnmz8AzEeXLMJZEaRV1t7qkA76u+/wBhwHkuYYJZJYlWUSwyBHRmIIDGlkFv4kJ2sY44nye0ssM4n0TQzCRWCEro0hWiK6+zDYm/TbbD2Z5QV5oJy2maF2IZVI1RsxbpONR1AGiN+4uhZxLALk+aIZYnlSHMFE6lkNvcJYMK6li9LBb71h/IcehnjSSBJpVcCqYgg6tJVwXBUqQbvtgXgfJD5aKWNJoz1TIXboMGOsyFQfa9lLn4n1GJLh/K6QZqfMRNp66jWleHqAm5QL2JFWPOsLA1wTjUWag68ccwjKCRSzEagdYoU53Gk2DXdfXEfHzvlTGZNMwH0Y5oAsbaFTTEeP3h/JOJbl3l05XIx5TqByiFA+iru99Oo+v8rFdyn3MDFDJEmYAEuVOWlJhJs0wWVfa2hAJtbIbvscLBLf8AMkIiWVklRZDGIy0gAYzAlQG6mkHbcEirHrhZrmOGOXpPHMH6Dz1qPuRkhh7/AHvt645i5NIyq5VjA8IChkaA6XoeJj7Q0xNEEVRvveA8v9zooyFcxYTKyZYBkLGpWLBtRkulsAKfId8W0B2TnbKrE0rLMAsC5nTbWYmIGpfHRIJAIuxgjP8AM0EEPWmjnSPUqltRYAOL1nS58I7N6emIyf7mZkgMb5gahlBlI2ERAVAVZnKmQ6mJUeYAxPZPlwpGsRaIxKR7MREAjS4cbyH3i3yAFVveFgG4rzFDl42laOZo07uj2KJQKQepveoV598FZ3icMMBmmWSMBtGksxYsW0qFAY6tR7YjZeQAOHy5GKYqjvqQspfQutWEYGpbA00N+2JXmjl0ZyARl9Do6So9WA8ZsErYsdxV+ffEsHGY4jHFFNLMksSwprYsxNrRPhKuQTtVetYazfGoUOWCrJJ9JBMRVzRpNe9uKsYMn4ZJKqrNIlXbhEYagAaAJc1vubvt5d8VuP7mvsctBJmNcWXaXSOmwbpyqyrGGEtgoDs2/YbYX+QGw83ZZxA0aTOJ4pJUom9MNawQXvULG3nib4ZJDmIY5omZo5FDKdTiwRtsTt8sQEPJUy/Rj9JQtloZYVJy/vLLoAYgSgAqEHbY79sT/AOCrlMtFl0JKxKFBPc13J+Zs4NgJ+hL+V/jf9+F9CX8r/G/78P4WM2yg0uX0glCQQLHiJB+BBOAIuaY6GoMD5gb/biXOM+c7n546QbBcpuIpBA0shIVSboEkkyEBQBuSSQAB3JxzkuYIpELNqh06tSzL02AQAs1N3UAg6hY374Z4nlopMuY5ZOkGclX1KpDpIXVl1bEgqDRvtviC4jy/BmUrM5/qNolXUJI0A6qovhVCBpGm9JsEk3eM0QtB43AASZ4qFgnqJsVBZgd/IAk+gw8M9HenWlhtNaheorqC1fet671vimZjlDJOCGzK+JdDEPGCUM7TFbvayQpPouHOHcs5SKWOX6WGkRgSTJH41SLposgvxFRuG72W8mIwoFqyvF45ASGoCRovF4bdWKlRffcGvXBmKhFwuISWc8hi65zAj9kKcsWI1XZFk4sf35g/novzifvxGvADMLAf35g/novzifvx1FxSJiFWWNiewDqSfkAcSihWFjmSQKCWIAAskmgAO5J8hjhc0hIAZbYWNxuD2I9RiAdwscTTqilnYKo7kkAD5k4ZPE4t/ax+GtXjXa+177XigJwsDffOLf2sexCnxrsTdA77E0dvhj08Qj/AJxNm0+8vvHsvf3vh3wARhYbhzCvelg1GjRBojuDXY/DDmIBYWFhYAWFhYWAFhYWFgBYWFhYAWFhYWAEcZ8/c/PGgnGfP3Pzx0gA7n3+KJ/XN/mYzwDGh8+fxRP61v8AMxnwGPv+nfSfuzzPqv1l7L5ZxJIFUsxAA3JPYYred55RTUaF/iTQ+rzwBzJxrrSdND7NDv6MfU+o9MO8q8jnPOwD6VXuQL7+mOW43rTqHbufq2fpkZJS1Mt9gvKc9REe0RlPw8QxPZDiMcy6o2DDz9R8xgXjn3JRDl2dGYuu5uqI88UXh2ebLTAjuDTjyI8xjGj6g26l0O259Iio3DD/ANRp1Ym+TP47D8z+q2IRGBAI7EWPkcTnJg/hsPzP6rY+huX/AEy9mfD2n14e6NF4/CHgZWkWJDQd2IACWNQ323Hh323OITgnK2jMLP8ASBII1CqAF9ymCaiPOmrahsMTfMGWMkDBWCkFWsvoHhdW96jp7d6OK1luVJKIadWUKCsfVkoW+oMSKDA7+LTufLHll0PZFk4tB1Y0ZXTwuHUsfCditWO3vd8QmW5TlWJ4i0W6CNCupaQLRIAGzEksTZvtsN8DHlqQpGizxlKA0dR61o0TF1r3iND+HYeKz2wCvCJvETmk8rPWbsdBMdlbCsQfIn57nGkiEq3AJNMyvJFqelDIGXSg11SqKU2zMws6yzAkCsNS8skhgZF8UfSvSfcPeT/v32Hb44mclDpjVZJFtQqMSRerSu252JsEA77/ABwT0kNgMd/l/vywJYFwCFIpGQyxmRlQKgNMUjDAOVO9nUboVt3xP3iqcT4JOOpo6RV216216kPTVPCANvdFODt2o98Q+W4TKGKHOJ1O34c6u7hA217F1I2Go7bbYOPcWaHhYpeW4VmWle5CgvSA00lsw1EyhQTRFr4B4T64k+CcJmilAd3ZEjXUSznXMQVZgWJtdIHh2AbcdzjNGiw4ZGcTX09a9QC9Goaq9dN3Xxw9is8U5fneWRo5BGrb2GaydKitJUiNiBRkVrI/FxECxyyhRZ2+ZrDC59bqjfp/vfFd4bw6aOVmeQyKVChS0hCsKthexv6uw9Tg+eSh4u3nvf12BQP1HGqITaSg9jjrFeglZaII0+RBFH4ehJ+o4noZNSg1V4y0U7wsLCxAI4z5zucaCcZ83c7+eOkAH89/xRP61v8AMxmHHM0Y8vI47hdvmdsafz1/FU/rW/zMZTzUP4LJ9X6cfb2brbyryzz2+Se7gn+PlmfZLLs5ofM/79cbR9zoJlI+m9dVqZgGBYD8Wx5Yp/JOWy8rREipVNOpOzAe64H6cam2SiSMsqqGPmBv/fj4s5s9Vo6aq/J1zNxeJIzqoDsS11v5UATjEObOW3jYyKAUY0Ctkbmq9b8sbjDp1gN4lI7kdj9eK/zpnYoIy5A0qbAA7tvp+3GYSbdnTVguNMq3LcpbLoH2ZLRvmuLdyaP4ZD8z+q2KPya5aKQsbJkJJ+JAJxeeTx/DIfmf1Wx6KTb2zb+39HiOKjvaX3fs03OQFgKO6sG37Gj2P+/TEeOBUCAVGtachdzux+sC6APkMFcXgZ4iEBO6kqDpLKGBZbsVYvz/AE4gDBnVDLBGYk2Mas6vQ1Pr1EkkE+DSoJAvv3x5xHqg7OcNI0m1Enj3ryaMLQNXuQpI86wMvB2JZn0gbolaqCFWUWNOxF3dmz6Yi+JwZ59erULPhUMgITUx2I7N7o7+uJThDZi1jmex09bkhdmNgIKFEV4vUY10RnuP5nhIZX0lRrYkgCveiVCdu52J+OCVG428/TEBwTL5pp4mmJpVNjUANZBBIC9192r3974YYy2Vz4MSB6UMVYlomYAtvp72tdrs4Rk0g0XV8wBQNVW/93l64r+Y4GWZwaETu0oYWGBZaA3Hh0newSdh2xH8vZPMrMOsWKlgGDMG92GJbv4ur/Pv54tfE18AryP6cSOGVoD4dws6o5TJqYA6xpFFmvUV2tbO9X5DEzgPhYpSD64Mxl9QhY4m90/LHeGc2aU4FIktZ37diTW/yNfuxx1PhW3e/wBJJ/RgXr3fp89r9TuPt/uw4rfE/b+zsPjWNkHHX5E7XvfnY3+2rI+vbEtw+cEV5+fn9v8A+YrzZtiaH7v/ABiT4MfF8cRgmcLCwsYKI4z5u5+eNBOM9fud8dIAkeef4qn9a3+ZjM+NQ6oJR+Sfsxo33Q82kWSR3OlRK1n85jHeJc9RAERIXJ82FD95x9jaakI6DUn3Z8Le6OrPcxlCN0l8squR4k0U0cqe8hB+fqMbPwTjwzsSPCSjean4dx8cYiGu22v4epxa+T+dI8pE8U0TSKW1KVItT54+ZOHLoeh0NXg8mrZhHXxSnSg8tW5+GMt5/wCZjmJDAqlUjO99y37AMTsn3UMpQKwy6h2ujv8AMk4zrOcQ6kskpFayTXz8sSOm07aOmtrKapMu/JMZGWsjuxOLzyf/AByL5n9VsZHwbnJ4EEfTDqDYNkHfyxo/3NuZI8xnIlW1fc6T/wBrbg+ePsfyRe3aT7HlZbbVW6Wo1hyXya9xLJGWMoGKXXiHcUbtfRvQ7/I4jDy42/tQLKmghAGkVpXx7K34ws36jEnxHVo8N9xen3tNjVp+NYiJnn2MSy6FDe+RqJfUAQKshaB3o74885UeljCwTOctsHX2gPvUCh0nV+IRr3RfxV8ttzhubl9tKe2Oy6dWnxWDfUvV+E/KrzO2+HpsvOBTmXZr9nqO3SNbkk7t3HYH1u8Jme4g+rSVHUrUfFY3OmgD3+GNKdroR6dPqHLlSFUihsO22/wFk/acdPlwOxPn9mIscOnYkU9arjJbSOn4tn0iw919Wn44EWHNM5BZjpIurG2oamUXR28jjHNrsdFpru0WXL5YqNVi/Lz+vDmaJKKD5ny70MV1IJUQ31QQd9n3Ftt328t1B+RxNwyFgpIIZgBRNkWPP9pxuDs56ka7hnDV8J+eC8QUM01ABqAK6ho7eMgqPmN7N/bjps5MxbS2m70gpfhMepX8ifFY7geWK8swibwPnwem1Yi5OJODGuohm07FRRoKXLGtu9ADe/kcCvxCcoDqski00DcMkZYdt9LFloEEb3ek4UUjvpQJ7k0aP29/9/ZeHWclfOrsD/d7/Gr+WABlCNTE2SSBYoEae2w33+Xlh7LRsfMHe/OtvMY0Qel2PfzArubNbeg7jzHfyvEnwZiXF9v24EiywIBB9RsR6ivt/b2vEhwmKpPtv/f1YME7hYWFjmURxnznc40E4z5u5+eOkAB/drP/ALUP6/8AbJj57Ix9Uc28njiWVEDSGICQsSFDE0XFbkV3xSD/AMOsX9Mk/NL/AKsdo6kVFp+TDWTDozjq8bf/AOnWL+mSfml/1Y4b/h1Tyzr/AJkf68ahqxXUjTMSx01VjbD/AMOkflnH/NL/AKsdf+nWL+mSfmk/fiz1ovoFFmIIMX37jX/y0H/a/wCocXMf8O0X9Mk/NL/qxNcpfcdTIZqPMLmXcpfhaMCwykdwdu+ItWKg15Di7sv2ezgiQuwYiwKUWSWIAAHnuRgfK8chcWHCnxWrkKwKEhgVJsURvh7iPD0njMcgDISCQQCDpYNRBBBBrcYhl5GgGyF1WqCgjSAC5VQK2C63A+Hyx+TB0JOXjsKgEyLuyoPEDbOVChaO/vL+ntgXN8Qgous0dBS5AdTar7xFG9q8sCHkWLxXJKdekPbA6ghQgWRY3Qbg38cOR8lRBWXXIdShSbF0ooeXptiqkQ7k4osYBLhLGoAlfEO5KgkWAPTHY42pAKyxbkLYZe58veon4DfHvFOWUzGnW7ikKHSQNQIIN7V53Xbt2wOvJMIqmcUhQ+7uhIJU2u10Nxv6HGuSJQ/DmBLTRsJR5lWBF+lg1tgj6UsbGwzHsSBdHSWCAXZJA/R6474NwdctHoQswsbsbOyqgH1BQMPtklL663+e1gEA160avEcrCQP9+lpTpbxKHI2tQa779x6C8dJxUFSQj2GZaNA+A7nc0B52fLHX3pj22O23c9tvD8tu2OczweNwQdQ1XdMR3ZWP1EqNvTbscZwaGk46hqlY6vd7bmga7/Eb9jh7J8T6jUEYDSrhjVEP22uwdjsR5YR4Ql2dV3d6jd7b/PYYfy2UWO9Aq6v6lVR9igYYADxTIagRYFg7H9lEftxDZDL02+ph2DV3+sbA/Hti2kYHTIIDYG+KmQjhGCfNj8xtuPMbft74LymQ0nVf/m/XBoQemPawbKLCwsLGQI4z1+5+eNCOM+bufnjpAF7yfu/2m/XbHPEc+sETyvemNSzULNAXsPM46yfu/wBpv12x1mIFdWRwGVgVYHsQRRB+FYw+oIaTmGVYmkfKSIVdVKtJH7r14wVYg1dEd7/vx1m+ZdE5h6LtTRKXDIB7YsAaJvat/sw5/wAqwdJoiJCjMGNzTE2vbxF9VD0usOy8vQNKkpQl4wNJ1vXhvSWF05WzRayLOLgDPB+ZBmJZYxGyGIkEsyXsxXdQ2tLqxqAsUce8ycdOUjWTp601AOdWnSCQBWxsm/gPUjDvDeX4YHZ41YM2xLO7UCS2ldROlbJNChjvivBYswFEusgX4VkdQwNWrhSA4Ndmvz9ThiwRp5uAzxyhjF0SpEi6mKoH/BkAhTdBrokEYDzXPZjy0kzwqpjmENGYaLIBvqBSNrKkKGpgR5Xicl4DC0rSsGZ2Uobd6CsKYINVISO5UA4HXlLLCAZdUYRAhlAkktSBQ0Nq1Jt5Agbn1OGAd5bjhd8uvSIWeMuG1LsQAdFDc7Hv2wPFx6bXOjZcAxKGXTOp1BmYLqtVEdhS3c0MGDl+ANCwUgwjTHTuAo9NIaj9YOOs9wKGZJUkTUs1dUWw1aQALIN1QGw/bhgETPzXL9FjzEeXVw1hgZtNHWETpnQeprJ8JoA2PXB0vHiucXLtHQZGdX1bnRV+GqA3r3r+Fb4MThMYjSPSSqMGUMzNRU2pskk0fXDZ4JEZ+uQ5eqGp3KCxRKoToBI2sD1wwCD4TzycxlZsxHCD0iAVEtijGrklglggNRUK242vBDc7R9TJRhbfNjVWoeBSpIY+tkUK77+mC4OUcukbRoJEVyCSssobwClAcNqCgbBQaA8sONyvliYCYV1Zeuk29rQIG/c9z3vvhgAnC+bVmzk2VKBWj1Ee0BYhGCkulAx3YK3eob495o5wjyHT6qkiQNpYFQNQKhU3PmWG/YUScSWW4PGkrzAMZH2LM7tQu9KhiQi3vS0MccX4BBmgBmIlkChgLvYOulu3qNsMAioOeojMYnR0rLifUSp8JTWUIUk6gLPxxJ8G4q84JfLyQilZS5Qhg91WhjRFCwe1jvho8p5XqdTpDWW1FtTd9Giu/u6dtPb4YJ4XwWPLgiIPvXvSO9BboLrY6QLOwwwAPjHM6ZfMZbL1qfMPprUBpWm8Z9RYC1+7DGZ5s6c2YjeKujEZlOsWyqQNwQAt+W587rYGSz/AoJ3jkljVniYNGxG6kXVEb1udu2Gjy3AXkdgzGVSrapJGAVqLBAWpAaHu12GGAQE/3RQuSTNdJaZnU+2AT2asx0uU8RNUqkAk7bYlRzfGc3DlkGppIzIWseAadSgjuSws/ADDx5Ty/REGl+nqLMOrLblve6h1W4PmGJBwRJwCBp0zBiXrICFcCiARRBrvttv28sMAh+C86nNQTyxwgmEgaRKCDahtyF8LAXYAb4FrxN8F4mMxl45gNIkXVV3X17X/AHD5YEy/KmXjjkRA6CStRWWQNSe6qtq1Ko3AUEAWcSORySQxrHGKVRQFk/WSdyficHQI0c25ctKAxKQX1pa9nGy1aFj3bfst154N4VxMTp1FV1Q+6XGnUvk4HfSfK6OPTwmLrdbQBKV0lhsWX0aveA8rut6q8e8P4ZHACsSBFJLaRsLPeh2X5ChiYAUcZ8/c40E4z1+5xuAL5k/d/tN+u2FnY9UbiibUilIBNg7AnYH54WU93+036zY9zTsqMUALBSVDHSCQNgTRofGjWMPqCgy8tZv72TZfLJ09T+FJDGkjx6F1AmLwBmYHfzHfvgzOcBzLZ/JSiPwRpGHNjwlRIHGrVY7rsqkP5kVj1fuiOcn9M+jjp9QJp6vj3UWdOj+XsBe6ePttg+XmqVczl8s0MeqdVbUJiVUUxk36e5FDR/Ls9tJxrJAXhHLVNm1ky7GKUltMvRt31swoxmym4ovuNvjhni/LbjI5aCKFmlSipQpojfUGN6nFKSSAy2ygbehfi53lZM03QT+CmpPbe8Q5B6fs/ENAsHa2tasE48zXPMqQZWX6Oh+lEqg63usxHT6ng8K1es/iGhveGSjh4Rm/vpJM2loGgZIyHI0m1IUj1Jslh8PTEXy9yhKOHzw5jLqzlw0SPpA1iGNC1KzKPEGN3be8QCcWDJ8zSPnnyhiQdNdbP1b8BC6dI0btZNrtpFGzqGDuP8eTKRdSQMQSFAUeZ7amNKi/lMQB64lvoQhM5y6VzeTaKN26Koms9LphFLavePUD0fxe+3xxG5DlrMB+I9SNgswbSV0W5MjMtXJ7TwkC30Ee6Nt8WN+aKmhy/TPWlUMRqARV/G0yEASsB+KgJ9aG+D+N8QaCCSVVDGNdWlm0ggd96O9XXqaGLbKUuflvMfe1IWhLTa3aMJoCw2xKKQ0pCgA1asxTyN4sh5fAzv0hIkVum1ve7SNQAPnpAH24i81z5ImWy8/0dCMwxWNetRBY+y6ng8IO+s/9P470dHzPKc62U6KalTWW6prSVFAezvVqsFfJabzAwyCBynLebGSzkeYTqySZkSjSQ6yiortWdKQlT4dS0MeryxmxPw5mUP0UQSNY8JVn1bl9S7FR4Q2uqNAXg2H7oDnKSZo5denFIsbKJrcnYSFQEpqZhoF248WwIspub5RNlYWgj1ZlVYET2qjcvZ6fktaa982NqJwyQDynAJkzmclMTNC6uNI0q8zOysKPVohQCqlhHQNb7nEfxLlrOvwtIIVCkSszRswRimvUi2hKJRpioNeGvOsXzifEFgieVwxVBZ0KWb6gBZxCTc7KkEUpjNzsRCA6FT/JMkt9OO/QsT5CztgmwcHhLjiXXWJ6K07t0dNBDQjN9QNdAg0O5xFw8BzX0TPRwJ0DNJcayMoYKUQSKDGzAMaIDk2SbPazYBzQpzBy4jbXGuqUnYAVfswRqm32tFoeZB2wLHz1GcvJmTG4hVgi1Rcnz1qPwIG34QivxgvmyAfK8Kzix5IE+zjSNZoEfQwda8XU36iDzS1sebdsELw7O9acmUHUrfR5B+DiBIpXgsam/L1NfovYvtzXUkEXTPWmAYDWugLe5Eh8MjAb6U1H6t8eJzlGXzACSaMsD1TpOvUOwSIAyMp8noA+RPkyUAk4Xnjl1VXYOrkzDq+KYf8A1TafYg+S6F9LX3sGvkc19JRtRMGkBUDaTE2n3pRZ+kDt+MK9D3w1JzwiwRSmI+3YrCA6aT6GSS+nFfoWJ8hZ2wYeZ1+k/Rgja1XXISaAWr9nY1Tb7eAUPMjthkEfBwzP9GdTMBmCV0zk6o2UX4Ujr2BrY7P3Bt/L1+HZvTl6L9Nfw0PW9qW1e/1v+ovno8Fj/Dh2LnmM5eXMmOQQo2kULctZDa0G8IG34QrV2Qo7uPzaA2Xj6R6s4tRrXQFvv1fcdq30JqJ8tt8Mg5TJZkZiZptU8TK3SEbiMKDXs2jJGpz5Saj8k83OSuHPDl2V0MYMjsitosIxsAhCVHyB+PnhLzghlnUI+nLgmU0dVjsEirqODvT0FPkTvg7gPF/pMQlC6UY+DxqxK+p02FP5Nkjzo7YjsEicZ8/c40BjtjP37nGoAu/W6d6wdNkhgLFE3vXasDz8Uy7qUdkZWFMrCwQe4II3GFhY1KKIBdDh/wDNwdwfwY7hNAPbyXw/LbHqw5AEERwWunSemNuneitttNmvTywsLGaKcjK8PAoRZethXTXsG1Ae75MS3z3x62X4eRRjgIph+DXs5tx27Mdz64WFhQHIvoKPrVYVeydQQA2QATddyABeDH4xAQQXUg7Eb/3HbCwsOIGPpWU0KnstCEFF0DSpU2pUVQI7gjtjrN5/KyqUkMbqatWFjY2NiPXHuFhxAG2X4eRRjy5Hi/6a/wDU9/y/G8/XHvSyF3ogs3Z6Y810ny818Py2x7hYUDlcvw8VUcAoqR7NdjGKQjb8UGh6YS5fh4qo4Bp017NdtBta8Pkdx6YWFhQJH79w/wA4v2/uwP8ASspoZPZaHsuugUxb3iwqmvzvvhYWHEHRz2VOgkxnp+54fd2rw7eHbbbCTiGWDOwMYZ61sFotpFDUatqBNXj3Cw4gb+kZPQsdRaFIKpoGkEGwQKoEHe/XDh4jli4kLIXAKhq8QB7qDVgdtsLCw4g4+lZTS6ey0yEl10imLdywqmvzvvj1s7lTosxnp+5a+7tXh28O222PcLDiD1OI5YMzgoGegzBd2C3QY1ZqzV9rOG/pGT6YjqLpg2E0DSDeqwtVd7364WFhxA43EcsXDloy6ghWI8QB7gGrANDbCh4jlk1FGRdR1NpFamP4xobn4nHuFhxAxxDmGMIwQ6mIoUDXzxXouHyMAVRiD2IGFhY1FA//2Q=="/>
          <p:cNvSpPr>
            <a:spLocks noChangeAspect="1" noChangeArrowheads="1"/>
          </p:cNvSpPr>
          <p:nvPr/>
        </p:nvSpPr>
        <p:spPr bwMode="auto">
          <a:xfrm>
            <a:off x="0" y="-617538"/>
            <a:ext cx="20859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data:image/jpeg;base64,/9j/4AAQSkZJRgABAQAAAQABAAD/2wCEAAkGBhQSERUUExQWFRUVGBgYGBgYGB0eHRweGRkaIBofHhkcHCYfGBwjHBoeIS8gJCcpLCwsGh4xNTAqNSYrLCkBCQoKDgwOGg8PGi8kHCQsKSwpKSksKSwtKSksLCwpLCwsLCwsLCwsLCwpLCwsLCksKSksLCkpKSwtKSwpLCwpLP/AABEIAIgA6AMBIgACEQEDEQH/xAAcAAACAgMBAQAAAAAAAAAAAAAABQMEAQIGBwj/xABDEAACAgAEAwQECgkEAgMBAAABAgMRAAQSIQUGMRMiQVEUMmFxIzNCUoGCkZKhsQcVFkNzssHC0TRy4fBTYiSi8dL/xAAZAQEBAQEBAQAAAAAAAAAAAAAAAQIDBAX/xAAgEQEBAAICAgMBAQAAAAAAAAAAAQIREiEDMUFRYSKB/9oADAMBAAIRAxEAPwD2ODLKyhmAYsASSL6+V9B7MSegx/MT7o/xjGR+KT/Yv8oxPjy2tIfQY/mJ90f4wegx/MT7o/xibBhsIeZuJxZOONzCjCSaOHfSoBkagSSpFDxwki57gY5YDLoozJzKqzsqqDl2APeCsGDkjSVu8dNx7gK5pY1Z2Tspo5hp07tG1qDqB2vEPGeV0zGYgnZ2VsuJAqgIVPahQ2oMpv1BXljUsQj4xzjHlnkSTKoGiyy5lxqS6L6Ci92mextvR23F4ttzPAuaSCSAIkkTSJKygC0RXZChXUrBG1fQfbjPEv0fxZh2klmmZ2hWHV3AVKSGRJFIQFZFc2K2rasXp+VI5ezMzvK0cscys2kHXGum+6o6jqOnuw3AsynNkLZLMZt8toGXeZDHSl2MJIIoCgSR5mtz4Yl4xzNl8vFBmOxEmWmpmlVR8GjBadlqyneFkbjyxa4fydHErL2kjo00s7K2kAtLd7qoOkEmhfvvG3BOUY8tCkAd5Ik7QBJAhGmTqh7u6jeh5GjeG4FvE+aoYXgUww1PJKgfWoQCNNeot2e4K9KHXz64kzfMiQTRRZjKiISgASEqUWRmcIjkL3deg03TpsDjI/R1AFyyI7qmVeVo17rCpQQVbWp1KFYgDyrDPM8spNHJHmGaZJYxG4cKLpnYEaVFEa6FdNK+NktwLMxxzQcuDlI6zLpGhLr6zRNIbqMnSNJW+t+Fb4scY4smXXK68ugbMyLFpJUaGZGbdgpBAKkEj2VeLD8rIUya9pJWSKMh7tsUiMY1kr4qx6VucS8e5dTN9j2jMBBKJQAFIYhWXSwZTalWII264bg51ueIBHA/YRhZppoNTMoRTDrLPr0EPGQhph5jbF3N8xRxTRQSQRRzSozKrsoDaXKhY30aXc1ekldmXzwJ+j2IJDH20pjy8jvEjdmwVXVl7PvIS0YViADZra8WeMcnLmo2inlaVHFEMqGjqY60On4N6bTqHgB474bgV8Q5yii9M/8AiqfRJYYm3Uau200R3NgNQse/G3E+c4Ye2Vsuoky80ETqSoFZg/BuG0nune7AI0nbFrO/o+ik9KuWUelyRSPWjYw1pC2h27ou7OM5zkCKXtS8svaTSwyvJ3L+ANxKBo0hV91mzZ3xdwR8V5kTLQpPJlVMLSFWeMq4VKsS1oBaOrvoR1o4xxnmRYMvJmRlo5Io7tldaILoqae5vqD35ADqdsO4uCAaQzl1UtSFUC0U0adIUUtEmvb5bYWy8hwegPkUZ44XYsNJBKgvr0qWBGkHYWDtibgl4txWLKZV8xmIFXQaCoFYuS1IF2FliRV1XjizEavtcuiKE1lgVYCuqnug2BvtY8icScwcAjzmXfLzatLV3lNMrKbVlNUGBF9KwHhLsmiWd33UnuqthTdHSNrNWRR22rE2pE/N+XOQjzqQAo8kcZRgqsjPIIyD3TurHcY1fm2II7DLITHm48oaK6S0hQBlcJ3lBcAigRR2xO/6PYtE0ayyrHNmEzOkaCEdGDd3UhNMygm73B8ziQ8hxhGiSWVIjmEzKRgJpjdHD0loaQuLK+G9VeLuIucF4hDmGnTsQkmXk7KRSFO+kMrAjqrKQR0PUEbYaegx/MT7o/xilwbgCZdpnDM8k79pI7VZNBVFKAAFUAAAfnhnjNqofQY/mJ90f4wDJR/MT7o/xibBhsKs1xD0eRVr4N//AK7717N7rBinzb+7+v8A24MdcbdGl/McQ7DKrIELkLGAoIBJYqoAJ2u28cLoOd4WliQdJXdQ2rpRCra1dsxK14FHvcVhkMzGsUSyb6kUgaS3qhTdAHoSv01iNXyw1VHWttTVC+7BtVnubnUdV+e/XGNIUR8+hhFphNyxxue8TpZ2QFDpRmJAdWsDcMuwvHT5ebUoJBGw8/EA7WAfGtwDt0wreLKEaTCteXYN4aQPkf8Aov3V8hi1BnoUFKGUbbCKT6PkYWfgq8f44YQOz0u1kMpPT4NmUde7dDr4Yqyc6KpYNC47MhZO8vdJL6QN+/fZncdL9hpi+ZgL6yhL6dOowPem7q9F1e9Yw8+XJDGOyLomBrF9d9F73v54a/BUznMbLlpZRGVeJkBQkNeooRWk7kq/S+uKuW509TWhuRyCq9YblEYWQE3qDHc7Drp1VZcHPwkEaTRqx2L71VWNG/QfZiJ5ssW1GO2u9Rga728dF+A+weWGvwK5ed//AI/aLEQ5W1VmU7nLmdbINbrt16+zE8fOSmZYjE4JcRtup0MWZRdHpa9drvYbGm0eRgfTII4zaAK2hfUI2F1emj06YrtJlEZgREGgCau6toGJKeG1myAPG8ToNMGI8vmFdQyEMp6EdDvWKk/HYEbS0ihrrTuSTYBAAHeILCwLIsX1xFX8GKB49Bt8INwpFAm9WmtNDvHvLsLPeHngXjsB6SA2Aw2O4Omq27x7y7DfvDDQv4MLxzDlzVSqbAIqzd10obnvDujfcbYuZbMrIodCGVhYI8cNCTBgwYgMGDBgDBgwYAwYMGAMGDBgDBgwYDnubf3f1/7cGDmz939f+3BjrPQv5Q/CQfwH/ODDXCrKfGQfwH/ODDXHTD0y0mmCKWY0qgkk+AAsn7MeEc288ZvPOwiZ44CSFRSVtdxbkesSOq9N63649Q/SbminDpa+WUQ+5mANY8k4VlmBVSOl7eV+GMeTPjHbxePneyjLcNzKU6FlYdCrUR7iCCMenfo359meQZXNksW2jkPrWB6rfOsDY9djd2KoDJ0LIwozLlGRwN4n1g1sCKK37LH4454eW29uvk8Mk3HumDBgx6XkUODf6eH+HH/IMc1m+AZeeV19Ik7QuxkUAkGpI2ACkEUjLGNQut7q8dLwb/Tw/wAOP+QY5XinLcTPKz5kICx20t1kkU13pCrd4AdxV3q7rHn+VdNwtIoEjyyPZjXSAT3qQLd15a1+8MK83y92ssnZ5gowLagq7r2xiZwSGB7wjABFEBm3uiKo5VgSQL2iKQNIAiAIZhB3iboMewsHY95tzWFcnK8fZxuuaVh3CrrDZfseyXWWDEsxMe7D1tVjoMIHuZ5f1gPHmOz+C7NDGlfBnRqVabp3e6Vorq6mhWj8DUyRSCSjCqrGAlKANJAYa90BXYWCL3JoUr4bwqKBxL6QlRx97u6QFCBBpN1p3UlQD3mvbUBjqe0jDFS+ph1HT2Hw3qxflqHSxjWk2SZfltU7ICRvgm1pagntNKhmam3U0e6KrUd9hTflvMw9mIopNZjFmwQTrJOoAgWrG6IseROJvRkkBAJGxHXzG+Oe4tynJJGsUkymNQqJUQ+SrKC1se8bG4pdum+Gpek27COUNdEGiQa8x1Hvxtjz3JcDilrRmdTuh0UjKW1LI2pWPQtrOpqOoBfEb2Mhyp2yyK0saNKrNoSMdxXeXSyU5VC2shqLagq74zxa27rBhNwfgfZTSOAFQALGoAAFhTKwC9NbKtg+Kk/Kw5xlVY8Tj7TstXfPhRq6utVadVb6buvDE8klCzhBxblUzSSOJuzEi6W0KQxGmqY9podfemqttQGKOU5eEU6yhwSqldJQBe8zNqA1EhgW0g0aXUPlXi6iOk9P9nj+H9PpxLFnFba9x1wrmeh5/ab6X62x+gYrgE7qa9hsfYD/AEb6MXQ6LBirw7MFl8xtRu7H2D8vtxaxlRgwYMQc9zb+7+v/AG4MHNn7v6/9uDHXH0L+U+Mg/gP+cGGuFWU+Mg/gP+cGGuOmHpl59+kXjZ7eLJlRofspNV7grIT06EUleHj7j5jmUeSQsYgbujZse4jYD6P649b/AEgctmVos0gtoQwceaUTfXbSSfvezHk54v3NAG1n3keQ8rxw8lsr1+GY2LU+Zc5dQLI32F9FIo318bxa4RbxyIwYao7skuBVEnffYX3eh2rEUWaXs1AR0YeJogWNr/4OL+RzRnV0Qd8xutC+p2NbePh9GOWN09Hkks9vYOC8XTMxCWMMFJYUwo2pIP5YvYocC4YMvl44RvoUAn29W6+0nF/Htnrt82630ocG/wBPD/Cj/kGIf1Up1Lr8HAHiokcM1777gV7sTcG/08P8KP8AkGEOc4XJqJj9HDdoz9sXqUqWtk2Tu90MhayAFG17r5/kO/1X3ixbqQW2+Y7Mtb7etR63Q6YVScNZwQklFjW4vus7s67MCLsCxR7vXFDOcPzRVgMyoBJf402E0aNHTemIOrzPninl+EyiZ3OY0roLFkkJatDiLu9CRsavvUetY1ildEeGIutL02kiAAUAJQt1udhoFA9N+uN3yYEhcNe77bbGQoSPae4KHt8fBXnVmkgh+EHa62M6B6osrHsw1EjQSPDcJfjiCHgUgygXWpkGYWZjqKlqIJ71EqTvQ8trxN2Xa2bjpsoO/fTwxJ6ap263QAHt/Cq3xx0XA8ySzSThwrROAHYC1e2vuizp2vxrevBryTwySCNUdtWiKFRRJA0wxqwG3QurEewjDK7uyTUanl8pGqNKbhREidVoqFA3ok2x00TfuHm5yPC0RzKhamWtN90dKoeFAVXlg4nHbL7QfwxZyPxa4uXraT3pPgwYMc2mJOhwlLmyLPd62SftF/1+jDfMtSk+z/vuxzbTbkECh9Hj1r+nv3xqItK3ioFb7rt16WwF/njGnr03uzXh7RtfuN9OoxAtHc96up2/qDWx8/HEU+Za6B93ht1Hu92/nvYxoNuHz6TRq/Z/3/HTpthrjm8m/eF7+0eXv8PD8MdJjNUYMGDGRz3Nn7v6/wDbgwc2/u/r/wBuDHXH0L+U+Mg/gP8AnBhrhVlPjIP4D/nBhrjph6ZV+IJcUg80Yfapx82UO0sd5QbA/ocfSefkqNt6sED6ffj555n5WzGRcuO/ETs46b9Aw+Q34HHLyZTfH5dfHdHnFeI5eWHTHEI221OocN9Fml/HHTfol4bbyynqoCr9a7N/V+w481y+fmkpAhs7VuxJ9gHXHsv6MeFSwZZxMml3fXud6oDeunT8cZx1ym3Xy5dajscGDBj0vKocG/08P8OP+QYqS8tozM2t7aQSn1fWW9Pyeg226Gt71Ndvg3+nh/hx/wAgxRnycttpRu0JcCXtKADbDu3vpB6V8nrjyZXVdMZsPywvUO9h2lGy+uwon1elWNPTe+oBC/IcuohjIdlCh1XZNu0Hfu1729dbA6DbEp4NPtbfF6AtMbKiRz3ST3WCFR3rut/PBluHukpJVlU9rqJewxaS0pQxql6Harr3XHO71YuWEk3K0yHAVhdRqbur2YvoFs1vpsmzeoknwvc3fXLiyLBry87wph4dI0WjdJiVqRiKFXZ2Yl/Kj5/YZvl6bs3ZAUYrQUMS3xYFa9W41Wel7A3jNyy+mphj801kgF9QN+p6dBi2ItIoGz4+/wD4/PHNR8BnYMxshtRq6N9qCLs94aOnSum+1WkyciPHpRrGkVY0jvGzStabH/2B6VhMrb6XLDH4pzndyL30ij7/AB/pi3k1pF9354oSKzKwSi1Mb8NW+m/OzX0Y0jWUMrapSiuTpIFlTHvqFWaa6HmfHbHTL6eefZxgxz88eYKSANIrlJa01saUppJBF2SB7PoxZzc0hkUKJBb9QO6FUrd0DZbeunVje2M6aMs2pKMB1rb/AL/36OuOMbNAsQATXTfrsPdf4X7ujRBmCqEmXVqjJG1EHsu1B22o668KDewhQvD2BLuGs6Ot7HQmvYf+5bb2DwIxqItLJqFjp02O+97jbb8PPbpjViNjfh0+n39SDdb9b3BOKuXy5N7+QG34dR4nqP8A8ZRZbY3t0o7gbHz6dB7uvniiPKhjpskWQevsBO/nv4/5x1sZ2HuGOcjhAI6UK26bHpXiOt2PLxq8dIvTGchnBgwYyrnubf3f1/7cGDmz939f+3BjrPQsdoQ8Ff8Agf8APL4stxU1Vd669nv+zGg4cZFhcSMhWPTsFNhhGT6yn5g6eZxr+om1au3e/wDZH5AfM8hjz5c9/wA1ELzMzEEkjqPL/u/4HHNczcbAb0cRCRWHwrOO4F8R7T7fD39OrfgbEV28n0LGPx0YXZjkdXVV7eUKoUKAsdAKAAPU6UMcp48t7qZb1/Psj5Jky6sypCsRb1JKI1j5oLMWFV08RvW2OxkzBStNWT4/jihNyiHRVaeQ6KptMWrYUDfZ9fG/PfF08GbYmdyQKvRH49fkYcM97Wb12vpmh47Y2OYF/wBcLzwh/wDzv9yPw+pjI4W//nf7kf8A/GO8z8mtCXgv+nh/hR/yDC1ecoO3eFu6ULAnUjUV+cisXSzsupRZIA3YAucnlhHGiAkhFVQT1OkAb1te2KOb5bglHfS92PU/LYMfeNaq1dLUY2rZ+YIQL1iu7fUAamCiyRSmz0O+xxAnNGWdmQvVMF7wNG1RrG3q/CKNRoEna8aPyblj6yE7AbnwDBqsb1YvT09mMLyZlgQ2liwoaixJpQgUWd6GhfsPmbdI0y/E43ZVibtNaNIux6L2fW6q+1UjzBxEeZokZQZSA5IBIPUUKAKktuyixY364Z5LgEUTKyAgqugd4+rpjWiPHaJPs9uK8PKGWVw4Q6lcyA6j6xKEk11PcXc7mtyca5RNKzcxREj4ext6oJs7bDSveNEd0b+dYv5SIv3lrQ1MG67HoR/nEH7H5eq0tQOoDUSA21sAbGo11N9T5nDeCEIqqopVAUD2AUPwwuX0cStuLdmp0xlh3iveAJCOEcmxtRIPjY+zFh+LVIVC2FKAm/nkqKFb95Te48OuLHoKd7ujvdfbvf0b74BkUsHSLG9/ST9O5J36WcY6VSTjRMYcoFNMWDOKXS+ndlB3NGgAbogXjVeOkkDsyC2wDNVMNAIbY6aLjcX0Ow2u3NwiJxTIOoYbkUQWIIIOxBZj9ONv1bH80e/e723u9jsN+prF6EHD+KNK2yAIY1e9VkawCqldNA1Z2Y1t84YlzuTD+JF7dL/DE8OXVL0qBddPYAB9gAH0YkxFcjBlAr90EqNq2vr4A3Yvw6fkHCRCx1NV4kgefXpfmL8QMMjllJsqL/79uJMXaKEPDwdz7LH47WPPF8CsGDE2owYMGIOe5s/d/X/twYObP3f1/wC3Bjrj6DrI/FJ/sX+UYj4xxIZeCWZgWESM5A6nSLryHvPTEmR+KT/Yv8oxLKAVIatNG76VW93tVY5/IQZzjObiy8sjwwK8ZUgCZnUqa1H4pWDDoAQAetjGvHuaJIJWjWJGCxJJbSMtl5uzqhG3Trfu2xYynCMg0DCOLLNATqfSEKWvixG3dHn0GJsxksmTl9awWv8Ap9WjboR2d9fA7eQPli9Iq5fmV2zpy5iVUtwrl2ttCgnSOz0N1I0h9Q0kkeTXiksixO0QVnAsBtRHt2UWxroBVnaxinBlsmmYkdBl1zFEyEaO0A2st4jwsn2YkzMuVzML62hlhB75LKyAijuboEbHAc3xLnqaPK5bMCEFZFYy92Q0yui6BpBMbm3I17AxlTvhynG5TnzlwsbRhSWKli6bWrSGgiajahN2PrdLqy3CspogJjg0RFewJC6VLVp0eFkgVXjVY2jyeVXMMyrAMwQWYgKJKIALH5VVQvF6HP8AL3Ok2Zy2YlEcYeNFkRT2igq6FhepSzAUakUaX8Kww4zxjMpl4ZoRD3wmpZNdlpDGEVNJ82Nk9AB7cS5TLcPEMvZjK9ixubSYyh8tdGvdeLcZyqRRBewWLUOyooE1WdOjwLXdVv1w/wAFU8bk9PGXVY2SiX0li6DTas+2hAzDSENsfWGwNRcN4lm2OZRxAzwhApTtAutgzMrE2TSmM7D5RG3XF9MllVzJYJCMyw1EgL2pFVfziK2vBmTlXjmVzCY7+GBK6dW3r77HYdd9hiDl+J8+zRZKKYRL2rPMrqVk27FZGPwYt0vQLLepdm8Pc9xyWPM5ZdCGGc6dQ1EhipYd8DQAaAA3Lb1Vb7twvIvllUx5dssh1L6hjB3BIPq+JB87N9cTycPynpKOyQ+k6e4Tp7TSARYHWgLFj24vQScN54OYbiAgjV/RVBiUE6pGqUGx4AvHQrcg34jDPlLjzZqJ2cANHK8RKq6htNGwsgDrseh8QcWhDlXM5AhLMNE5Gm6AO0hG+wvZum+M5KXLQQKYmhjgHqlSqx7nwIOmyftOJRz/ABzn85fOjKdkrM7QhDrYWJCAS1IQvjpFm9J6YxH+kMas6pjBOWPwel/jQH7M7lRo0yUGO4AYHfHTZnKQF1aRI9ZKhSwXUSmplAJ3JW2IrpucUstw7JElI48sTGroyqEJRXJ1qVHqhjdg9d7w6Fvhc8zBu3jjjZWodnIXDDSDdlFK7kiiPC/HCjj3OC5fOZXKgKXnca9RrSh1Ba82LDp5A+zDPhUGWhhJy4hSLdi0ekLt6xLDY0BVk7V7MWZ8nHLoZ0R9BDoSAdJrZlPgaPUYKS5nmGWLNSRSInZiCSaNu8L7PRYLsNNnUSQAdIAO97LeHc5ZiXJPMIl7VJUQ/BzUquqMWaGu12D+HXY9DjpoeBwJI8qwxiSQEO4UWwPUE+RoX50MRLyxlRCYBl4hEx1GPQNJO25Hidh18hi7iOcl/SOBHw8hFEmdMZZWJARGYKSLAJJcgKD4WfDF7h/NjycRlypRRGnaBWp7JjERPfI0OfhN1Xda3w/m4ZE6orRoyxlWRSopSnqlRVKR4V0xonBYBK0wijErimfSNRHkT9A99DE3BR5c4xLM2YjnRUeGQL3QwBDICCNYBYXYDUAa6DcY247zKuWaOPQzyzGoxYRCfJpW7qnyXdj4KcXOGcHhy6lYIkiDGyEUCzVWfPbbE+ZyqSIUkVXRhTKwBBHtB2OHW1K4uZVfNtlUQloxcjMQgArYord6UXtqUaR869sOcVZOxaVVbs2ljBZAdJdQdiyj1lB6WMWsSjnubP3X1/7cGDmz939f+3BjpPQdZH4pP9i/yjGc7FqjdaDalYUSVBsEUWAJUHzo15HBkhUaD/1X8hjXiU+iGRw6IVViHk9RSBsW3HdHjuMc/kcc/JuZfh82WVkh1sCiFjKNARQUeTShpmWyQDQNb4xxTkzMSegUYry8cSSb0LjkhcndCXX4I0AUNkWa6QQfpDmOTOZIg19rEgywvtGDIDSnX6732ibV2fXe6nz3O8sYygE2Tf0iNWeQatEdyIDIfhLMJDFBdHXpsgEhd9oa5Xl9xnpZezRYpNeu5NfaalUD4Mxjs60794ivO9tv2faPLzqsUTvNKXCAhFAFLHR7NgGVFUju9RihFzhI2dny5lyqJF2xEjXTFVjIX4wDVEXJl36FK097TUyPP0z5R8wfR9ayQIIBq1uH02Ftx3pbLRbVVar30zsZznJGafL5BBLGDlZEdo2sqSsgbVrAFuqAqO6ASzHu7VeTlaYcVOa7nYkluoveER1p0atVjqX018m98L8xz5KsWUYS5MnMpbkatMNyINbfCWY1DGM3pOutwNWnvHelJomhdDqfdhbYOam5VqDNIIo27Z1Kxo3ZKEj0CMagh0kadXqkWSMKOOcl5qbLZeNTHrj7YEFwQFkI0guYj2iqBTaVRm2ph4tcrzk7xTy+juWi0j0Zd8wLJ3kU0qg9RpLCg1FjsHPAeJdvAshaNtRb4piyiiRptgCWHQ2q73sMN2BLm+WJH4nHmFpYkIdjqUs7CJowAvZakFNv8JRq9NknG/BeXnE2aeWGJY5hEFiDB1uNpDddkoVSXBohjdm+mIW5tk/WfomqARgg6979S+x9eu3+X5aPC8LMtz/K0GakMmUBy6jT61TU5GtPhNo3rs06nXe9VbsWOYOR55uGx5WKSNXB1yKVPZyOxLNuN1QOxYCj6qjwxd4ryvLNxCCcaVSMxvI2oEkxiSlVTHqW+0NkSAV4E4XZ/n2aPKxTg5bXI8ymI6tUekNWqnJuGgZqHS9NbarcnN8gz0WWEmWZHEJMouhrSQlK7QgSSFA0e57oa9RC6r2K/BuSpo/ThLoZMxHJGoV6JDSTtsRH8GKmrvdobs3XXA5PnGQkhZI5JZpZHPfROy1rVowy+kt4GkX1m+m/yjzVJmppY3fLkRAhezu5fhHHapbEdlShPld8NvVamnMvHmysYZYmks0W6Rxj50jAMyp7QrfR1xN0J+I8qZiTN5GftYyuW0h0IIruEOyGzbNsKPQL13Ny5DgEsc+ZcRR9nIstxtNrErO4Kk3F8EpGoMO9648F3nzHNDLLBFpQCURn0hiRAxau7ERet2+SGKjcUWOxxBzY7Szr2DL2KsRCf9RLRADIhpOzPnrJsiwvi7CjM8lZmThs2WDpE0sryaSdalWGyM6qlDVRtV6ADfc4ZyctTk5VmkVxEkSyZdiyxal03IrILLAiwHDKaGynvY0XnR/RTP2Os9poKRsx7DYX6QSutCvVtMbUCKDDvGWbmtlbLppjqYITmSx9HJYjuRsLLuR6obQDtuT3cOxunLkwzMkhnLiRXCSMaky+oChGlGJl9pUN5lx0rRcp5gZd4vSCkhcMZ1LlpwALEoJ1JfQ9k4810+riynNTHMyRGEp2SuQjfHT6fGFPUKe0vfmq9cVoudXOXefsCzBwhhQkvDYsnMWtpXUhFehVa+uHY3zXLMzJl6KKsQAfK637BqPXtAokJHUawynxW+9iynL8ozbzGXtFdXCFiQ8Fivg1AMbA+bKGHizDbFbNc3si5ehGRMATmdR9GWzVBxbFj4XpB+cDtiynM7HNvAYuzCKxAkNSTaR1hX1WXzJa/NR1w7FTLcqZgQzReklZHZSMypYySAX3ZFY0gHT4Jl6mgniZzleZ4IVDIvZg68sHfsZbO+qShKCeve1iydQfrjOX50doZpfR2LRsq+jrZnS770ykDQPHuB9gaLdAZznFkghcLE3bA3mA59Gi321yVr9m6qCQbKYdiaXgkjcRjnEaJHGHBYOCZNSFRaCIEMDtZcjSOnSukwhHMbHOjLFBEBuHlJBm2v4ACw9eNsCPmkbh9iVXPc2fuvr/ANuDBzYd4x/u/t/xgxvH0G/aGJaKsyr0K77eFjrY9mKrcxQHYk/dODBjVwiNP19l/wCvqeW3l5YP15lvwr1PD7OmMYMThNKz+vcv+fyPPr4eOAcdy/5fI8unh4YMGFwgx+vMt5ez1P8AjEn7SQ+bfdOM4MOEGP2jg8z904BzHB5t904MGJwg1/X2Xu97u70eP2Y1/XmW6V/9P+MGDDhBn9e5f8/kefXw8cA49l/y+R5dPDwwYMOEGU4/lx028Nk/4xt+0kPm33TgwYvCDH7RQVVmv9pxn9o4PNvunBgxOEB+0cHmfunGP2ig8z904MGLwgz+0cHmfunB+0cHm33TgwYcID9o4Oln7pwftHB5n7pwYMThAftHB5n7pxj9ooOln7pxnBhwgDzHB5n7pxhuZofAsfq/5wYMXhAmnkbNzDSprYe4XuScGDBjcxibf//Z"/>
          <p:cNvSpPr>
            <a:spLocks noChangeAspect="1" noChangeArrowheads="1"/>
          </p:cNvSpPr>
          <p:nvPr/>
        </p:nvSpPr>
        <p:spPr bwMode="auto">
          <a:xfrm>
            <a:off x="0" y="-617538"/>
            <a:ext cx="22098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s://encrypted-tbn0.gstatic.com/images?q=tbn:ANd9GcTY3it6YSYJ17_urf7FffsUXLbSMCjL6Iyj5Q8YTpycXqQqGE6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2038350" cy="1295401"/>
          </a:xfrm>
          <a:prstGeom prst="rect">
            <a:avLst/>
          </a:prstGeom>
          <a:noFill/>
        </p:spPr>
      </p:pic>
      <p:pic>
        <p:nvPicPr>
          <p:cNvPr id="8206" name="Picture 14" descr="https://encrypted-tbn3.gstatic.com/images?q=tbn:ANd9GcSRBpK8HldCGjs4n0OWsCTo4JvVCg2ZM9wIs0t_gGPqwd1_LYIx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724400"/>
            <a:ext cx="3409950" cy="134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BA8E2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</TotalTime>
  <Words>389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My diary: from here to there</vt:lpstr>
      <vt:lpstr>diary</vt:lpstr>
      <vt:lpstr>PowerPoint Presentation</vt:lpstr>
      <vt:lpstr>*overheard (past of overhear)</vt:lpstr>
      <vt:lpstr>*border</vt:lpstr>
      <vt:lpstr>Immigration (border) patrol</vt:lpstr>
      <vt:lpstr>*opportunities</vt:lpstr>
      <vt:lpstr>*citizen</vt:lpstr>
      <vt:lpstr>Green card</vt:lpstr>
      <vt:lpstr>*Unions</vt:lpstr>
      <vt:lpstr>*strikes</vt:lpstr>
      <vt:lpstr>*boycotts</vt:lpstr>
      <vt:lpstr>escalators</vt:lpstr>
      <vt:lpstr>Giant saguaros</vt:lpstr>
      <vt:lpstr>They drive me nuts!</vt:lpstr>
      <vt:lpstr>Pushing and shoving</vt:lpstr>
    </vt:vector>
  </TitlesOfParts>
  <Company>Oklahoma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diary: from here to there</dc:title>
  <dc:creator>eytaylor</dc:creator>
  <cp:lastModifiedBy>Buckmaster, Jamie L.</cp:lastModifiedBy>
  <cp:revision>32</cp:revision>
  <dcterms:created xsi:type="dcterms:W3CDTF">2013-09-16T22:33:45Z</dcterms:created>
  <dcterms:modified xsi:type="dcterms:W3CDTF">2014-09-03T02:26:45Z</dcterms:modified>
</cp:coreProperties>
</file>