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65" r:id="rId3"/>
    <p:sldId id="266" r:id="rId4"/>
    <p:sldId id="267" r:id="rId5"/>
    <p:sldId id="261" r:id="rId6"/>
    <p:sldId id="268" r:id="rId7"/>
    <p:sldId id="269" r:id="rId8"/>
    <p:sldId id="260" r:id="rId9"/>
    <p:sldId id="270" r:id="rId10"/>
    <p:sldId id="271" r:id="rId11"/>
    <p:sldId id="262" r:id="rId12"/>
    <p:sldId id="27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03331-AF2A-4714-B192-2719E5AC747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F49C-4820-4DD1-B5E7-6747E5679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9/21/2013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eimages.net/data/media/210/member_of_the_royal_family_of_great_britain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Stealing </a:t>
            </a:r>
            <a:br>
              <a:rPr lang="en-US" dirty="0" smtClean="0"/>
            </a:br>
            <a:r>
              <a:rPr lang="en-US" dirty="0" smtClean="0"/>
              <a:t>Beauty</a:t>
            </a:r>
            <a:br>
              <a:rPr lang="en-US" dirty="0" smtClean="0"/>
            </a:br>
            <a:r>
              <a:rPr lang="en-US" sz="2700" dirty="0" err="1" smtClean="0"/>
              <a:t>Genre:A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nonfiction article </a:t>
            </a:r>
            <a:r>
              <a:rPr lang="en-US" sz="2700" dirty="0" smtClean="0"/>
              <a:t>in a newspaper or magazine tells a true story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4.2.3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753" t="26042" r="27965" b="6250"/>
          <a:stretch>
            <a:fillRect/>
          </a:stretch>
        </p:blipFill>
        <p:spPr bwMode="auto">
          <a:xfrm>
            <a:off x="3352800" y="2819400"/>
            <a:ext cx="289560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315" t="28125" r="45315" b="53125"/>
          <a:stretch>
            <a:fillRect/>
          </a:stretch>
        </p:blipFill>
        <p:spPr bwMode="auto">
          <a:xfrm>
            <a:off x="533400" y="3352800"/>
            <a:ext cx="23029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 </a:t>
            </a:r>
            <a:r>
              <a:rPr lang="en-US" dirty="0" smtClean="0">
                <a:solidFill>
                  <a:srgbClr val="00B050"/>
                </a:solidFill>
              </a:rPr>
              <a:t>Collect</a:t>
            </a:r>
            <a:r>
              <a:rPr lang="en-US" dirty="0" smtClean="0">
                <a:solidFill>
                  <a:srgbClr val="FFFF00"/>
                </a:solidFill>
              </a:rPr>
              <a:t>or</a:t>
            </a:r>
            <a:r>
              <a:rPr lang="en-US" dirty="0" smtClean="0">
                <a:solidFill>
                  <a:srgbClr val="FFC000"/>
                </a:solidFill>
              </a:rPr>
              <a:t>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Wealthy people who pay a lot of money to collect art</a:t>
            </a:r>
            <a:endParaRPr lang="en-US" dirty="0"/>
          </a:p>
        </p:txBody>
      </p:sp>
      <p:pic>
        <p:nvPicPr>
          <p:cNvPr id="26626" name="Picture 2" descr="http://t3.gstatic.com/images?q=tbn:ANd9GcQNvp9ko_OnvodBZQSrmVuHHx6B1c6Fgte6g8K4_WsVLAORa6Rz:uanews.ua.edu/wp-content/uploads/2008/10/pauljones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2714625" cy="1685926"/>
          </a:xfrm>
          <a:prstGeom prst="rect">
            <a:avLst/>
          </a:prstGeom>
          <a:noFill/>
        </p:spPr>
      </p:pic>
      <p:pic>
        <p:nvPicPr>
          <p:cNvPr id="26628" name="Picture 4" descr="http://t3.gstatic.com/images?q=tbn:ANd9GcSaPZ1_ZNkaLAlxWpvw9U_tQe5DIkHlQ-pyyjhCs_uwSpwBtKt6LA:www.blouinartinfo.com/sites/default/files/20121002ukcollectors-promo1.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514600"/>
            <a:ext cx="2771775" cy="1647825"/>
          </a:xfrm>
          <a:prstGeom prst="rect">
            <a:avLst/>
          </a:prstGeom>
          <a:noFill/>
        </p:spPr>
      </p:pic>
      <p:pic>
        <p:nvPicPr>
          <p:cNvPr id="26630" name="Picture 6" descr="http://t2.gstatic.com/images?q=tbn:ANd9GcQ2vfh_buww11xQV7anwKlBcuxalNF0S_AV-X2pFnY8ilZgPBi7:www.artmarketmonitor.com/wp-content/uploads/2009/03/2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00600"/>
            <a:ext cx="2533650" cy="1800225"/>
          </a:xfrm>
          <a:prstGeom prst="rect">
            <a:avLst/>
          </a:prstGeom>
          <a:noFill/>
        </p:spPr>
      </p:pic>
      <p:pic>
        <p:nvPicPr>
          <p:cNvPr id="26632" name="Picture 8" descr="http://t0.gstatic.com/images?q=tbn:ANd9GcTNcmGTbjIRBjkd_egbJOLEx-mKC0uQZoS2U5PZHTkdLykFWsKO:clarkeartconsulting.com/blog/wp-content/uploads/2009/06/Cheech-Marinas-art-collection-LAtim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495800"/>
            <a:ext cx="27622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*heritage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We must protect our heritage.</a:t>
            </a:r>
          </a:p>
          <a:p>
            <a:pPr>
              <a:buNone/>
            </a:pPr>
            <a:r>
              <a:rPr lang="en-US" dirty="0" smtClean="0"/>
              <a:t>Meaning: cultural history</a:t>
            </a:r>
            <a:endParaRPr lang="en-US" dirty="0"/>
          </a:p>
        </p:txBody>
      </p:sp>
      <p:pic>
        <p:nvPicPr>
          <p:cNvPr id="5124" name="Picture 4" descr="http://t1.gstatic.com/images?q=tbn:ANd9GcTMTGiP7aDxdF29uerceUExgShYHOrZUIpZ523GmW1t4RecDiIQ:support.prometheanplanet.com/upload/img_400/Heritage-T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2419350" cy="1895476"/>
          </a:xfrm>
          <a:prstGeom prst="rect">
            <a:avLst/>
          </a:prstGeom>
          <a:noFill/>
        </p:spPr>
      </p:pic>
      <p:pic>
        <p:nvPicPr>
          <p:cNvPr id="5126" name="Picture 6" descr="http://t2.gstatic.com/images?q=tbn:ANd9GcR4-C8L1KTXDzgkOn9pD0lVwHeMfwNazfFqBNEV6er7L-BPFf--5Q:rescue.ceoblognation.com/wp-content/blogs.dir/37/files/2012/11/NativeAmeric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257800"/>
            <a:ext cx="3581400" cy="1276350"/>
          </a:xfrm>
          <a:prstGeom prst="rect">
            <a:avLst/>
          </a:prstGeom>
          <a:noFill/>
        </p:spPr>
      </p:pic>
      <p:pic>
        <p:nvPicPr>
          <p:cNvPr id="5128" name="Picture 8" descr="http://t3.gstatic.com/images?q=tbn:ANd9GcQGjcybs5qq2It6YcQkUW8Kejz8zpPpF7GXgpgCeM4AtsOLXjtr_g:www1.pgcps.org/uploadedImages/Home/Stories/2008-09/September/Hispanic-Herit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95600"/>
            <a:ext cx="2286000" cy="1828800"/>
          </a:xfrm>
          <a:prstGeom prst="rect">
            <a:avLst/>
          </a:prstGeom>
          <a:noFill/>
        </p:spPr>
      </p:pic>
      <p:pic>
        <p:nvPicPr>
          <p:cNvPr id="5130" name="Picture 10" descr="http://t0.gstatic.com/images?q=tbn:ANd9GcT4lFcYQTjuFzTKDnl3dU0eAywTD5aH1xCdU-7hXuey_OAHO9E6Iw:https://www.gswcf.org/_asset/zdv7rx/Hispanic_Heritage_Month_small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3122821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sale at which things are sold to those who offer to pay the most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7650" name="Picture 2" descr="http://t1.gstatic.com/images?q=tbn:ANd9GcSVM6oe4BwzzXAyA8Si2Q4Qq9JoeTNikQErT3lohmwyIyQDSWm9Ng:blogs.kqed.org/bayareabites/files/2010/05/MOW09_a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19400"/>
            <a:ext cx="2838450" cy="1609726"/>
          </a:xfrm>
          <a:prstGeom prst="rect">
            <a:avLst/>
          </a:prstGeom>
          <a:noFill/>
        </p:spPr>
      </p:pic>
      <p:pic>
        <p:nvPicPr>
          <p:cNvPr id="27652" name="Picture 4" descr="http://t1.gstatic.com/images?q=tbn:ANd9GcQY_-4d_IVBMLsJOIMrX5CMN0xt2M9v9ywMr_f-qyrqIfPXgCXE:www.globalpost.com/sites/default/files/imagecache/gp3_slideshow_large/photos/2013-February/china_art_auction_2013_02_1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2619375" cy="1743076"/>
          </a:xfrm>
          <a:prstGeom prst="rect">
            <a:avLst/>
          </a:prstGeom>
          <a:noFill/>
        </p:spPr>
      </p:pic>
      <p:pic>
        <p:nvPicPr>
          <p:cNvPr id="27654" name="Picture 6" descr="http://t0.gstatic.com/images?q=tbn:ANd9GcTwFoGhImSUNQpkn-aROhv3CK8inDmVqYitd6Jyb1-CofJE2sCr8Q:goodwilleasttexas.com/wp-content/uploads/2011/05/auction_s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8600"/>
            <a:ext cx="1876425" cy="1475924"/>
          </a:xfrm>
          <a:prstGeom prst="rect">
            <a:avLst/>
          </a:prstGeom>
          <a:noFill/>
        </p:spPr>
      </p:pic>
      <p:pic>
        <p:nvPicPr>
          <p:cNvPr id="27656" name="Picture 8" descr="http://t3.gstatic.com/images?q=tbn:ANd9GcQZ-JNZXK97_8A9nSF4SN4I3OV3S07NG33fMlOXFauEjmkRkufjtQ:reservationresources.com/blog/wp-content/uploads/2013/09/Edvard-Munchs-The-Scream-May-2012-Sothebys-Au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724400"/>
            <a:ext cx="267652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*preserve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protect, to keep safe from harm or loss</a:t>
            </a:r>
          </a:p>
          <a:p>
            <a:endParaRPr lang="en-US" dirty="0" smtClean="0"/>
          </a:p>
          <a:p>
            <a:r>
              <a:rPr lang="en-US" sz="2400" dirty="0" smtClean="0"/>
              <a:t>Luckily, the auction sale was stopped in time to </a:t>
            </a:r>
            <a:r>
              <a:rPr lang="en-US" sz="2400" i="1" u="sng" dirty="0" smtClean="0"/>
              <a:t>preserve </a:t>
            </a:r>
            <a:r>
              <a:rPr lang="en-US" sz="2400" dirty="0" smtClean="0"/>
              <a:t>some of China’s history</a:t>
            </a:r>
          </a:p>
          <a:p>
            <a:endParaRPr lang="en-US" sz="2400" dirty="0" smtClean="0"/>
          </a:p>
          <a:p>
            <a:r>
              <a:rPr lang="en-US" sz="2400" dirty="0" smtClean="0"/>
              <a:t>We can </a:t>
            </a:r>
            <a:r>
              <a:rPr lang="en-US" sz="2400" i="1" u="sng" dirty="0" smtClean="0"/>
              <a:t>preserve</a:t>
            </a:r>
            <a:r>
              <a:rPr lang="en-US" sz="2400" dirty="0" smtClean="0"/>
              <a:t> food or Nature</a:t>
            </a:r>
            <a:endParaRPr lang="en-US" sz="2400" dirty="0"/>
          </a:p>
        </p:txBody>
      </p:sp>
      <p:pic>
        <p:nvPicPr>
          <p:cNvPr id="4098" name="Picture 2" descr="http://t3.gstatic.com/images?q=tbn:ANd9GcR3zCONbjSdFrTbPi2gVkMfAcXs5onwER62x-7E_mP0iKBm0kn8vQ:maximumsurvival.net/wp-content/uploads/food-preser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343400"/>
            <a:ext cx="2619375" cy="1743076"/>
          </a:xfrm>
          <a:prstGeom prst="rect">
            <a:avLst/>
          </a:prstGeom>
          <a:noFill/>
        </p:spPr>
      </p:pic>
      <p:pic>
        <p:nvPicPr>
          <p:cNvPr id="4100" name="Picture 4" descr="http://t1.gstatic.com/images?q=tbn:ANd9GcQCGZMc3t7COhsOBqsTKJvuIYNF80E0WDZpYN7eTP-NOlBJdwFC:www.ohio-nature.com/image-files/goll-woods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2276475" cy="2009776"/>
          </a:xfrm>
          <a:prstGeom prst="rect">
            <a:avLst/>
          </a:prstGeom>
          <a:noFill/>
        </p:spPr>
      </p:pic>
      <p:pic>
        <p:nvPicPr>
          <p:cNvPr id="4104" name="Picture 8" descr="http://t3.gstatic.com/images?q=tbn:ANd9GcRw12cTf8wWUwzL-zTwtE8Mop9TsqPRMIlgI6b1CiOVBoVwQqB_:www.privatecommunities.com/images/discovery_packages/BalsamMountainPrese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038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over</a:t>
            </a:r>
            <a:r>
              <a:rPr lang="en-US" dirty="0" smtClean="0">
                <a:solidFill>
                  <a:srgbClr val="00B050"/>
                </a:solidFill>
              </a:rPr>
              <a:t>joy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Feeling great joy, being very happy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smtClean="0"/>
              <a:t>can make </a:t>
            </a:r>
            <a:r>
              <a:rPr lang="en-US" dirty="0" smtClean="0"/>
              <a:t>you feel </a:t>
            </a:r>
            <a:r>
              <a:rPr lang="en-US" i="1" u="sng" dirty="0" smtClean="0"/>
              <a:t>overjoyed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http://t3.gstatic.com/images?q=tbn:ANd9GcRsQGjaDP9YTLpv0ObZ7SwfWAqEcUn0Vltm2NR2oCPy0jtedWVlyA:us.123rf.com/400wm/400/400/auremar/auremar1206/auremar120618272/14194865-overjoy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1743075" cy="2619375"/>
          </a:xfrm>
          <a:prstGeom prst="rect">
            <a:avLst/>
          </a:prstGeom>
          <a:noFill/>
        </p:spPr>
      </p:pic>
      <p:pic>
        <p:nvPicPr>
          <p:cNvPr id="3076" name="Picture 4" descr="http://t3.gstatic.com/images?q=tbn:ANd9GcQG19Zv4YtyxX1znQgRiYA2kRllVa-4_egM0RNuiIxUJSEODY_iuA:4.bp.blogspot.com/_iTkMG63Mp38/SvF4fex_w3I/AAAAAAAACKU/39Oa-Ia8Za8/s400/overjoy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514600"/>
            <a:ext cx="1847850" cy="2466975"/>
          </a:xfrm>
          <a:prstGeom prst="rect">
            <a:avLst/>
          </a:prstGeom>
          <a:noFill/>
        </p:spPr>
      </p:pic>
      <p:pic>
        <p:nvPicPr>
          <p:cNvPr id="3078" name="Picture 6" descr="http://t1.gstatic.com/images?q=tbn:ANd9GcScJNYWf4Yq7v5VChit7oSGyPq7wSouN8FuoO42mfbZt5wBTjnk:images.inmagine.com/img/aspireimages/x241/bxp196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362200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China</a:t>
            </a:r>
            <a:r>
              <a:rPr lang="en-US" sz="2400" dirty="0" smtClean="0"/>
              <a:t> is a huge country. It’s easy to find it on the map. Can you find </a:t>
            </a:r>
            <a:r>
              <a:rPr lang="en-US" sz="2400" i="1" dirty="0" smtClean="0"/>
              <a:t>China</a:t>
            </a:r>
            <a:r>
              <a:rPr lang="en-US" sz="2400" dirty="0" smtClean="0"/>
              <a:t>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www.mapsnworld.com/worldmap-bigger-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095875" cy="347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is the world's </a:t>
            </a:r>
            <a:r>
              <a:rPr lang="en-US" sz="2400" dirty="0" smtClean="0"/>
              <a:t>most populous country, </a:t>
            </a:r>
            <a:r>
              <a:rPr lang="en-US" sz="2400" dirty="0" smtClean="0"/>
              <a:t>with </a:t>
            </a:r>
            <a:r>
              <a:rPr lang="en-US" sz="2400" dirty="0" smtClean="0"/>
              <a:t>a population of over </a:t>
            </a:r>
            <a:r>
              <a:rPr lang="en-US" sz="2400" dirty="0" smtClean="0">
                <a:solidFill>
                  <a:srgbClr val="C00000"/>
                </a:solidFill>
              </a:rPr>
              <a:t>1.35</a:t>
            </a:r>
            <a:r>
              <a:rPr lang="en-US" sz="2400" dirty="0" smtClean="0">
                <a:solidFill>
                  <a:srgbClr val="C00000"/>
                </a:solidFill>
              </a:rPr>
              <a:t> </a:t>
            </a:r>
            <a:r>
              <a:rPr lang="en-US" sz="2400" dirty="0" smtClean="0">
                <a:solidFill>
                  <a:srgbClr val="C00000"/>
                </a:solidFill>
              </a:rPr>
              <a:t>billion!!!.</a:t>
            </a:r>
          </a:p>
          <a:p>
            <a:r>
              <a:rPr lang="en-US" sz="2400" dirty="0" smtClean="0"/>
              <a:t> 1 out of 5 people in the world is Chinese.</a:t>
            </a:r>
          </a:p>
          <a:p>
            <a:endParaRPr lang="en-US" sz="2400" dirty="0" smtClean="0"/>
          </a:p>
          <a:p>
            <a:r>
              <a:rPr lang="en-US" sz="2400" dirty="0" smtClean="0"/>
              <a:t>Chinese flag                            The Great Wall of China</a:t>
            </a:r>
            <a:endParaRPr lang="en-US" sz="2400" dirty="0"/>
          </a:p>
        </p:txBody>
      </p:sp>
      <p:sp>
        <p:nvSpPr>
          <p:cNvPr id="21506" name="AutoShape 2" descr="data:image/jpeg;base64,/9j/4AAQSkZJRgABAQAAAQABAAD/2wCEAAkGBwgHBhMIBwgWFRUWDRYWFBgUFBsXFRwXHB0iIiAbHx8fKCgiHiYxHxsVJz0hMS83Mi4wICs/PTMsNygtMywBCgoKDg0OFxAQGzMmICQzNDc3MS83Nzg4NzUvNzcyNzYyNzQ3Lzc0NDQ3NCssLDE0NywsNTc0LCw3LCwsNywvLP/AABEIALgBEgMBEQACEQEDEQH/xAAcAAEAAgMBAQEAAAAAAAAAAAAABQcEBggDAQL/xAA8EAABAgMEBwUHAgUFAAAAAAAAAQMCBAUGERZVEiExdJKTsTU2QVGyEyJhcYGRoRTRBzJSctIVQsHC4f/EABsBAQADAQEBAQAAAAAAAAAAAAADBAUGBwIB/8QAMhEBAAECAwcCBQQDAAMAAAAAAAECAwQRUQUTFTEzU3ESITRBgaHRImGR8FKxwSPh8f/aAAwDAQACEQMRAD8A8rQ1yrs16YaaqbqQpMxoiI4tyJfsM27driuYiXbYDAYavDW6qqImZhH4hrWbPcxSPfXNVv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gxDWs2e5ijfXNThmE7cGIa1mz3MUb65qcMwnbh8W0Nau7We5ijfXNThmE7cLxpDkcdJZjjjVVWXbVVVdarooatPKHAXfauqI1lR9pu8czvTnUyr3Uqd/sz4S14RhGvAAAAAAAAAD3kpN+ef8AYSkGlGqKqQ3oirdtuv2rdetxHdu0WqfVXOUavi5cpt0+qucoZ1Ooc1NxOxPwK3A1AquLElyoqJqhuXxK9/GUW/RFM5zVy/KC9i6KIp9PvNXJFJsLi0AAAAAAAAAAAAAAAAAAAAAAAC7AOgaL2OxuzfpQ2aeUPMr3Uq8ypG03eOZ3pzqZV7qVO/2Z8Ja8IwjXgAAAy6ZT3qlMKxLprRqOP6Qpf1uT6kF+/TZpiqrWI/lFevU2qfVVrEfyxEW9L0J0oAAASVn5OZnKnAss6kGhHDFE5EtyQIi7f/PH7lXGXaLdqfXGeftlqr4q7RRbn1Rnn8tVo1CoUtyjOvzDyRs3aDiwe95Jdq8daHIWbF+m/TTTGVXOM3L2rN6L1NNMZVc4zVVVv9L/AFF9IVzR8nETV8lTX9/up2OH3/p/82Wf7Oqsb70/+XLP9mCWEwAAAAAAAAAAAAAAAAAAAAAAXYB0DRex2N2b9KGzTyh5le6lXmVI2m7xzO9OdTKvdSp3+zPhLXhGEa8AAAG//wAMpJEl3Z+OHbGjcPyRL1/Kon0+BzW3b36qLUeWDtm7+qm3HlqNoJD/AEysuyiJqSO+H+1dadbjbwd/f2Ka9f8AbWwt7fWaa0cWlgAAPC4DLl595invSMK+47oKqeUUMSKi/ZFQgrsU1XKLnzpz+8ZIq7NNVym586c/vDEJ0r2dlnmmIH44PdjRdGLwW5blT56thHTcpqqmmJ945vimumqqaYn3h5aMWhp6K3X3X3ar/mfecZ5PvOM8nw/QAAAAAAAAAAAAAAAAAAAAuwDoGi9jsbs36UNmnlDzK91KvMqRtN3jmd6c6mVe6lTv9mfCWvCMI157Skq/OzCS8rBpRLsTSRL/AJXqifQjuXKbdM1VzlD4uXKbdPqqn2SmE6/lkXFB/kVOJ4TuR9/wrcQw3+f+/wAGE69lkXFB/kOJ4T/OPv8Ag4hhv8/9/hZdnJBaZRGpWOG6JG0WP+9dcX5VTlMbf31+uuOWft4+TmsXe3t6quOWft4a3byz85UJxubp0ssa+zWGO5UTYt6LrVPNTV2Rjrdqiq3dqy984aWzMZbtUVUXJy+cNXwrXssi4oP3NfiWE7kff8NPiGG/z/3+Hm/Zusy7SvPyCwwol6rFFAiIn3PqjaGGrmKaa85+v4fVOOw9UxTTVnPifwii4tAAD1lWIpl9GYI4YVXxjjSCH6qp8XK4opmqYmfEZvmuuKKfVMT9IzWjQqBLQWfhp0/FA+ntFj93XCiqt+pdv18TkcXjq5xM3bedM5ZOXxWMrnETdt50zyabbxt9mrozFL6DULaQspCl0Gj4ql3jf4fBDc2RVTVZmr1Z1TPvq2dmVU1WpqzzqmffVrZqtEAAAAAAAAAAAAAAAAAAAAuwDoGi9jsbs36UNmnlDzK91KvMqRtN3jmd6c6mVe6lTv8AZnwlrwjCNeAN0s1bZyXWGVrMWlBsRzbEn93mnx2/MwcdsemvOux7Tp8vpp/pjYzZcVZ12fadPwsBh5qYZR5hxIoYkvRUW9FQ5uuiqiqaaoymGBVTNMzTVGUw/Z8vwAi65XZKiMaU1HfEqLoQJ/NF+yfFS3hMFdxNWVEe3zlZw2EuYicqY9tVY160E9W3b5mK6BF92CH+VPivmvx6HW4TA2sNH6eerpsNg7eHj9PPVFFxaAAACYpFajplGmZVmJUidWBILtV23Tiv8Fu0U+pRxOEi9ftV1cqc8/tl/wBVMRhYvXrdc8qc8/8An/WFMVOfmZf9PMzcUcKKiokS6Vyp5X60J6MPaoq9VNMRP7JqLFuir1U0xE/sxCdKAAAAAAAAAAAAAAAAAAAAXYB0DRex2N2b9KGzTyh5le6lXmVI2m7xzO9OdTKvdSp3+zPhLXhGEa8AALA/hiy+ku89E4uhppDDD/t0tqxflEOa29XT6qKcvfVgbZqp9VFOXvq3cwGKAU1aRh2Wrz7T7ixRI7tiW9VRURU/Cod1ga6a8PRVTGUZOxwlcVWKJpjKMkaWlgAAAAAAAAAAAAAAAAAAAAAAAAAAAAXYB0DRex2N2b9KGzTyh5le6lXmVI2m7xzO9OdTKvdSp3+zPhLXhGEa8AALaoiS9n7LtrPOJAiQaUar/VFruTzXXccXiprxeLqi3GfvlHiHJ4masTiavRGen0afX7aTk89oUyJWm0W9F1acSp4r5J8PubmD2RatRnd/VM/xH91bGF2Xbtxnc/VP2bBZq2jE+qStTugcXUkWyCJf+q/Azcdsiq1nXa96dPnH5UMZsuq3nXa94+8flE/xMkvZzzU9DDqjgWCJfjDrT8Kv2Lmwr2duu3Py9/5WtjXc6Krenv8Ay0s3myAAAHrKyzs2+jEvCixKupFihhvXyviVE+h8XLlNumaquUf35PmuumimaquX90bdZ+yE8rMzDUpbQWKWWBq9YV95Vvv91V2LDD9zExm1bXqtzaqzynOefL6sjFbSt5293OeU5z4+qAqVn6jS5f28/BDAirciaaLEq/BE2mlYx1m/V6bczP0X7OMtXqvTbmZ+iLLi0AAAAAAAAAAAAAAAAAAAAXYB0DRex2N2b9KGzTyh5le6lXmVI2m7xzO9OdTKvdSp3+zPhLXhGEa8Aeku5CzMQOxwaSQxwxKl919y33X+F+y8+K6ZqpmmJyzfNceqmYj5sqsVacrEz7eccv8A6YU/lhTyRP8Akhw2Ft4ej00R9fnKLD4e3Yp9NEfXVgllOAScVamXqQtNm19pDpIraxL70Cp5L4pdquKkYOim9F6j2n5/urRhaKbsXaPafn+6MLayAAAACwqVaeWo1EYZqL8bjkUOkqJ70UECr7t6r8LtW05nEbOrxN+5VaiKaY+8xz/+8nP38BXfvV1W4iKY+8/36NYtg9DNVpZpmZ9o243DE2t66odiw3LsuVF1Gts2iaLEUVU5TE5T+Wns+maLPomMpj2n8oQ0F0AAAAAAAAAAAAAAAAAAAAuwDoGi9jsbs36UNmnlDzK91KvMqRtN3jmd6c6mVe6lTv8AZnwlrwjCNeAAAAAAAAAGTT5F+ozP6aVRFjVFVEVblW7aiX6r7vAhvXqbNPrr5I7t2m1T6quSSlLOTn6Z+an2Im4WWoluiS5YortSJ5p8Srcx9v1W6LcxM1T/ABCtXjbfqootznNU/ZCGgugAAAAAAAAAAAAAAAAAAAAAAAuwDoGi9jsbs36UNmnlDzK91KvMqRtN3jmd6c6mVe6lTv8AZnwlrwjCNeAAAAAAAAAEhQ5VZmowL+qhahgjhiicjiSFIURfBV8fJCti7notT+mapn2yj3z/APWqDE3PRbn9PqmfbKPn/fmtCarVKeozs0jiPNwJouJDct9/hctya7zkbeDv036KMvTVPJzFGFvU3qaMvTVPJVtVmJCYf06dIK0nksaxfjwOvw9u7RTldr9U+MnUWKLtNOVyr1T4YJYTAAAAAAAAAAAAAAAAAAAAAABdgHQNF7HY3Zv0obNPKHmV7qVeZUjabvHM7051Mq91Knf7M+EteEYRrwAAAAAAAAAAZEvOPS8u4w3H7rkKJGnnct6L8/3Iq7VNdVNU86eT4qt01VU1TzjkxyV9gAAAAAAAAAAAAAAAAAAAAAAAuwDoGi9jsbs36UNmnlDzK91KvMqRtN3jmd6c6mVe6lTv9mfCWvCMI14AAAAAAAAAAAAAAAAAAAAAAAAAAAAAAAAAAAALsA6BovY7G7N+lDZp5Q8yvdSrzKkbTd45nenOplXupU7/AGZ8Ja8IwjXgAAAAAAAAAAAAAAAAAAAAAAAAAAAAAAAAAAAAuwDoGi9jsbs36UNmnlDzK91KvMqRtN3jmd6c6mVe6lTv9mfCWvCMI14AAAAAAAAAAAAAAAAAAAAAAAAAAAAAAAAAAAALsA6BovY7G7N+lDZp5Q8yvdSrzKkbTd45nenOplXupU7/AGZ8Ja8IwjXgAAAAAAAAAAAAAAAAAAAAAAAAAAAAAAAAAAAAuwDoGi9jsbs36UNmnlDzK91KvMqRtN3jmd6c6mVe6lTv9mfCWvCMI14AAAAAAAAAAAAAAAAAAAAAAAAAAAAAAAAAAAALsA6BovY7G7N+lDZp5Q8yvdSrzKkbTd45nenOplXupU7/AGZ8Ja8IwjXgAAAAAAAAAAAAAAAAAAAAAAAAAAAAAAAAAAAAuwDoGi9jsbs36UNmnlDzK91KvMqRtN3jmd6c6mVe6lTv9mfCWvCMI14AAAAAAAAAAAAAAAAAAAAAAAAAAAAAAAAAAAALsA6BovY7G7N+lDZp5Q8yvdSrzKkbTd45nenOplXupU7/AGZ8Ja8IwjXgAAAAAAAAAAAAAAAAAAAAAAAAAAAAAAAAAAAAuwDoGi9jsbs36UNmnlDzK91KvMqRtN3jmd6c6mVe6lTv9mfCWvCMI14AAAAAAAAAAAAAAAAAAAAAAAAAAAAAAAAAAAALsA6BovY7G7N+lDZp5Q8yvdSrzKkbTd45nenOplXupU7/AGZ8Ja8IwjXgAAAAAAAAAAAAAAAAAAAAAAAAAAAAAAAAAAAAuwDoGi9jsbs36UNmnlDzK91KvMqktBZ2tP12YdZpbqwxTEawqkC3Kl+0z7tmua5mIdlgNo4W3hrdFVcRMQj8MV3KHeBSPcXNFviuD7kGGK7lDvAo3FzQ4rg+5Bhiu5Q7wKNxc0OK4PuQYYruUO8CjcXNDiuD7kGGK7lDvAo3FzQ4rg+5Bhiu5Q7wKNxc0OK4PuQYYruUO8CjcXNDiuD7kGGK7lDvAo3FzQ4rg+5Bhiu5Q7wKNxc0OK4PuQYYruUO8CjcXNDiuD7kGGK7lDvAo3FzQ4rg+5Bhiu5Q7wKNxc0OK4PuQYYruUO8CjcXNDiuD7kGGK7lDvAo3FzQ4rg+5Bhiu5Q7wKNxc0OK4PuQYYruUO8CjcXNDiuD7kGGK7lDvAo3FzQ4rg+5Bhiu5Q7wKNxc0OK4PuQYYruUO8CjcXNDiuD7kGGK7lDvAo3FzQ4rg+5Bhiu5Q7wKNxc0OK4PuQYYruUO8CjcXNDiuD7kGGK7lDvAo3FzQ4rg+5Bhiu5Q7wKNxc0OK4PuQYYruUO8CjcXNDiuD7kGGK7lDvAo3FzQ4rg+5Bhiu5Q7wKNxc0OK4PuQYYruUO8CjcXNDiuD7kGGK7lDvAo3FzQ4rg+5Bhiu5Q7wKNxc0OK4PuQYYruUO8CjcXNDiuD7kGGK7lDvAo3FzQ4rg+5AtmK9d2Q7wKNxc0OK4PuQu2ktON0pmByBUVGIEVFTWipChqU8ocFdnOuqY1l//9k="/>
          <p:cNvSpPr>
            <a:spLocks noChangeAspect="1" noChangeArrowheads="1"/>
          </p:cNvSpPr>
          <p:nvPr/>
        </p:nvSpPr>
        <p:spPr bwMode="auto">
          <a:xfrm>
            <a:off x="0" y="-1076325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08" name="Picture 4" descr="http://www.newsfirst.lk/english/sites/default/files/China_fl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1952625" cy="1306557"/>
          </a:xfrm>
          <a:prstGeom prst="rect">
            <a:avLst/>
          </a:prstGeom>
          <a:noFill/>
        </p:spPr>
      </p:pic>
      <p:sp>
        <p:nvSpPr>
          <p:cNvPr id="21510" name="AutoShape 6" descr="data:image/jpeg;base64,/9j/4AAQSkZJRgABAQAAAQABAAD/2wCEAAkGBxMSEhQTEhQWFRUXGBgaGRgYFxgeFxoaFxcXHBwaHBwaHCggGBwlGxwYIjEhJSksLi4uGB8zODMsNygtLisBCgoKDg0OGxAQGywkICQsLCwsLC8sLCw0MCwsLCwsLCwvLCwvLCwsLCwsLCwsLCwsLCwsLCwsLCwsLCwsLCwsLP/AABEIAMIBAwMBIgACEQEDEQH/xAAcAAABBQEBAQAAAAAAAAAAAAAEAAIDBQYBBwj/xABAEAABAgQDBQYEBQIFAwUAAAABAhEAAyExBBJBBSJRYXEGE4GRofAyscHRFEJS4fEHIzNicoKyFaLCQ2NzkqP/xAAaAQACAwEBAAAAAAAAAAAAAAACAwABBAUG/8QANREAAgIBAwIEBAQFBAMAAAAAAAECEQMSITEEQRQiUWETMoHwBXGRoSMzsdHhU2LB8SRCQ//aAAwDAQACEQMRAD8ACGDgmThH0iwSE6wgtKTWnhHXj1EZcCpYJIFk7PraLTDSGhsjGSzq3UQfKKTYg9DB/FQHw2CTpiUipaBfxp0IV4RcqwiVfEkHqI6jZ8sflHlFOSfJcW0UyZ81WhA5J+sFy5Uwiix6xZDBJ0AHSkSiSwNT4xLRdsqkSp2igYfJE16vFilBArXwhpmHUK8BA2i1JjEHiISkHhA89RKt1BPB3EdTNnBtwMNHEWmVJd0SLQYhmBUGKRmAdBfRzrEcnBKus+AglJclb1RWzAefhEKknnF5+HHCI5uDi9aKWxnVoPOOB+MXC8NS0CzMGbtEckGrAFiBlkxaIkcRDZ2GGgiaiyoIMN7qLQ4M6RPh8BWsXrKaKoFtIcsJNYvV7MBEBTdnZdHiORSK0pAsY6Em4MSrSBT5xLIS9hFOaXJelvgHc+xA81TGtTFp3J4RAucB+VXlE1plaXEplDeNUxKqU4tFwrDpOgryh34aL1oBozU6QRYRX4iUTdJ8G+8a+ZhhAM/BCL1g6THqwhe0KNKcFCitZKLaXMMSpW9GDQFLniJROEc7SdLUHS5I4CLPDKDigcRRysRBaZ0RplKSL8TRxiaXMBDiM8J0ESZxgo6kgJKMmWffrdsnrC79ZPwsIZLnvEomMQ4vqYiyepHj9CeWgm4LQSnDBoDO0QmweIZm116NBK2A1RaJwwEI4aK5G2jw9Y4jGLUd0EDrA3P0JoXqHzMMp6MBzeGTMIsipANLPDErmG5h3dqVTPbl+8Wpsjghq8GsMQv38olZTVAgdaijeXMYDjaB17WRMolQ8afOLsFoimTXevlAywdX8Y6ulohmrJuYcirHomgaRHNmvERhvdmJsXbJjiTxhisWr9RhJkeMITkJcOkHwirRe5D3h0fweCMKslVc3jEapyUiqhHUY1H6h5iBcy1ALOzQqrxKjAAQKvb0hB1V/pL+b0hs3tRK0BHWEvK26oYsdLkM/CDnDTIgKV2hlqBeni3zgsbRSpgBRup6xHka7EWO+42ZJgSagiDZ+PR4xXT8eHuG4NUesFHK32AliruDYsqApFFiMWty5i9XtBDVB8BFRiJiK084apMU4leMUrnCicrHD35RyC1FaSReJloLFaQXa4p14QXJmJV8KgroQY87Wsk6C7ABgOkS4PFKBZ7cfdI5XjJXdHS8LGqs9IQiCER57K2tOQXCm6N7MWGD7Qd2ksC/UEE8STbyMEuuXdA+Ea4ZukCJkRhB2mnkFilrPl+REPmbfmLAdZSQPyEAHn+oHxPSL8bjvuTws6vY2WO2siSN47zUSLnh0HOKLG7dmTVDKooSLB9eZ+loz2HJJMyYsqPMqPiTD/xBLhIHiYCedSdJkjjlFW0WqttzkF+8J1YsR0iab2kmGoKEimgIfk9fp84ohIdt0zCedOgEDLQQ5KC/L4fOrwcJ9kxcr5o1qe2pQggS0KVStWPgNfGHS+281KgslLN8OQBPm+Z/bRj5aFFQSza/XxiwWpCBmYPYdfpEnPsSF8lptftxiZrCWBKB4VWrodB7eKyRtfEywvLNKVL+LVubl2PO8VspC5iiRfU290hYmhyhWcjwT+8E3vQFurNDsvbqlk/iJmbgokU08ovZSkK+FaT0IjBSZBzAD4rurTmB9TBsnLKdZqdCoAnwGkU8rjsi4pPk3MtJBoYlGJa8YfCbdnHdCU5Rxeg84usBtKXMJANQKjx0OukMWX1JSfBcrxJPwt4REpaxVzEJxDW8YavEpPGL1TLqBIucpVyW1gebKu1OUO71wwp7MDz1F+HSIpNvkjUa4IJoNogJqzxFj9oIlfEsJHM1PQXPhFUnb0lTtnUo0G6fZ6QTmktxSW5fmWAl2KhAK5oKqqSCNCoU8Hg2ShcyUBLBAALZgRWvhc6RW9nJCpaZwxChnEw5lFQIrLlm5+fJo52XrlCLcWmzfDpnOSTTSClhhxa/KOydoqFAS3H2ICx21JOYpM0AD9IKh4lJijlbfPessBMtzYEqZqX1f5w7H1MZQ1U79BWTFKM9O1GsXi1XzHzpEatpKGmaKCb2iQ26ld9Qlmrw1doSdsS1A1Y3Gg0p1+0MhnvcCeNJ0Wp2mt7DpXzgU7TXU08vtA3eZg7hyNOddKQFOXzMOU9XcTJaexao22wqkE8YUURVCgwLJMBjMOtORaVBRU+cGgSBw/8At6RabT2bLTlVLq9Clz4EH78ozSZQQAqxar3g6TtVNMxLpuf1DQ9QKc2HOOJPG71QbOtjyrjLRZ41aEoCEoOYgErUzgvo38coAw0krzA8uAPWO4bEDELTLBZSlgJcWfi19ILnSDJmZcwcNvpNC4BavW3KF7wVPkdcZu1wC5chY0Da09mJpBzfcR3FzQQQUgpLV1ca8vSIRKS27S1XArar2pqBF3a3Be0qXAfKdnHpel4bLNcwe46isCyZwCVbxUxpTXxrDsNjAVArpzuK8nrFU9ya06LleJmFgFkeJHsx1Ewn4nbwf1vAPdOHSpTR3CLVULzEcSDeAW26De+zRZypIILKD6UI8zYecVeJkzAf7gLdQ3QNBoU4cF4eiY9B6/KHQ6mUXvuJn0sZKkAJSoipyJ8vKJ5SKNKDcVH6amJ8yQapY6F39SKCGT5wVTMOiVCvPmOkP8RGRn8PJDQAgFI3lmpPPny5QIvDlSnmFveg0glEnQKIHI38reLwRLXLLhLZms9fvF/FS+V2D8FvZ7AiwSMqRlTbMfpDpCxLUCkslJq9lDh/Edx050bpGYEcwfGxgTB4JcxR70sgVIcOeADc/IPFqcWt2U4SUtkaiTiUqAUFAh2fpy4xIVV3RTjfz4QPs7AKUGlyyEBN2ISTxdV7X1aAMfhFzVolSpyAvMQQ6qkAHK4DPR2d2HWFx61p1fH3uNl0yq639izxM3IhSlKypSK+xGH2h2gmzCRLdCTZvjPU6eHnF9tTshilVnYuUAGABUvK9LOwDmsT4PsNIG8Z6iprOkppd7O0R/iOJL5v0AfR5ZPZfqZHZ2ylzlMHJ5ByWZ9RWusa1GCw2BCVTwFzaMkMWbVtTbkKNxgrHbZkYRBRhghS8oD3tmAzKFC36eegjDY3FrmqK11WaqV6NSgEZteTqHvcY/u/8GhQhgXrL9i5232nnT/gUpAclnqXDXDGlaA6mM8sE39vBCkBqcdfHhHFJLF6VDQ/HGMFUUDO5O5MgNG+/DlpDUB9OOhbi/lHSmt/5tBMoZZaxclg2rE1PTyvyhjdC0mwcIJoNerQTMw+QJAG9d9G84UqcMyXAYBiwL1v5dYdj8YMw7shgLwDcm6Q6KgottgnwquQRwPvnFiMYkpKVcaHiz8NftFOhW8XqbwVukPV9HF6jUGG24tCFU0wlhxhQwYZRqAPOFB+KK8GwMSyuqvQfa0SIwSdVED1gT8UqwURDEzTA6ZeorXj9LChPEsgy6KBfMPiHQxw7TWfiJV1gNRjkFoXcW8su2wanGANeCpW0kagi/rFRCinjiy1mmjTypgIdrj4dW08bwPimKks5LWcZk3o0UiZinFSeEa3s32fnTlgLQHDULulw4VMqCBwSKnkKwnIoYouTY6E5ZHpQBK21kVlWlSRzv4iNFIw8ycgGUhagbbpALCtTSn0jRqxeCwIEo78wB6B10/zUCejjpAOK7csMsqSLfEsvU8Uj7+EcyWaWTfHD6tnSgnDaUrO4XZMyTiMOZ2QAqKaEs/czS5twi+XjJWcI+IHVCSQmhdyFU8qR55tTb82cf7q6oLgAMzuLCp3fnAkyapKWUSxYu9Rws37xH08505Pf2K+Mk3RuhsfApUAZhqCXzpozDKSbEu/gYHn7IkSkGcCSAWopKj8TFgPlGRlOAHrz4tE5KhXnUv9PnEeKS/9mMUtro1yOy4+LvaE0SUFJs7M92+UcwmysIATNmWLbxCQ96cQ31jK4qbNSlJBVU8SEm/kawKJRIYO5dyLda/WBWKbVuZHNXVG1n4jZ8s5R3a+LlSvQUh2F7SYRLlEsS/9rLfRrhnN3jEzZGX8oP2a45/eGTVmWAoB0inMcT00i/DKW2pv6la2uUaPbPbRa9yT/bcKqWJswbQfO0YzDY0oWUqDBg7GrioWDop2P7EufiZaRvIJUoC1GSb3FC9PKKgAFwSqrVufUWjd0+KEItRRj6iUm1v+XoWcqYVfGSpRBIP6uLPran8maUMwynz918orEpUMqQQQL3oQ4Bbj0i3wcxIZK6KcXofd4mSKW6CxZHxIrMQCVHWttf3hoQBQgg9POLvaWBzj+2A4oQ7OGryJiumBSUstWUfpcG1nA5gRIT1LYuUdLdgk1bboYEku4Hw6V5vziCQHURXlfyaOzHcFNySaeVPl5QZhkqSoVCSW4EpJ6atpzENflQqL1MStmKT8QFwwcO7PyakTyQSWUKMwrUNo73FacoftDDlIBdanHxswILlg9WqD5wGClL7pZ+TgB60PEwpNzRpaWN7A4lalQygFrORoQNYjWE8SaacWrfSFPJLaN5R3DSgpxrp+8P7WZbt0gMgc4fLVSvnCmJo/r1jksPw+kM5QhWnsSpJaOxGUgXd45A7B2wOFD0JJLAOeAqfSC5exsQq0mZxqgj5iHOSXLMii3wgKOoQSQEgkmwAcnw1jX7J7DqVvT15QCHSipajuqw8jFqMfgcA3dpzTN6qWK+YKzbSkZJ9bG9ONOT9v7muHRyrVN6V7/wBjHyOzWMWHTh5jM7kNRn15QCvBTEqyKlrC6bpSQqtqGPSMD2szpKggCopnL18GEWSe0konMsrSRZ0vc/5XL0F4yvrs8W9WP9GafAY5K4zKPsV2VYd7Mof1A1DpUCmXoFAs62PBPGLzau30yUqlSJeRT/EwN/za5ieervFdtvtOpYySXAIYqavQcNK+UUxWkpdS7FiK0csfFozOM80teXjsjXjhDHHTD9QTEJUokkE3ckPd3enPhEJLUF+PGnnFhik5SAggpIFXc015PA8yUrMEm7s1jUi3Ec41RlsLlDewPuzrQl787+H2hylOWoS7A2YAOR1avhBM6UyHNVKcjiGLV96QFIWXPJwCzWdxXoYbF2rESVOgmcXZYcCwYsLa8aaxZYRdyoPQN4ejtFdh5QO6ohIO82oa2jtFh+OloBaWoqIpmZgOAA5VfnCcivZD8Uq3ZBOmzMzd4TLeiSaAWAYnWJUkbpTYUNaP9Yg7sKqpsxGU3cv4VibCIAQQAW1oWD6P1gZVRcU7GYueUgsz3A87NcRWT8TQBT7wLNTUXEHTVIW4aqApnuC4f5RX4qUaku2rsOhD1H8Q7El3M+aUm9uDq2SAAAxo2lvSI5kupILcedqGOrnBhmOnybzPkKQ5U1AD5qdPt5+MNVoC4vucw6MpIJoSWDcaFzw847OUOidK0cesB4nHuWAoPl71gGbMc8OX8wyONt2xUs6itKDZ20iaAqHjAn4j28QPFjsbZhnzCCcktAzTF6IQLnmo2A1JEN0xgrMzlKbCtnYVa5SlJ1my0IB1mF6A8kmv+pMW+JwOWpDkLUksaahuZo/jGo7L4AMMXOSES0JIw0s/+nLD7/8ArVd9anUNm501ZWpVA6ysB7OSzUvfo8c6fUfEyOMe33X33Or0+HRC33+7A9pZ0sktQ3qwpZhYc/tEOJkFIBdIdncfIAWI1+8FL3lME1ytvHg7k+nnFTPnKKsqy+U8Xc8jrDcabomRpW/UWIlgUGWvPnzs8cSAjee4ULGmnneLCTNksB3ZKn1UC3mzwNtTLZmIJU4NN4CvOvyg4yt00BKCS1JoBxEliRYBvIh9YYlTfDQ19flEuOmpJGWoCQHa/GBhdgfH5w+PG5klSlSHD3UQo6ZZH7QololP0NHL7WiWAAhLCgCQzDgKQTO7boyOmWvPoCqg5uIw0KEvocLdtFrr8y4ZdbR7QzZoYrIT+lNEnwevjFfJ4mp0L2gYR140RxxiqiqESyyk7luX2zpjEDjwIHrFzJOfMyLCrDKoMCLWIpZoxQWRqYssFtaakMCCBUOATGfL07e6NuDq0vKzQTBmsW9PWOysMsEAArH+VLkvZ2YxXbJ2iVzkBSRvKAp1jdmRuqSPzFN7gCtPGnhGDNJ4moyN2NrItUSlmbEmLAyye7LscxYOz2JcU1aGY3ZKkBClzpeYvlYuwSSKnq/kYu1YIFhujeUSoipFB8h6wpmy0qCCQGSCCCHFSk+DF+NzaELqF6hvHL0Mp/0ledQVNlBswYlQ+AqGZLCxZx1EPOzu6HeKWlyM7MTQkNRunlGqm7JStTlI/wAMBiCXIUonk5BCf9orD/8AoSFKJZxlSAKlstKPo5fS8N8ZB8sT4eSe337mZVhCP7hygH4SCp2BZTOHFdId/wBLmzAkykFeYKdRzGoKXdwGvR75Twj0XZex5KEhWRJVvOVBzdy3CLSWQBlS6mAsKeloyy6+KflQWh9zyudsyfh5spc1ATnBKQGslncDUOKetIBxWJSjOlKhlCjqNOXCNN/VxOWVIWXG+tNCx3gCbE03T58o8rVcx0Olh8fGsj+6Zly9R8N6VuaDEYuXVlB35++FeUAHaIcE7zBiGpR615RVkw143xwRSMc+plJheLnJUXQnLyeB1TSbxE8J4co0Jcm3Y5RhkImNRsfZkmVhkYuekTTNWUSkKfu0lN1zGqoBvhFKVd2ipSUEVGOplRsXZ06ct5SXAutVJaealmg+cb/ZOw+9KJbH8Mk55swgp/EzQKJQCxMsCg5ObqpR4jtJkCBKyzMrEqWhgGJGWXL+GUGFxvVHwkRnpmOUsutSlGu8okmt7xmyRyZeNvv6fQ0wlHHtyegdq9tGZmly/gSQC1y2lLAFg2vSM4pblnobE2o3peKhIEwK0Uzgjkahv9P/ABiGRijLUMxdPuohWPo1CFRNPjbluqReT2JIarXAL0rxrFdOTlZ0BQLupzrS3EadYIlYwIWOTc/5BDekGplBRU9AzkGrOC5t4+MDbhyaGlkWzIE4uWtwsXDBxQM+vH7CK7GyAE0UFA8mOvDh4RLOk5HCSSmtq6+/OAlJszNR4bjik7TFZZNqpIHmpYNHEhqjh5E6c4nWmvn6wMj5Fz0jSt0YpKmSpngcYUcKU60jkVSCuXqBwoUdAhxjFHIUKIQ7E0lPmYgEHYLAldXYefmBUQMmktw4Jt7Fh2aBRiZSiwAJfMKMUka0IrHpmGxEtRAyyj4CPO9lyEoWhKiSSbAsLc/nGpk4SUTv0Z9bNpRgfWOL18Yzkm2+Ds9HcINV3NHmlKAUJcsggEKDMQdXA90iTDYVBDCWKkkByTVnars7UFLRWbKwKQlITMcgBmOh5PSxi0TgVGfh5zt3XeCv5u8CB6FD+McqSSk1qff/AAbXLy3R0SZf6P8AvUPrEgkI0Ch0mK+Tw3FYmXISZkwhkgnmWDsBGW/pztpcxPcrrlSpWYkk/EGS/AAmChhySxyydkBLLCM1Duze7OSkIqks5+Ikt5mLEElhrVqaAj7xBg5OeWQKV+xgtX+Kkj9Kvmn34xipti8klbPPf6wJfCSVf++3/wCc37R5LNV8o9p/rJKfAIU3w4hDtwKJoc8qgeMeJKj1H4Uv/HS92cfq3eRs48cMKEDHTMonhAPBCcM9SW+cSpCU2vEsuhsiTlYnSo/eCMZi1LU6y7WFgBwSBRI5BoEmTjERVA1Zd0PWsmphZ4Y8ceLKCcPNL8P3g3aeH3zRnCFNwK5aV08VQBgMMqbMRKR8S1BIbmWfwvFp2hxKTip2U7oVlFNJaQgeiYq6nXsHXlsWyk50qehSAH0ILgP0PoRwiwTmYhRcMRS4/a0M2TgVjCTp+UkKXLA5pSoufNx4QTOCQyhTQg1rWjxgzSTm69aOr0y/hqwWVIcnealH4xWzZRqLRepwwUhyWIuC3LXh1gLE4fdP10NokMm4yeLYrBUHTnrzgbJQvfQ+MFzgUvxEDqvwOvDr4xqizDkRDmPLyMKHBbezChhntBISizJb3rxiRMpAqkEEVqQxHlSI5tgBwJ8+MS4NCaZ1sTRgPh+4aFPizUktVUNMtBO8HBu1IdOwaM24BYMCa9eUNJAzah6RwzSC7E/I2ZopX2I1HuhkvCJzMxpccPSDEyBlqgjK9jcdYSJjAOQDUA6uzjqHaIJiSkAuHueT8+GkVuyqjHhFxsSaFz5Q4KBZ34+YflrGm2rtYSgHCVG4T+Wvw6Upx4CMPg5uRQW7KHPld7RJiJ+fezX4m5N9a3OkZ8nTqeRN8DYZXCDrktZ23UoAHdAEEuSXe9AAQ17chFn2e7QTsTNyIIRLSN4hKaZgQn4jx4cI8+xM8k1vrGq/p9OSn8RXeaW1HLArzU4Bx6QWfp4QxOSW/wCorDmnkyqLexre0+zkKQZu+VfmAUAjK2mYK1owe8UnYeU2JXlSQnuy9iBVNyEho0+NW+EXlSpbghk0I5v0er+MZbsKVHEzFjeSJRdqCp3QQ/XjGPHNy6TIn2NOSCj1MKPW9jIGQ111NLQUtNeJio2TiQykAVBiwQWJcuwq1APdI4d0PyQakwba+IR3ZSog2cHgxuOBqI8/27/T+ROdeHUJSrsmstuabp1tTlGl2jLQVTZjLBpnCFO4DM406jpqYm2YsAFJK6U3hy/UL/O0Px5smHz43QbwQlHTJWeL43s1Ow6ymehQTXfTVD9Wp0LGAzhpYuv0P2j6CVhkqTWulh9fCMvtjsNhpxJyd2anNLprVw2V+oeOtg/GYvbKq90c/J+H/wCm/ozx6ZM0d+ERExsNq/07xMtzLKZgrSqVU67ppzjL43Z02Scs2WpBZ6ijOzvYh6R1cWfFlXkkmYcmLJD5kDqUNI4Ikk4Za/hSSwcsDQcTwEdEkjUCnGG2hdNkcceLDBbCxE0ZkSlZHSM6hlQMxAG8aXItGkwOzZGAeZPUifOA3EprLQp7k/mIpp94XLLGOy3fovvYZHE3zsh2Bw6dnYXvlhsXOBCEm8uWrVtFGvsVpezuxlYqblsm61cBy5n7xOZeI2hOKwCup3yN1I5nwAYeAj0TZmy0YLCqpmLEqJOUq4105eHWMPUdT4eLSdzl+3/XY2YMHxpJteRfuCdqp0rD4WVLSWSSkAAaAOfC0YuWAtLMCH46C1hDNvbWOLmZx0COQqBW7u/jHU/22a7WBLcPnAYcLxY0n8z3Nbnrm2uESSyd4GqdLPwaGTCoWs9DceMNE6yspHusOxE1SmYtfx5wytwk9qGzg4JIBHGze6eUBBCeHnEoWSXIpejcKw1xUpGtunD94bG0KlUtwcSunmYUXCJKFAFSA/hCivjheEKYroIYTWOlXK0JQ0J90eHpGVnSpzdwDU+EPKdTQDXlxaBZeHYupmHO8GFKSKlvNrcPKI6QtNvkHMlRIGl2ccBXlE6ZqaA+FjXyiB1CnEGrM4qKDQQjKTV6t9f3i37grZ7HcU7VpqevDiYUvEd2lmLmreN+AiUEKcKs9OPnwpA+MaoAr6xFvsyTteZB8nYoXK7zMxNRXdrYVDvpf7xbf06CQufnCGCUDMrQlRoC9ibwOMQmRKCVqWpWVQTcEMSzXAsByeO9iJix+LZGcKlgKqKbzgsb1GnGM+Vylimnx2DwqKzQ/c3faCYBh2SUuVDKxow5ghtCDGY7IY1crF92HaduvQiiVkhyBc5TGgnzVHDzQHCsoICmS1U1qRr0jF7KxK04+QVKJAmChU4c0pVtYy9PBS6aca9TT1Dcc8XfoenYmZMQhRCWaqlKdwlCSaAGpzBI6PFDL7amYoMrcuoMWDC1RyjY405pE0aFCx/2mPFEyd8iWCU5ku35r2PCxaMHQ4ceaD1Lgf1GSaexsdpbWmzDMy0qGb/K2mmnn1gnYu1lJbOCa3s1K/yYoRmILUKdXoSKNS9o4jFEIIJIPSt6w6WCLhpSJGcj0XD9oJDFHeAPZ+PD+YKVjUEgZg7ChobcfEeceVTSpJf8osRwa5DU1pHPxWXKAWLOMvVh199YQ/w5NbMasitnr5QP559LQHMwJDFKjWlqakvyp6xhNn9opsoALJWinAKBHhblFtL7ZhNO7Wp7VH29tGd9Jmi/LuGntyWmJ2WiZu7m6oPlAr/lU1WNyOUU83s4SQJaJMveSXTKSFApUCKlRJrp1jp7VyiFEgAk5gLqSoGtWIYjRuLisdl9rUBQys2UUqGq514WpDoLqYfKBJY5LzE2J7Mz5x/v4hbO+6GPNgXA8niQdlsJIIzoMxRNColZ6saCDl7dk5RMLpCq1NSLWeM9iu2acxCEslDnMbqDH8v0ioy6rLsrS9tv6AuOLHu1/wAmrRISkMMqUiqq2A5D6xje323gSMKhiFJzKI41YNY8eoECytvTJspe/RRVmJAcoZ90DVmrzihx4RMKVJoQKlROYlvh4MGfqTGnpOk0ZNWTt/UrNlco1HuBDDNkGZ6Hj78uEHYaQFUKjWytQfsYZkUKZTWz9Rx5N6wxazYAAjh11EdKTcu4EIRhvRZiSQsgZSlnbWv0p41gTaaMjEU+1Ke+MSYPaYI3hWzvbq8HYoJXKZ95/LV+Foz3KElqRpqM4PSZqavMHFP4iTBKBIzK/nUwZjcOEIKdfemtIrUSwHzaB6cY1xalHYxuMsc1YXMxawSGseH7Qo4cc38QoHT7DNX+5gGISEmlj6QwKsPdYFVPJhvfRrUHRy3mV7BJqz2jvfMalufhp71iHv3hs1eaLSBc9tmTHFhmZ1fq5cIlwaM4roa1qQeXWAUJcxdJwwSO8C3BHyoxa2vlAzqKKg5PdkalJWkgAgpc6VOvrFf3wckVOhJtBSgFJZJAYEWvX7tXnAG62r+71i4Ik5XRJi8WVs+lr06e9BGi7CzCPxLB9xLtdgqvo8ZWNj/TcjPiXp/aBcKKSGVoQk1ciF9Sqwui+md5o2a7EzkjCqmD9LGpJ3mFibVfQ3rw89zkYuUS7iZLbhRaWaN12glK/Dq3rrSDlzEkMTwqzVI9IwDEYiU5f+4guX/WNTGXoY/wpe9mrrJfxI0e6YiYgSykqFUnXiCA8eP4HBMkIKnItQ7p0duNIvVYt1kHM4UtyTwKqga0HlAGyVdyUkpovMQTdk5m0r+WnTlGDpcUsMJJPn/JuyKMmmBBKi6CreBALFqmuugr9osZ82+WoRRxfw4hx6RBjsomkhNVAgAfMnpqdGhSSygp3LMKkiwP7RrfmSYpKnsKbLKBV2evU0+URKwwY5S6hvak+f6QBBqpgqRvA3rYmhiGYSpAamjv5VEDGTGuOwEvFUD0NPdIlTPdyKKD8b8RDZyWQH5+6RDMUEhySQoX4cB87wxJPgjck92dkCjuzlyPn9IioskWINFgV6CzftD5G+AU1+zD1pHMbIY5qgk+ekGnvQM43FNBE7CKSAXKgAGVV/LXy+UMWoM6w4d39NItMBNl92AVtVi9b0+cWEmTKCcrA5qcaFyTy/eM0s2nlDo4rWxm1KOUBAcVo36i9G1ekcwwCgSSCo21H2gibllEjMCHy/E5etOjNAUmSA5RYuw+Y5u9oet0KkmmPmJUoh1OpuIozP4RyhBDEKNHFqNTnpAGHXmOYHLV2bwp6xOidmWGLtp7sYa4NC45U1wTSsG4zEgaVfw9Y7hVqlrYmo5UL2+vlFrhEhmPXnWB8VJClZXqKqp0IrxjP8W20zV8FJJx5AsUoB8x/wBJr6vc3BisVNcEQbtkuKvq/JQ+WsUtTGzDG42c/qsjU6CgvmY7AxLX+kKG6RGtgsdjkKHGE7CjkdiEOoUxcQ7vTDIclPJ4osJk4kJApXp70jgxAckgG7PA7RyB0oLU0cjW/wBPy34oh37mjXcn5xkouezy0hGJzkB5YActXM4PNmt94HPHVjaDwPTkTL7aUwlKQlRU1XF3LO726ga6RlVAial/1DWtxB8pTjdVS51+XtorSv8AupOgUL8AYmOGiFF5cmueo1eLSoYpYYtnIZ9FOo8qgmDtsYtChLzEOlyALirNYO+vKIsXKedMLgPUUNaJ1s5J04GKLaExSZikqcgLLHUOXNTq7isc2EFkafojquSxp+7LOYCpVAHU5bUPUjzaOy5Qy6N9H63vAGzcaULBABu5NyaN4wdiMWM+dYtbKGHIEahz84uUZJ0MhkjJHJk0A0sdOMJCiokghQDjpy98YrcSMpzJUS9W9hhFxshPeFQFCQDmYsONrFoucVGNlRlqlp4A8WzISHBcgj3WzwxYBdJqnyvaObVmETAk6PUauzg66G3KIMzlxZ/HrBxj5UwZT87X0HoxCUhQsbDrxMNKyQM2jMeUIymoff3iKfK1dxccmgklZTckiRdmNDb3zvFhLlTRKCg+VLE3Gp4XgHDqzpCRXebnZwRrxjT43DD8OULLD4klxcA1vWvyhOWelpP1G4o6k5L0MpkzZjexIPHlEkuYEhk34BrcOUDImqJGZhS2tIlSoEvbr1jQ12YiDvcimKTQBwNOQq4tURIUhIcFja1x16QNPDkaA8eMdSqmX2OYg62Avd2g/B4trOzcXgmbtQHKpgdC37+MVCJjGIVqYuKPC3hjJ2FDPKCLfFy0rBUDQhjyOh6/YRn3rFrLO6UvUVB6xWzBvE86iGYVVoV1T1VIelUKO+EdhgqithQoUPMAoUKFEIdi1loHduwdhX/cmOQoXk7DcXf8gbGCp98IFhQoKPAM+WdQL9PqImw3wr8IUKLBRJgbjrCwn+PL/wDkT/yEchRHwWuUanaJ/vr8D4sKxVYs5krKqslw9a5hXrChRz8Xb6HVyfJL6gmyjveXzgmeo98K+3VChQ6Xz/QVD+WvzNHPlJKUOAd03EA7TnKQlGVRS4qxIfe5QoUc/Fu0dTJtFgGPqEE3e/nDMCd7wP8AxMdhRsXyGL/6DQaK6wQ27ChRUuRsOCDZdF0pX6mD9uzCQgElgkMHp8SoUKBn/NQMP5TAVJGe2n/jEU+jNy9QIUKGRKn3/Mixf1P0hnH3rChQxcCn85wDeHT7Qyb8UKFBLkXLj6nUm3j84Yv4jChRFyDLj79CJ47ChQYk/9k="/>
          <p:cNvSpPr>
            <a:spLocks noChangeAspect="1" noChangeArrowheads="1"/>
          </p:cNvSpPr>
          <p:nvPr/>
        </p:nvSpPr>
        <p:spPr bwMode="auto">
          <a:xfrm>
            <a:off x="0" y="-11223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images.nationalgeographic.com/wpf/media-live/photos/000/029/cache/china_2924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2819400" cy="2114550"/>
          </a:xfrm>
          <a:prstGeom prst="rect">
            <a:avLst/>
          </a:prstGeom>
          <a:noFill/>
        </p:spPr>
      </p:pic>
      <p:pic>
        <p:nvPicPr>
          <p:cNvPr id="21514" name="Picture 10" descr="https://encrypted-tbn3.gstatic.com/images?q=tbn:ANd9GcT20pIcBkwLVP5uyJWjljxaLGfSe1jT2SwFqtO_MTr9j__tCR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581400"/>
            <a:ext cx="1743075" cy="2619375"/>
          </a:xfrm>
          <a:prstGeom prst="rect">
            <a:avLst/>
          </a:prstGeom>
          <a:noFill/>
        </p:spPr>
      </p:pic>
      <p:pic>
        <p:nvPicPr>
          <p:cNvPr id="21516" name="Picture 12" descr="https://encrypted-tbn0.gstatic.com/images?q=tbn:ANd9GcSCdzUJIBlEnmgtyMdApbDW0lysO0aFBGw5nuMX29W9EgwRkmx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28600"/>
            <a:ext cx="1771650" cy="2581276"/>
          </a:xfrm>
          <a:prstGeom prst="rect">
            <a:avLst/>
          </a:prstGeom>
          <a:noFill/>
        </p:spPr>
      </p:pic>
      <p:sp>
        <p:nvSpPr>
          <p:cNvPr id="21518" name="AutoShape 14" descr="data:image/jpeg;base64,/9j/4AAQSkZJRgABAQAAAQABAAD/2wCEAAkGBxQTEhQUExQWFhUXGBwYGRgYGR8gHxwaICAcHx4fHxwdHyggHSElIB0gITEiJSorLi4uHB8zODMsNygtLisBCgoKDg0OGxAQGywkHCQsLCwsLCwsLCwsLCwsLCwsLCwsLCwsLCwsLCwsLCwsLCwsLCwsLCwsLCwsLCwsLCwsLP/AABEIALcBFAMBIgACEQEDEQH/xAAcAAACAwEBAQEAAAAAAAAAAAAFBgMEBwACAQj/xABOEAACAQIEAwYDBAUIBggHAAABAgMEEQAFEiEGMUETIlFhcYEykaEHFEKxI1JywdEkM2KCkqKywkNjc9Lh8BUlU4OEk8PTFjRVdLPi8f/EABgBAAMBAQAAAAAAAAAAAAAAAAABAgME/8QALREAAgIBBAIABAQHAAAAAAAAAAECESEDEjFBBFETYXHRIjKBsRQjUqHB4fD/2gAMAwEAAhEDEQA/AGqPOY2qpKa5EiANY7XBAN18RuL+hwGyrOauoqpOxWI0qNpub3JBsbMDz2JtbYafHYbxzQtDPTV4NwriKUkbaW2Bt4C5G/lg8nEVHSaKWIO5Wy6IU1kE7963U8z6744ksG2OQlUwlZUZj3ZP0babjxKb8+dx05jBeFABYAD05YrVcXbRFd11Da4sVPMHyINseqGq1xKx+I7MPBhswt6g4hYZtJucE/WPsdVICLkbDYjxU8wfLr7YzbOK00sstDDIBSyMupiCRTF7kx35We1gCe7qxoecwTywslPIsLtsXYX0r1IAOzeBvgbTcJQLRPSkag4Otz8Tufxk+N7H2xSwYsVvsTXSaxRyHZf+pjUNO+Mp+xBWV6xGN2XQp8yrSDGnZnFI8TJEwRmGnWfwg7FgOrDoDtfFPDJ5ELh2MVubVdSV1RQgxLcXBI7o8uQY+4w+0s8QvEllZR8FrbeIHUeYx54cyOKkhEMQ7vMk7lm6sx6k4g4h4ejqYyjEqwv2ci7MjeR8DyI6jDvoGhT+xUgR1Sj8MoI9xb/LjR4/P1wk/ZpwzNRRTibTreQW0m/dUWB8rkk+lsOROE+RATMiTX0p/wBVUD5mA/uwwqlsBa9bVlJ59qv9wN/lwcc/wwDFXjbJmrKOWFCA4Idb/iI30+V8KPCdbmv3RYIaRB2d1EkxK9TtpNibcr41MUwsfPw/cemIMty5IVKpci5J1Encm554diMA4netarjStv2quoXYWIZh8NhYjbG/RrtjxVUEbyozorMlyjFQSp8ieWLajc+eE2MFZ+t6eYeMb/4ThU4apaf7mi1NQzGemFwz2SKO1hsTpBvsCdyeQ2OHHOEvDIAOaN/hOErh5IaTKO3kSNxIupg41a23VFsdrbWt6nAITs9AnqIIKeaSuKLa1rCwPwrbYDSBdt7357YI5xnVfQGGwggUqbRRqpFlNjrJW5JPgcH+DMqioU+9VbLTy1F9PdCrGp3CXKkITztcbADocLXE0grsySCN+1j1LGrAgggks5BG3In+zh30BtOXVPaRRubAsisR5kA4o5LUqqyIWW6TSgC4vYuWG3owxeSijHwotrbbch74qZWumepQbXZJP7SBfzjOMyi20q32DH0U/wAMZ7WZ67zzRtWsgR94oIbSE2AIB77bW3t640xuWEHjrIXWVa6lFpohrcLzdRsx5bsFIHmPTDQAKXIC92iy4sWN+2rJSCT4mMi58eV8ZZxdSSR1LpIsYIIBEYsovvttfr1xsKGKdldYK+ulvrHbdyNDzA5Kgt5A9cLn/wANzVVbNNPGYRrPxDYPbugE/FYC9xtsPHGkZVyS0JvBNaaeXZe9yuefPH6F4YnDoGaxY2Pv4jGKcRcOSUrowOogElh1/wCb4Y+CeJ9BCsdvyPhjm1pvdZvCFxwPv2h03a0jrHJpbUqWDfEHZVKkded/bBh5RAioscj2UBVRb7Dbcmyj3OK1coqFhcG4jkEjAC7MFBIAA66rH2xYizeBjbtQrfqvdG/svY4uDtGUlkVM6y6uqtTOEpIVBJCkNKwA6lfHwB+eD+QcNRUqWiuGa2tjYlj53Gw8hYYI5gbiNR+J1HsO8fopxaBxpZJiXECyVdVO+oWRzELm2ybbD6+pOPuHbPPs9hnmeVZGj17soAI1dSL8r/xx2Kd9MRJD2ddSWYdyZCCD0PI+6sPmMK2U8Smnijj+7PPUqzQSaF3vGQN2APMEEX2tvgzw7PpqaincFdVqiNTYd19nGx3Ie55/iGOmoJqauNRCmuCYKsyKQCrDYSAH4rC17HlfbliUWMtAzugZ0MZI3QkEjyJUkfLFaMaJ2T8Mo1r+0LBh8rH54JAbHAvPmsge4BjIdbnn4j3UkYzl7NtHL2+8E+b5UlVA0MhYK3VGsRbcWP7sUMi4XjpN0kla402ZrLy56BZb+J54uLmTsgaGMsDyZiFB9Adz9B54rZk6xRNNUszqtri2wuQNkGx3PW+Dc+hfC2v8eP3EHgCteKqreygae7C+hkW1mffvsL3J6YfVzmr/APp0g9Z4f3McKP2YSq9bXMnwMFZfTU2NNVcWZ/QEx5jWEi1EPeoX9ynHqSsridqWBfWoJ/KPBSnnDDum4BIPqOeJmfASA6eSvJ+ClXnzeRv8ox4lpsxJ2mpE/wC5kb69quLtXnVPAf0s8aE8gzC/y54IRyhwrKQyncEG4PuMOwFLMaOsFTSFqqLV2jqpWnsAeykJ2Mh1XC297+WC8eX1ZbetPtBH+8HH3iEXqKI+E5+sUowYXngsAWMnmJ71dOfRYh+SYkTIn3vWVJ94x/6eCTtY+mAPF3Er0MKTCMSJ2gWQXswBBsV6cx1wATTZHbnUVLW/1tv8IGObhmJtzLUn/wATKPycYnyfNUq4kmjuFcXAYWOxIP1GCKm2EAvVPCdOFP8APk77momP5vgJwHlH3mmpZJiGjg1dlEORfUTrfxIvZRyHPrtoN7jCRwFLMtIqRxIwBbvPJp/Ew2ARj0wMBtr6SOVDFKodGFmU/wDP1wqcMcCQ0VS8iszm36MMB3Fa9/U9L+GGFoqpubwR+iM5+ZZR9MCeIKpKYq1VXOgcWsiKOR8FRnA73O+Er4GNK4GTTrHWXZlUPB+IgDuP5/7X6Y802VQuqtqkkDAEFpnIIPLbVp+mIqnKYIp6ZlhjGpnjNlG5KFh0/oYQy03EVNyEyt5Jdz8kBOI/+lwXXRDO9ww/m9N+R/0hXwwYA6dMVap9Okn8LDn53X/NgEQSVc5+Gmt/tJVH+APiCrklLIs8aFWvtGWNm2AuSB4nphN+1ioiKwSwyL26PoJRtwtieY5WI9d8M3COavVRQzF7AJpkU2u7KN28gTfwwNdgQZxlKyGS4uvw+lr4xrPIRTSB0dSjDUN+anl+X0x+gqWItHf9Y3N/C9vyAxleZ8Ooy1VLII1dGJgd7bI/UE+HP1wklLktS28FngTi8HSC11PI/uPmMaorpIneCsCPxAEfXH5jo4WpTybQWNjbmAbBh8r++NY4H4pDAI5vcfMeOMmvhy+RbW9X2Nz5PCZR2Y0AJq/RMVF2Nge6QDsrfPFhqOZfgqCR4SoG+q6T874V8+GYRVkUlMe1hl0r2ewUWG4Y9BYXDdDt6m+Is/8AurQK0ZkMzlAAwBDbW57W35+mOhGDJ5a+oQ2aOE+YlK39jGbfM47CpmMdZNK7GhD2OkEzoLCwIHUG1+Yx2Kr5CsocWZfVmppqmlUMYrqw1WJBZdQ3sCpAPphwlrETZjufwDdj6Ab4otFKxBZtCnmqbt7ueXsPfBGgpkQHSoHiep9Sdz74zttUbqMY8u/p9zwrzOO6BEPFt3/sjuj3J9MeoMuQG5u7frObn26D2AxZR98RirXtOzXdgNTf0QeV/M72HkcKgeo+Fj6FXLAU1wH8Buv+zbcfI3X2GIOKqEz0c0a/FpuP2lswHva3vi1mPceOYcgdD/sMefs1j6XwTv4/TCjjBWqt1S9/v39zIPsXk/lE4/1f5Of440viCapji10sccrg95HJBZbfhI21X6HnhF4Go0hzetSO2izEAdLsCR7E409hjWXJzozuirs6qNkhhpU+G7qwIA8ASSf7NsBaykqHzEUNbWTsHUaWisoJI1C68rbEXseQxrS33PrzxnOYxNHnVH3gzmIgFr2JtLa+5Nt7c8CAJJ9ldEF3act+sXW/0UD6YaeGMjio4eyh1adRbvG5ubX8hy6DChU8dx9sKWuhenZXU3DBlNjdSTYEKTvcfTD/AByciMGQBmdr+kpD4VC/VXGDYGAfExt92ZeQqIj9SP34OmQbDqcICN5LDfrhJ+1WEfcZJOpkiv6Akf5j88O0q77i9+eFD7UEvls3k0f/AORR+/DQH3hfP6WKko4nqI1kMK2UsAQbdegJPja+GmgLlf0gF7nla1unLy/5PPGdcGfZ3Sy00U0+t2kUPbUVAvvbbc+t8adTwBFCrsFACjwAFhgYEqgW26YQOE89ggHYyyqjmWVQG2F+07ovyHM88PN7XxiU9KZK9EKO6feX1KnUh779AAG3PhfCqwC32i53XxMt54YLPZIoJSZCLEh3BA7u1rWtc8jzxB9oYLRRzNBDG0ioe0Z/00ndFz2Y2C+N/EYucf5VPOaiZ6eKnjhF9ZClpz8Pxje1jsD5X8hvEtXSNSmS0pqJoogGdG0jSVuFZjYXsb6bj54aA1ThZP5HTW/7FNv6ox7zw2WJ/wBWeM+mptB+jnFPIpqdEhphUq8gjUBQ4BIA6AW6b+OLPElChppW03ZULi9zuveHO/hiCi3X5rDCheVwqjmedvlfCrnPGNJPDKkaSVIsAyqmxF+RJt58vA4cI1FhsLEeGPKU6qCqqqg/qgD8sAjJ87o3ajkMeWrTRJZjI5/SAA9L94A9cOnC8Cw0CEoVdIgpv1L2J+pwKzmidm7JoqmVJdC9pJKvZrqKi6KO8zC5257eG+HGrAKRJuNbi4Jvaw3577Wv7YbYi1RadCqGBNgNiN/HAHjzJ4Zad3ljDMikIeRBOw5c997YZpIlPMA+owA4lhBNPEoPfmVioPNU7xFibdMSuShZz7hJTTLFaxRAAfQYxbI81eCUg30azpbw3/I9cfo3i2rVaSYDuydm2gNtfoSDyNr9D4Yw3iGCJaNUiVnkVbyOBZVLb2JPM9PbGqSkqfYlJxdmucEcSdqArkfwP8MCuOWkhrqaVoXliivKSq/E3Lci4Gmy9BzxlnBecvEVu3kPnyxvfDecrUxaCdyLefpjni/hy2s0kty3IAZZxuCpJp6vdmPcjDDc357eOOww02bGEGOdWV1JFwQQ69GHUDpY8rHHY3qzEzDMps6q3/RRNTR32F1U+rMe98rc+uCeU8P5wgBavRf6LL2gPqWUH5YewTz5fnilmv3hTH93RHNyGLtYBSOZHNt+gIwt3pFbfYA4czqpqYXYyw64mdJl7Jrqy35AOPDF3gOsBojWVDIrTSPJIxNlWx0KNz0VALYF1eWyUFW9aulo5gomjU6Sz/6tD8RJ3Avfdh1vi9SZAalwZ41hplu0dGFXmTcvKBsGJ6L4nfc4boENEFTFUxEodcbgrexAYcja43HmMVYsx7Knd5dR7C6vpUsx08iFG5uLH3wTW2wFgBtYdB4eWKdR3J1bkso0H9obqfcXHsMZPDs3h+KLj+qM4+zqrhfNJmgj7OJo5Cq2tazJfYHbcnGsMcZ/DThM+7u2uFj/AHV/hh67MnnjS7MDg97gdDvhG4la2d5f5qf84w/JZR774ReLcumOaUEiqSh2uBcLpuzaj0uDt6HDQqGLPuH6ersKiIOB8JuQR5XUg2Phg1DEFUBeQFh6YjlBFvbFpltthDAHFZCwI3hUU/1mRf34NRE3P0wD47/+VJH4ZIG+U0R/dgtUFWDxlytwQSjWZfMHocAj1RVna6iAQFdk3HO1tx4jf88LHHkbrltYXZWLOpAHRdcYA9bC598VJODqh2PaZlUNHfugMdVvM30/IYsx8G0I2cTTEdZJGP5WGGBJwZxHTJQ04eaNSsaqQXFxYW5Xv0xbb7QKEOE7XntqCtpHq1re+OpeDqELcUsdvAgn6k4mfgjL23+7KPQsPyOAA8WBFwbggEEdRjHfvVRFmM4pUVpGllQBj3RvE2o79LfXGzLTqiKiCyqoAA6ACwGMVzWinkzOdKbUHMsgLL+FHSPUb9Nr/S2EgYX+0bMppIohpVqdJEWV9wkk29wBz0LYgnxNuYwM43qJhHomrY3YEfyWBO4ijldhyI22bDNx7SCPKTEkbKkXZ2LFfEb7Ekk3v74o8Xs70bM1TTRLJGriFEAeU91gGYm5N99h0wIAn9mdLEw7UUUcPdBSTtC7te4Y2bdR8sPk8QdWXowI+YtjFOC88jpobwUs8lSwIdlXYi5sL948rcgMaNwdms1UsnbwTQlCLXLANfw2U7e/PCaGg1kEmqmgJ5iNQfUCx+oxYmnVTuy/MYHZBSoEkUqLrLIN99tRZef9EjBZFA5WAxIxDyiGKXMyhp31wa5O1aV2Gm+lAit8N9d/6pw2O+qrRByjjLf2jb/L9TiXKY0aWeVdJuRHqFjcKLnceDMR7HA/JT21RWyX27QQi3ggGr+8WGGxIOSyC3MDfnfwwo5XEWzGQ9s0qQpZb76Gc3IB690Yk+6pPLXRyx9qiOjRrcXDsh1aSSACbYo8DK0MUhMEhDSEXRU2Cd3vKGvquCTYG5OBIGFuJeEUq9GqRlKuW8e6bXUeHIWOIOIeEIJIfu8aBFCkggbhttJJ5k3ud+djgzFm8HIyBG5aZLofk4F/bExXtNe/dNluCRsBvZgb8yR7YqxH58404c7Jo6emJd1W8pHJfEnwJO9r4t8KZ00LgMe8OfmPH1xsc+RxIhEcaqp3YAcz4k8yfM4xzjThxo5GliJWx2t489x1G4wtSO9UXpy2s2mgzqKSNWaxPjjsYbk/FtowC4Qg2Knx8vLHzHP/ADVijXZF5s22PfC7nOa14mEVNRgr1nlcBN+Z0g6tvn5YKZTWdtCkgHMb+RGxHzGLunre+N00Zzi4ycXyhD4jkqKWpon7VJJJtcReVT2aubBdCA9wAnobnkSelnjB2puzqYZGkqIDqmS5N4GsGDAbKAQCvLqRffH37XKRpKAOt9UMivccwDdb+XxA4scO5/FPABSxRvPKA06nuqrHZmkIG97GwG7eQ3xa4sjh0NmU1iTRrJGbq4BB9f34kzGmMkbKNm5qfBhup+YwMyjL4KGMqtowzaioJ06j+ohJK3/VHhi8KiV/5tNI/Xk/cnP52xnJrg204ST3f3EjMczijzakqJHWNHgcMWNgDZhY+erbDWvF9F0qYz6En8hhYnozDnlLdywdJGFwNiUa9gNhci+NE0+eKXCsjUrc9vApZhxHEysA3aKw5CKQgj+zjNc6zWenbVRVFUvjFIJHT+r2i7en1xuZAuQTzwHr8qjn1DnY2Prik6IMkpftarhZZUhe3O6FT9Gt9MN+T/a7HKdMsDqx3uhDD3vYj64XM94fp5e27PvPEdLIAQ4N7cjuR58sLD8PTQMSt239DbBKqtcjRp3EvFIlpHRIpL2Vi/csCrKxNtd7beGJat6ss0sdM4BOoFpIuXmBIbYRKPNmXpc9Qdjhoyri91suu48HF/rz+uOb4zX5kbvR/pYSPFVUpIECjblrXny6X+WKScQ1QbUY1v1Bk/8A1xcizJJSdQsb325X9sWKMdrL2aqD19saR1Iy4MpQkuQ3lGbVcsYZIILHqZm/9vFxXrrH9HTDw78h/wAmDFHCBZbAWGJn5WxdkC1WRVzizNTqoIJA1m9jexuBttipwZG33rMO00Fy0JJQEDdOl97Wt1w1VC2GFDKK9Iq+u1arMkJAVGY7KRyUE4HwCJ/tFRnyuWwuQF1eQVhqPtbFbgbhGk+6wTtCHkdFYtJ3t/IHYD2wwRZndTpgmcFm/AF5m+/aFfHEv3io0gJToo6B5QLeyKw+uF0BboFChlAAsx5bczqH0IxbvgHAlUXca4Y+TWCM/MW5ll8PDFv7jKfiqZPRUjUfVSR88IZ5y4WnqV8WR/7SKPzQ4s5pFE0TLPp7MjfUbDbAUZSn3shmlfXCD3pX/AxB5MAfjG38cW6vKIFUhYYwzkJfSL94gczvyOACXKYY6OiGhQiIjSkX5Xu53O/XFH7PYz9xjc/FMWmPq7FsePtNrOzy+ZV5yWhUeOraw9r4LZRlqxwxIBbSijYkbgC/I4HwJFOtymJEq5H7yyfpGU9NK9CN+Yv74n4apOzpYVtY6AT+0e8fqTiPiRD2QjDE9q6R2Ntxe7b2v8IOL33iw3Vh7X/w3wwZLKgYWYAjrfcYWql6OnVGlJp9dyrIXUE8yDo7txcbHz8MEc8zmGKFi0ijVdRv1PQnp74C5pxdlzqI5XWQNYMqqWVfMmw5eW+KQgplkxnQvTVYkS9v0iBrHwNtDD3wDzWlmMZ1wLIr3N43F99x3Xt088Hsoyynp4nalQBZQGFmYhriy21E+P1wVaEEW8rYYH53zXJSkrARyDrYxn9wI+uOxtlXl3e3F8dgpD3MWeFqopLJC34iXX1Gz/M2b3w1KMKXEkbQzLUKB0YDzUWce6b9fgwwQ07yqGeTusLhY7qLHxb4j7WxgnWDs1IrUitVurw/qvuiaorYwxQ99iLFFGon1HQc+e2KuXZX2YKwxx0sZNysarqJ8SQNI/veuJq0iCCRoowSilwg21EC9r+JtzxbyysSeJJYzdHUMp8jiqZlvjH8q/Vn2nokQ6gLsdi7bsfc78+nLE884UAk2uQo8ydgB54r5nXLEgJ3LMqIt7anbZR/x6AE4Xs+zdY66iWZ1WJY5pSxNl1hbXv4BdVvXDSM5ScssqcQSf8AXOX/ALDj6Nh4MpBG174zLOKuV81oJ3j7OFiyxEnvMAN2YfhvqFhzxpCSWxXQgTxrTs9JOY2ZHVC6spIIZdxuPG1vfEPANc0tFA7kM5DFiBzIdhcgdTa58TfEWf8AD4qyzSyyQhTYdmxGqMC5DqCVO9yNr2xT4FhSGhYQTxOGkbRKdrFjYa1NjqH6vXbxxXRAqUOaH/pSrnhpZanUSihQRb4QS1xcfDyNueH6HLO3Ul4DEdKmzEE3IuRtttyxDFVUuVrBA5YdqxvIRfU+12c+JJHphpRr+mEwRmfEvCFo3ZRyViPUAnCw/D8qxo63syg+W4v4Y2nNIdUUg8Ucf3Tivw/SpJR05IBvDGb/ANUYmSTWS4ya4MboK5oydQI3t/zfDPluei4IaxHIjnhuzfhONySqi5xnWY5TGvaPrEaryYnTf0B3NuW3PHNPxrzE6I+R1IMyq7zidKmZJNt9ZI9NJ2t5cvLGl0ObxSWGsA+Dbf8ADH56pOJ9L6blhcAEjnhroeIAdm29cZuWtpc5RezS1ODZqlbrhVygWzSoH61PGT7MwwKy3iBl+F9vA7jFzLaoCsaocgBoeyIA6hrg+nPGkfKhLnBlLx5R4yG+I8w7CCoKk6yv6PTa5dlKra/gVvfwuemFDgjiyWKMDMGlKyt+gkZbg2vqGoHxtb6YWuKaitr66OFoToUmyx30lAfiLWPMHnba/K5ww5fkdGsjR1s7zTxpcxsWRETTfuXsTZeo5eAx0qqOd3ZoVJUxysskTBkZfiB27p5eveN8XzjE8j4kkooHlQq8LSsI4pH/AEpB5ttfbYA3640vhHiIV0Pap3CDpZSL2awPO+4seeE1Q7LteLVNM3j2kfzXX/6eLdQt5IvAFnPsLD6sD7YpZ5GQInLHuzR8rD4joPS/4/HFqN17UjVvYAAt47mwPkB88DAUuPX7Wry6m8Zu2YeSn+GrD0nLCDSJ2+eyvzWmi0D9rb/fPywYzTKZe1WpjqHi0nVJGzEoVHOwvYbDlywPmgRTyXNnqqohwoEDSWK9d9Kkg9bM2CWecSQ00qRylxqXUNKE6rG1rjr5WwG+ziBhHJKRqMjc7+rbA/t25/hwcz3PIaZO0lBDAHQLd4nwU7j64qskgHPeMKduyWSlmZGb/SRABhb8IY3axI2wH4oo4PvtJCojij3kcWChVOk7g8tlJsfHBHgyhkq5jW1RPc2gQm+m++o+e/rffoMAs5ppKuvq5IVVzThTpYXDhbAi3XkflikAYzniGSqJpaBS67AyBdNgPAggAct7DyGD3CMdZGrR1YY6D3GBDalI5He+x5HEXB+exVQHYxrGESzoLDSxPQDmNhv+/DYfHCEVnlXqbeoI+hGOx9qswSMgO1ja/t/yMfcPawFrO6PtYGAF2HeXzI3t7i6++KXBlXqhMd/5u2nzjIup+W3tiWjr5pRZEVGBKu0nIMNm0qDdgD4lemAsYajrFDOWV9i1gO7IxI2Gw0vceQZcZSVOzr8f8cZaXvK+q/0OXLnyOM54SzRqGapy4RtIyuXp1G10bvEEnZQLgknz9MNnEuRzT9n2NXJTqNnCAam9G5j22wj53CkNTFFQ0swqY3UGrfVYs2x1E/zu377csaRRzMac2Ev3nLDUFGJlk2UHSrdmSvM94gXFza/gMDeJ8seOVKmpqVln1/yWEJZNt9JF772HePW3O4GLmYuJqeZEeSWpoJkmJdVBLINXcC7aWQso67749VcMzUT9k/bKZFnhbtBq7IkPoLtyAbxO67XwAB8/zGV62gSoNpkmUtGq2RA+kgK/Nz0Jvz6DrpUiHkBjNeKc4jqarLpIlNu3UF7CxOpBp1AkMV62JAJte98aVmEDSIUWQxFttagFgOum+wPnY2wDM6+0LPGSR4Kd7yugWQj4YYwSWYkXsTfc9F87YtZ3lsdFlEsQ0AMm7czI5t3h5+HgAPDE/FeWR0NFUCOMaZImV5GN3eRyFGpjueZPhzxx4YFVlokctNMacdkGOyHSNlUWFza1zc+eH0SB+FOGaiqjiqali2iO1Mjc7c1Zr+e+9+nljTEmEagOdrquo9SSAL+pOEzIftApUhjjnLRSxqEdGRtiBbaw8uu+BPFnHi1KrBQrI7tIpvptfSbgKL3N2A5gbYGBqUyXBHjcfPA3gY/9X0l+kCA+oFv3YJnkPHAngZv5BTjwXT/ZJH7sSMYLjC7xLw1TVYPboLqNpL2ZR+14eR2wJ4sqq6KdZYKUTRoLKVLagWG91HT025Ygips5qkYSLSwowIZXF9jzBHfv74dCIOGuFKO8nYw6lXYTudWs9dOwsB4jzxLm3BiHlYeGLK8H10gtLmLKo2CxJpAHhZSBb2wOqvssZ2v98ZmHIupJB9dVxgeRrHAu1XD00JuhO2IIeI2iYJJsedvEY1bJeH3igSOaXtnF++R0vsN9zYeOEPirhSOXMaaJlurxSHba5U3GMJePCXJtHyJxJ6HPkaxDWPrbFbN8oiqZGlYkyMtrknwsDa/QeGFziTLTFUJTwW17M56Il7b+B/4eOKa548JbVqCK2kOQdLHy8cc38PqwzBnR8bTniQ88O0VLSaXlikkkBB7W2pV33sg3G3WxOH3I6ukIIpmiAJLMqWB1HmSvO/qMZRRcSgr7bYtM8E4JmjGocmGx9iN8OPkyWJoUvFTVwZqXEV/u0xA3VNY9V7w+oxBTMhnlkup0XY87jugc+VrLfrzwncODsCyNVTPE6FQjnWADte5N/l9cEcyrBDllQ2oM/ZrECAASzAKfW5P0x0w1Iz4ZzT05R5R6+zJDItRUnnPKz7+BN/yt88e85yarcymWrIpQGPdADEG50kADlyuSbjpgtwplr09NHGGGygEEX3AAPK3X1x74n1mmeOy3lKxizHm5A8PC+LTyRWCnk1DMtFCkEiRMV1Eumo97vCw1AXF7b35DHmg4PjEgmqZHqZRyZ9lHog228OWCgrXQAPTvbxjKuPlcP/dx4lzmEqR2mhiLBZAUa52Hdex5nFWSRVGZU8au0jxhwpk0kgNpNytuu4tywsfZXTsyVE5YgySAchva5PPzbBLjXhg1VOBCFeUOCrMQLJyIDfq9bYK8PZV9yo1i+JlBLEdXO+30A9Bh9AIvEOVS0dSKyBtKux5LYA3+Ei9rNa+9ufSwwwZH9okDqBUfoX5X3Kn3AuPf54bDTKydm4DKRYgi4I8wcQR5NTIu0ESgDoi8vlh3YgBm2XrVzO/aWCWQb2uLBr7+bEe2PuDuQqRAhtbXd7eGslgPYED2x2FbABKNE5t8Mwv6SKLH+0v+A+OB/HNLqiSUWAQkP49mw3sf6LBX3/VOJsvlM9Na95UtZvF13VvRhY+jHBCErPF390kXdfAHYg+Y3BxDyjSMnCSaPPD1d21Opb4luj/tLsf4++AHFVJUtW0M0UbSwwM5kClRYsLBu8RcAX36b4+cLydhUtA9+93bn9dBsf6yWPrgnnfC61M4eaaZolt+gDWjP7WkXb3ODTfs28mCUt0eHlf98uCtCi1E0n3RghBVZ51sQ1twgHJyBtr5AXAub28ZZljFp8vngLUi3eKS50lGa4jNrfCSQPIDEs3DMq1Zqaaq7FWCK8RjDIQosAO8NIt4cvphmmqljA1MF/M+g5k+mKujFJyeDLONMpanrqUpITC0kRii/DFpZAQo5AHntb35412SME96/LGXfaXOZKik7ropYAE7E3ddwOa+V7HDwvCkfWerP/iH/ccF2glHa6COZZdHUxvDINSMLEeXkeYPW+J6GlWJFiUWVQFHoBYYDwcIQX+OpJ/+5l/c4x5HB9M179uSD1qqj/3cMkLy0iGS7Rox8SoP5jEqUSIe6ir6KB+WAq8KUuofo2P7Usp/NziR+FaJv9AjW7puzNY+G7GxwCC00gDDAXg+pRaNAzqLPKNyBylfH1+EqEb/AHSHn+oMD+E8gpWgJaniYiaZblAdhIwA5crWGAYzyZlCE3lj/tr/ABx8oM3g0m80X9tf44hOQ0oXanh/8tf4Yky/LadTbsYQT/QW/wCWEgZ4PENKGI+8w/8AmL/HEc3FFEN/vUAt/rF/jiethp4g7tHGFRSzWQEgAX5AX5DEeVZhDOV7GNXiZNfagLa97Bbc77G4tttgAqtxvQWv96i9mv8AlhZzrOI6itozSMkzhZlsQQoLKLXuNxsTt4Y0VgBsAMKvEg/luXN/rnX5p/wwAe8s4cjp4JB8cr3eSQjdntzHgB0HTCzx1kMABqqltSILQwAWDOf1jzY+PIADGj1C907X2O3j5b7fPCTSZOk0qVGYzRHQLR0+sBUt+sSe+xIuel/EAYSYMS+FOEaiWBpZuTm8YI3A3ufIE8h4DHmXIpo1DAnly6Y1+TNYfwsX/YR2/wAKnA1ZdasFppm7zbkKotckfGwPIjpiJxU+UaQm48Mytq5xYSAgjkRg/SZsjrZu98t/3YOZjwyZjpeIRg7i0gLX815WHkThDq8lkNdPFGe7CiarD8bWP5HHPLxb/KzpXl3iRo2WcTSrfXpdRyPW3rgp/wBLx1ElPY6VUs51WHe0lVHn8RP9UYyiWsmpd3+EW3OCdJxAkltXMHlyxClqafPA3DTnwa5LXopVSwBZtCg9Wtew9seKplkKoQGs3eBG2wv18yvzxncjpKoGpjpbUguQVbxBuLHFqiy9ibyVdUB00MNr877X8Mbw8iD5wYT0JLjIRnzGnirBSyQNAzgFJInKqxPK4S1t9t77jB2ejmGkJUMbnlKqty35rpboBz64XavhCOR0mNfKdHJnKEgjcWJAtv0IOJ81+9U6tL9+UrGuwlhXvFvw3Qi5NhvbrjoTT4MGmuRhEtQvxRpJ/s2sf7Li397FLPc1UQurLJEzgJ3lIA1EKTrF02BJ59MQ8FcT/fUbUoSRCNQB2N+RH8MEcwbVPAn6uuU+w0j6vf2wxFqmq4mUFJEK8hZhbHzHqSiiY3aNCfEqCfnbHYBGf5Ywpaoxb6WOgbfhN2iN+QsdUfsuDcC9nO6fhkvKnkdhIPnZv6zYocT0wKrLyt3GPgrEWb+o4VvIasWJJWmp1lUfpYjq0jnqW4dP6wuPcHGaZo0DOK6VklSZPibb+ul2Q+41L7rg4c4jdUZLuXUHSguRfoei+5GPGZxCemYx82UPGw53FmU/O2KnCdUCjIBYH9Kg8AdnX+q4IxLtSOrScZ6LTy45X0fIWVJXFiREvgveb3JGkewPriWlpUS5A73Isd2PqTviePFDiGoMdNO68xE5HqFJGKoweo2qWF8jPvtAzqCeaERSq7RPZwDyOpevXw28Ma91x+dqbLlTLYJwo1vI926kK6qBfysfrjep8wWNUZzbWyqvm7fCPc7Y0aSwZHqPMLyWUb69LX6AXuf3D1GFGi4xn++vRS0+iUyHQQe72di2onme6Li3O9trY9VXFMzOUjy6o7Qcy+lVHnruVt53x87Cuq0WRWpIA6WWRAZJNJ5hX2sPG2JjfY5V0R0tTVT5vI9M7GlQqkpY3jNragn9Lny63vth3p4RHcAk6iWOo3JOwJ39BhJr8snpKbU1bMsSWBEEUS6VJtex8/A33xDFwKJ+zqY8wqmJs6yE728r2I9MWSPVfJZTbntbA/gofoJPKon/AMZwSZTbfe2B3Ch7tQByFVNt6tf9+Ip8lXgN9MZpxas8uYU0dOw+9R65Lg2CIbFVLW5aVub33fwIxosurQdGkv8Ah1EgX87C9sKlbwbB2MrTyntnbW9TfSVa+2noq9LddvLDQmUs9zWempaqSpSOOac6I1jdmJuCDz2GlTfY28h1+cEZLWRQxrBU03Ys3aSaQXbUQt0vfTsABsRijmXFNHBLG1zXTIojU3GhRyNtiGdupF/blhv4OyyBFaoghkg7exaJyQFIvyXkP4W5YbEMJG5wqcZR3kotyB96RbgkHvAjYjceow2k88KnGuy0p8KyD8zhDDhyOA/FHr/2jM/+MnHZfRxoCERFszfCoHU+GO4i7T7rUdk/ZyCNir2vYgX/AHWwj/ZZxNNOKhapwez0OJGsNmuN+Q/CCD64VYA0m+2K9OvekH9IH2Kj94OOFWvR1Ppv+WK4qf0psrm6D8JHIt+tbxxIyKWEPULqAtHuDe1rX3t1G9vY4Vvs/jE/3ipYb1E7uv7Cd1f8RwUz3NWhoqyYlfgtHtuNeyg+56eGLHC2WtTwQxqF7kSgg3Hea7ubgHqw6dMHQdkHFPDkc0EqtsNBN/CwvfCVTcEWpkbqy6iT/S3H0tjQuJqhux7PSQ0rCMEEEXP1+mLppTpUWBC2tYleXLbcH02w1xQ2YmaWSMB45Ayncb8xi3l3EzLYPcYcc14BojrcxSKTchQe7f8Aq3tv47YA5j9mlKFZld+6CT+k5WHO3MYiXjwl8jSPkTjzkv0+ZxTLZgrA9DYj5YLUbxiMIYo5kU3USDVp6bXvYDGR5Bl05V3UsQpI+QHM8yd8Hocxnh+IXGOaWjqab/CzZamnqLJqOSR00byPHH2by21AEW28FNreNhi3SVKtUzMTYKEiGrbcXZrX/aA9hjPsu4kRtmNj54Y8tzK5CIbhm3Xob254uHkviSIn465ixzvfcY7GZZxwXWLM4pWYQXug7Yi224tfxv7Wx2O2jksaniV0Ktujrb1BH8MA+H6ho52if8XdJvzkQDe3TXHpb2OCWSyaQ8Dc4jYecZuV+W6/1cC+J6YpIkqbM1lHh2q3aMnwB7yHx1KMYI1YXoX7J5IWsAv6RP2GO4/qtcehXAShqFWpkEZuqntkIGxRrCUKeTWazbcrnF/M3jmhhqtIYR98qRfuHZwR4r8Xqgx7z5LdnOov2R7wHWNhZx593f2GKkrRejPZOw2JPDFfNKLtoJY77ujLc9CQQMdQzAqV+IpttzK81PuMJvE32iNTsUjoqgsDu0qlF9iAb/lhxW4WrHZJoSaiSSKhWkmikjkhZz3lOkq0iG4bkdyeWN2pACiXAPdUjy2xhGe8affwUMXZlUJ+K43ZPIHpjdaAfoo/2F/IY0lfZkVs+zFY4nXWA5R9F7G5Ck8jztbGQZjUQlKR4aqaSp1Le40iNTfugKNCm9tgd8alxV2cdNPM6gssTKptc3YaQB6k4zvMYJBlVO7TRsoMOmJUAK7GxZr3Y+frgiIY85zCWUZvTuQyQIHQ2FwCAxXbny9eeHHg8j7jSf7FPyGA+d5bBHHmUybSzUzlxfnZGsQvmeo6++JPs1qdeX058AV+TEfLCAaJktgHw2e/Vjwqn+qof34Odte48sAeHEtPXg8vvII9DDCcJD4DqrfrijmtLFqRpmUIoYEPax1WG9zYgC+x8b9Bi5W0SSxlH1W2PdYqbjkQVIIwr0/2f0gk1ymWc3/0z3sPDYC/vfDQmJeZZjS0OaRSUnZtEVAkCd4C572nc2IABAH78M+YfaPdf5NSTynxZCF+gJPptgZxjQRRZtl6RxoiDs+6qgD+cPQY1KA3G/PAwAfCmetVQl3heFgdJVgbE+KkgXH5YF/aFUAQIx2CVELE+QO5w4P4HCj9oUQ+6sfCSI/31H78IYH4o+0Kk7GWOnLzSOpUE6wouLX71r+wwi5ZktZUw1E+oLEUJYmw1iO2wAF9tvAeuND+1OCngoj2cMaSTOqAqig2+NtwL/h+oxLW5eaXJ9B2YU0gb9pxqb64aeMCaF/gTi6WnpDrSSeNZViXSRqTUpIG/MXHU7Xxcqs+zOs0tDCKSFiYxIxDNYnfYjntyA8d8S/ZplgfLZwSFMsjFWNtmULpO+2zC+LH2dZl2qRU0rDt4aiRmW4vpUE6reGt7X8cDAm4sgJShpCQxnqQzWFtUad7lYW5g7+eHfL31KX/AFiT7ch9AMKOesWzXVzFLSNIP25NSj6YP1NFIY0ijleEqF76hTyFrWYEb+mIkUirm3fraeMclVpD7cv7wXB0NhSzOlajVqpqpnYKV/Sqp1XsdI06dyVHLwOPuXcXa9Kuia2/0YkCyeI/RvbmNxZjhpYExlq/wgb3N9vBd/zAHvhH4y4vgaB4QriU90rIltI68+vT3wzNnEYcGQSRALa8iFVuTv3vh2A8euKed8NQV0kcpkBCix0EHWOYBYf874awIHcLZGooodyGlOsnyPeGxuPhAGLdfw0W5aW8iLH5i4+mDyxgOFAsFQWA5C+w+QFvfE198AzMc64PIUkqVuVUEWbvMQo635nwwy8N8NwU04ZZXY6TpV9rHkSL2J26dN8GsxbVLBH5tKR5ILD+8y/LA/jXJ5KinAhJDobgA21AixF8LZFvI97SpFjM+K6aCQxvJ3hz0gm3kSOvljsDuEuHFSlQSxfpDdn1Xvck7fIDHYq0Qea4hZI6hT3TZHt1VraT7G3sTi3mdEJoXjJtcbEc1bmpHmCAcLPDcxVpMvnJYgExsRYMhudI81B+XphiyecvHpb40JR/Mjr7ix98YmwD4OqmDSQy6e+WcKBYAglZEsSeTb+erBTK2EYanY3MZ0r1LRndD7DuknqpwG4gQwTrMoO57QAdWUWkX+tH3gPFDg1WyWMdSneFtDAfiRvhPs1vZmxadksC0VcsNa8YOysImF+Qcao/kbr6AYcuyuN9/LphJzfJzDTB2t2jyFpnvbvSEfMK4QDyGGzIK3toEY/EBpb9obH+PvhVTo6Zv4mip9rD/wAfYzr7UkVZEsAP0bDYD+if3Y0zKJQaeEg840/IYzv7UaJmYOOikAdSduWBmTcVZhEqhacvGgVSrH0CgbXBO1hi48Uc7i0t1YNekpFmR0cXRhYjxGAeecEwVEMUVyghsEYbnSLXU3538+u+BFLxhmG//Vu3L+e69fw4lbifMjyy5R6zf8MP9SBi4k4eWtpmiayuATG36rdN/wBU8iP4Y98JZMaSkjhcgsoJYjlckmw9L4UZeN6+PUJKWFGXTsZNze9rAbte3S+LsXEmayIGWjjUHlqJBt6E3+eABxYWb2wL4bINTmA/10Z+cMf8MKGZ8UZnArPJTwqvjckD5HAiiz/M0E1UkcJjlAlZ7graNdJt378hy54KXsDYvLHMmM84fzzNqyLtoRTMlyouCpDWBvYnfmPXFzsc8PN6b6fwwsLsCxxbkzy5hQTKt1QkOR+HT31v73GG6E4RGo88J/nIPkv+7jycvz3/ALWD5J/uYG17Gos0FpL4WvtAT+RS/wDdn5OpwBfK88I/n4x6LH+9MB81FcXWlqqs/pDGhHZqQdbWXdbG1xvgwDiw/mWXmuzKKIszQUqLJIdrdo24UWHhpPpfAv7UczqIkMEkYMchBjmV25A7qyEkXtt5jfGlZblqQJpQcyWZurOebE9Sf+GPGc0McsREqK6jvWYAgEdd8JPIqAn2cUPZ5fT3UAsC5uN+8xI/u2xayjIII6+oqI0tI8YDm+13bUbDpfQCcHthtyxTyF9Ylk565Wsf6K2Qf4SffCbHQK4l4ZglmjqCHExkjW6uQGCkGzLyI0g4MZhU9kpazN4KgJJPQAfvO2PWYKdURClgrFja1x3SBzI8Tj5JWLte4/aUj8xiXY0LVPlUlVKs9aAiqbxU972tbdzyJ8v/AOYC5gY8xzDuAdhTWLyKLFmB2AI3O4t6AnDjn+UpWU5i1AXIKsN9JHUb+BI59cT5FkMVLCIolsBuSebN4nz/ACxViL6ct8DBlsL9o5jF9TWZe63d7uzLY8wcE2Nhc9BfFEz9jChIdiQNkQsSTudgPHqdsMQtZrTVtM00y1ESU6DV+l1OSo5A371+nxb3xX4Q4tqKssrQRh1Ctp1FSytyZQwII5deoxarqKfMHUTxtBSobmNiNcp87fAP+fMeONaNoTFXU4s8FlYDkY+ViPAcvQ+WGvQgkk5E7STRSRjQqKdOocyW3j1W3tz8ME6eujf4JFbyBBI9uePOQZ3FVxCWI7/iXqp8D/HriSekjkkbWitZQNwDvufytgA81NekZsxsbX9sdivJkELG9n/8x/8Aex2C16ASK6F5olYDRUxWdO9ezcgS3UEA7eB3xfyvMQzxy2t2t4pFHSZL8vEbML/s47HYwTNQhntIZYWC7OvfQ+DDl8+R8icDuC5laN4LkqqqyX59nICVB8xuvsMdjsXETLAjWaOSKdQwjvFIzbgmwIaw5nSQeliTgTwqssgdYpwilmDnTdiyMY2YXFhqIv4+WOx2L2qSsrS1pabdd+8njibI5gyrCQEIDS1DMTOFBOoJfujbwthyyqgihjWOJbKN/Mk82J5ljzJO+Ox2EuKI1NSc3cnZ4zXMIqYa5SVRvAE970HiPyxDepm+G1PGRcNs8p9Buie5b0GOx2H0SW6PKIkYuF1SkWMrnU58tR3A8hYYIOlgBjsdhAV5qdXQqwBB2IOEmsyRYLUrEilmkuLcxqteLxCMQNxvz9R2OwmUhr4N0halVFlFQwAHQBIxbDAvXHY7EjZwGJBjsdiiTsIPHeRyz1MJg06ym2o2F0dHF7XP4SPfHY7DQBAU2ayfFU00XlFEzfVyPyx9fhWocWmzGqa+xCaIwf7KnHY7DtiPJ4Dp2/nBJNc/6WaRtuptcD5eWD1HlYhjWOBuzRBZUtdQPAX3+uOx2ACYTTLzVG/ZJH0N/wA8eP8ApeO9n1KfAi/5Xx2OxAyw1HE/e0g36gWOPn3L9WR197/4r4+Y7FCIqqnmKsoZGBBG4INj5jb6YkFUy/HHb9kg/nbHY7ABE9fGSN7X8RiysIZSGAIOxB6jHY7C7H0KEPAUcEplp55onuSANJW3PSQRdl8icMlLq0uwsWLNz2BI7vnYd3HY7FWKhbfiSqBIegN/6M6W/MY7HY7BuEf/2Q=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20" name="Picture 16" descr="http://www.china-family-adventure.com/image-files/chinese-writing-symbols-calligraph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"/>
            <a:ext cx="1948842" cy="129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Royal</a:t>
            </a:r>
            <a:r>
              <a:rPr lang="en-US" dirty="0" smtClean="0">
                <a:solidFill>
                  <a:srgbClr val="FFFF00"/>
                </a:solidFill>
              </a:rPr>
              <a:t>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6"/>
            <a:ext cx="8382000" cy="4983163"/>
          </a:xfrm>
        </p:spPr>
        <p:txBody>
          <a:bodyPr/>
          <a:lstStyle/>
          <a:p>
            <a:r>
              <a:rPr lang="en-US" dirty="0" smtClean="0"/>
              <a:t>People who rule the country ( king, queen, emperor. etc)</a:t>
            </a:r>
          </a:p>
          <a:p>
            <a:endParaRPr lang="en-US" dirty="0" smtClean="0"/>
          </a:p>
          <a:p>
            <a:r>
              <a:rPr lang="en-US" dirty="0" smtClean="0"/>
              <a:t>Royalty of Brunei    Royalty of Great Britain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530" name="AutoShape 2" descr="data:image/jpeg;base64,/9j/4AAQSkZJRgABAQAAAQABAAD/2wCEAAkGBhQSERUUEhQWFRUWFxcXGBYVGBcVFxcXFxYXGBcVGBcXHCYeGBkjGRQWHy8gIycpLCwsFR4xNTAqNSYrLCkBCQoKDgwOGg8PGiwkHyQpKSwpLCwsKSksLCwsLCksLCksLCwsLCwsLCwsKSksKSwsLCksLCwsLCksLCwsKSwsLP/AABEIAL0BCwMBIgACEQEDEQH/xAAcAAACAwEBAQEAAAAAAAAAAAAEBQIDBgEHAAj/xAA6EAABAwIFAgQEBQMDBAMAAAABAgMRACEEBRIxQSJRBmFxgRMykaFCUrHB8BRi0SPh8QcVJHJDgpL/xAAbAQACAwEBAQAAAAAAAAAAAAAEBQIDBgEAB//EAC0RAAICAQQABQMEAgMAAAAAAAECAAMRBBIhMQUTIkFRMmGBI3GRoRRCscHw/9oADAMBAAIRAxEAPwDMZzmECBWKxi9SqZZli5N6ULVNC0JgZk3OTIV8K5NEZe0FOoSrYmDMxyYt6UQTgZkQMyma+q7MVpLyygBKdRhI2T5CbxM1Qk14cjM8Rg4j/wAKZf8AEWT516tlOUhKNuK898GJgV6U08UoE8iotPAZhKm0hN6878eOiIHnW1x+JhNeeZ5g3cS4UMjWQCo3AsPMmo5wOZ7HMQ5BgS4uBtW/VlsNhMUi8DNhCVLUNj+lq1IzFKz0mTtFAXtuaMtOmEzM6cmVe9afwv4T0jWtptSlbF24A4IG01B5vaBvTleZKDIb0++xpZqrtg2g8wjy8jiRzp5bGpEJWlIlOnYGPtWS8POhTq5JTqHG3oa0DkBsp457nyoQNQISIETQCONrDHcuxtAEhmbgaCVtlQAVcT5VbDhCWypLaXCClarxI2IG4NdY03S4NSTAI3ieQe9aLEoabaQ2opcBQdKjbp49+CK6MAcyveMiZ7HZA+gSt1sjiCi/tSJhh1CzJCr22iK3qFsuMSGwnTafiEAEe1ZV/Cp+JGrm5CiR96s09/qx/wBTxyRzFbmCU6uxA9a5jsBqSUKj1o/E5akrBBgivk4QqJJMjvTRW9pX3POc2y8tK8jQMVv8+wLfwVyLgb1gKa0Wb15iy9NjT6uxUYqVXymRJr4CuRUyK9PTQeBco/qMUB+RKl+4KQLDfefat/jGUIUEDUpwncf7/pXmfhrM3GMQlTKPiLV0fDG69R2ECxtvXqXhpJU64rFNqZgzpJSpQ1AAQpJMgH3pB4lXYbN2fTj594y0lihMe8Y+GA4jFAN3MdSSoCUzcXsT5U08YYZuU4ho9RVCgOSAq587AVmc7zQsBLaBBJspUKE6yCoCJEp0nyq3GYgvIB1L0IDS3CIB6ukk29b+dLgGKYPzLmHqDiLlBS1gQUzMCJG52j/FPm8qeSACifMAwfOxigcHmrYcWhBgBJTqgXCijQZ/CRyfWtfl+auJaSEuISkCwVcgfSuY9mE6xPtPzdinJNqHqVRNbEcRNOGtB4NwCi8HyiWm5BURKdemQm/MGs/FanwOhZLwSNaQEFSNWmZJFvOBvVGpJFRxLKvrEHxQSziXA7GlYASrTqSBabbTagfEWaofeK2wQmAm6QmYAGwrd5bjVLSWinpGorbVcatjqm3EUvc8O4VSZKEhVtIClJ17iRB3uLc0CmrVW9YORxCmoJHGJjcPnLyBCF6R5AfvNFpzbEvAlWIctsONidxYbVoXPDLCElKmCFqEgrWVadP9oNp2vQzeAw8K0t2KSIkpmDH1m1EnVoegZV/jsPeZn+pdeKUFallRCQCqxJ2FzFdx+CdwyylwFChyDa44UK32QraRiEqVh21EBRAWmUkbAA9+av8AETiHHDDCWpmdN0pP5jq5IPHaqzrhuxiSGmY85mLyTO3mIT8IuJVsnSZPoYvXo2XOIQtk6dC3ASUrBGixkqgTxFI2yTobuALymAbbCfS9H5m8VKG+uY1KJm94NA6i8OeBjuF1VsvGY/w2AUuFg/iMp3II4N71VmBLvynQAQSBv6A7gcV3CPBtpSQAiw2N55A9aqw69R8z2/S1J7Hyd3xClz7yxLOoydoptgvDqliV2HA5phlOUpTC3fZP+afIcBFDK/zKrLD0sxOY+GlNjUg6k7kcirsrSlxhSFCVtgqSD37e9a5TIM+dIsThgytKwm2yvNJ2PsaJ3BllKsTE/hnPE4pt7CuJS0Cekkz7+sihcw8OMIn/AMgKPYA/rR2YsIbdQjSC0rUpISL9XUUk+x3oLNMpAu2FwQDsFAA3AkVaSSMqMAcS3C7s57gCMGlxvfqTb2G1L8RjA30kx5c0M5mixqQ1ANwVniLQB3n9KQ4ptIJLjoJ5uTHsP3NbDReENYge/gf3F1+vVCVrGTGGbYoONqSn5iLTz/isO80UmFAg9j/L1pWFNk2dSftV77AjSqCDwbinJ8LqA/SOP7i5tU7HLzIgVwmmuPymLtz/AOv+P96U0ttpao4aXKwYZE6kV1VdFX5dgy86hsGNagJ7dz9BVBIAyZMDPAmz/wCj/h04nHaw4lIw41lJGpTgVqTpAkRa5V5ivTfFeJaKPgoaUhaCeojSLbmZ6pMGsjkmLVg8PCNCW19IKRDkpPzat5kG9Es4tbnWslWrYklRV9dhas5rNSLTlR9oyp05TlooxmFU4tKp/CmSRNxwBTBjEaSSZGoaVECykncEci21WqTsTyFeRsYEfT9e1Sw+ICTBQSBpvcdgq2wt3PNCFiwwYQx4i1vKFIxTJTdlxxCNQuCgqSCDOxjg9q1ON8HIS4oIcXpm3G9/y+dfZO6jUUHqCxJv8xCoAjhyIIUOxB71rjiD+VKuxKVEkcGR5RVpbI5/mDu7e0/K5rlSIqM1q4snwrQeEceGnFKKdSenUJiQNXas+afeC3QMTBAIKFWN/f1qjUAGs5llRw4j45kl90LZb0NOoUpablSy2QNRi5ntzTJDIW0opUUSqSmyUAD1E6ttuRXMO2lJT0FLenQ2hMSlEkqUTwSo+1qIThFr1rCNaUkQAUp06ve9u3nSJ7Bn0xmqccxUMAslOgJBWVSoH5hJmZvbe1UutELiACm2kG5M8A0wSzuhagQkFQAJ1WEi+3zRehHmySDPVAkEG1uCRJ4FSD57ndkIwGZkLCZI03A7FUGIOxqGNxHSeoGTsbXnt6GuZc9BOohR1cjiIt6GrMQ2rTqIMKTM7BUGJTbq5+lQIG6Wf6wfDNkL2NtkjY2vbyopx69rQd1TtEEGaDw7RSvm8QCSCD60U62FiFDpmZ964+CZYBxGeHdESUg2iAYiRaCK0fhzBJ1a1C/B3rNZdliVqSgEgkkgxYJItvWrwjCWiYJIsPcCJA86V6hgOBPMeMR2cTfewq1vED60idxQgUWxiAaBLEQfbHfxKX5kek+hHsa6h6puCUmp12er95zGOYhLOoNuAmUEpUPQHSoeYvVDKygrb6SAoqBuokKvBG1rUbhWCfio8puOx/n1pYHBE2KllYBEylRkSOfl1fQVofD1WxcH2MqtJmQxvhv4mpxLoaGlQcSUqX8NxOouSobJhMzxqG9LHcOpB+GqEKTYjeexB5SRcHkVtMMf6ZK20gCGyoJWrWhZUrrK3CmQoFSgrf5xApRgcpQ6ZUG1Q2oEgrSbKWUpCBpKFAKSAV7gWkCtdTrmqJLciKnoDDjuZ44JJB1BJ9qXrQps9JJT+U8UVi2nEElEqRcKSQDoWkwtBWiUwCRBm4vXNesTEGnCWpaMrxBCrIcGdZxAWLWPal+ZZaVHWgSfxAcgcjzqak3kWNGNu7EVy1BYm1pxTtORMuo1qP8ApxkSsVj20g6UplS1wSEiCAJAgKJNpjY1DHZUl4ak9K/sT2I/etL/ANKnksnFtrKkOqSmBJ0FCQYJ7nUbVndchorJPIjCk72GJoczyVtoqYIUChXSs7LRYG3EzuPSu4XClSglKZIIAT9LRxEb1Y884+8fmUSYRzAMQn0gqPsK1mXZellIFtZHURc/+onYVirHjndtGDIZb4Xbbu51r3vsDvb35pm9gUqEaUkRtFcS7G9EIXVYuYQZsk5mTzPw8E3bkTxuBBmB53JEUbh/FKEpAUtQUNwlMie4kTff3p3iUgj+b0oeydlSipZIUTcBM35Pvv70VWS4ys9kf7T80TXK+r6K18XTtM/DDOrEoEkQFExcwE3jzpYK0fg3N0sqcBgKWEaVEAxpJJvwL1VeSKzj4k68bhmbLAsknom1upXnNwdgaL/7RoBJIudKUnV0n82oQCny86swrigSpDXxEoMwmyXIM6QrzPNaFecfEbbCkttNi+gjUrVfnfk1ly6jJc4/sxvhuAoiTJPCXxHLoKyNRElSUp6edI6heQD3oLOMF/TgKcbcEqLYURpBHzkCfWm68wUl1K2cSW0AQpCUwF7RJMn70JjsyCzqWNZFwVuzHaBMCvCxT1kn+PxPAP74Ag2dtKRIcJPw0lDaEjWUpICgrUi0Gatdwy3cIwtCm0mFhSRq1ABUgnVZM+Xes1mGpTi1odS3qABhYJgWje1dRmobb+GHxpHBUD+1FFOAV5J+c8SsMc4PGIQjXIUFIV80EGdrEWojDYe6UqPWqbAQIB+1jSzB+I2mQQFNieRJPtapu+OW03Fz+aFEn61B6bScKsvFqgctNvhFoQsJSLhO/P17Vct3cmsR4e8YNre0rkFVgo7T2rXvuWpTfp3qfDyG9W5ErL15NW4bE3PrS156i8KoBIPO1QZOJMR2yu9MEm1KMM9IE0zaXagiMGRYRc7iQy7rVITzxb/O1ZHH+I1F1ZKE6SSoCU833CYJM7edN/GGLAUlG1ipR7W6RseRO1Y5ROx7yJ39ZNosPWvo/gPh9fkedYOW6+wibWXtu2r7RyrP2llJUlSD0gkdUALCpTuBccJ2qvUHXluIfHW38JQCQFHqSNSwqdUBagJEWjvSAwJPPG473t2IofFNyZN1fNMyb822O/1p1boEP0HH9iDLqGHcfZlg20hOpJUgJUqRDYCggKJUUlLYJCgoSJBATzWWdc0KiQRNiDP3G486Pw2fPMkdWtIIMLGoGCm02MdIG+1B4p743Vp0lU236pMn3Mn3qOlpsqYgzttiuAZF8SJFUsORY1XhlFJ0nbz4qbjd5FHhswfGIew5BprgM1W0FBJ6F6dabX0mR52k/WkDS6MS7YGqbUV1KuMg9yaEqcjuepeE0IU2HUqBUekd0gcHz/angfk15h4Szr4Dqkn5Vj6KGx+kit1hccVXmx+oIr5x4npP8a8qOuxHNVvmLk9x207V3xOKVtOxvRSHppS5lwhyXKHWi/8Ax/ivm11ZpqNd7V9TxGZ+WK6DXK6BX0OK5ymOQsy+ibAG/wB7UvSK1vhXwq7iVDQIHciqb7FRDkyysZaaf4i0p0h0pTwBAoRxBP8A8ile5pdnODdQopckKSdJ9ufcXoLDr306um00oSpMZGI4LmOCmoLZHYVXhn9VXqV3rnvLgMiIMwwsG3rStSDFaTGMaqqwmW3neja7QqxfZRuaJ2MmUu6iEDzmT7UFjcEptUK9iNj6VpE4gfFMpmLekcRQeetjT6Ex6GrEuYuAZ63SqK8juIEOQZG4vXsmGxOplCuSlJ+1eNNN6lAdyB9TXsCW9LaU9gB9qA8XAOz8yrS55kHDRTBmw8jS4u8edG4RyD7UksHEPUx5gknc+lM2BakmCePPenDEUsfIPM6Zi86hx1ZkzKotIhIIHE2ifak7uGVeL2F7npGwI7SAI9K0z+RJSTpWoGVbwd5/Y0CrBrRPTa90zHvufaOfKvo2k16LWqKfYdxVbpWJLTOPAg7cAkTBMp5m/wCI3jyoVxu1j+Yggb8BPoTa1r0/fwyNgNQ1C0G+0Axtx9u4pS9gAbiZjY7z2HnJBuftFNl1it3xA2oI6idw29z+3FfJFoHmRxN/8Ve80U72IjnYD9+oUOtd0Gi6mycyhhicWibiurTaugwfI7VNdEEDEqEoQqKJbXQgHFXtVTYMrJr3CW1wQexn6VvcDjBAPHby7+twa8+aXatLkmL1Ijc7R9L+Qisx47ptyLZ+IfpH5Kzc4d6bTMfccGmGGV3rMYHFbeRg05w2IBmsRauOIzEaoP3q4E0Kk2FXg0GZKfmCKkwmVAedRNGZOgF9sHlVfSmOATFGMzaeF/8Ap98d1K1jotbvXt2T5OhlACEgWpR4cwwCUwLQKJ8SeI0sNKAPUQQPK0T96ytmo818v17Q8Vn6VmB8X4lDuJcKQAmYtzFifeKQ/wDb4nQYSq59a4/mbdwr5u1X5fipbv8AwUdjaIwCjqfIwoSKHcTNWO4m9UKcr33lmMStQqSTAtuagVVW44YtvUhImT/oIlZuT9KTZ4ZFHrfWv5jbsKFxbeoRVycOCZRacoQIH4TwHxMUidknUfYWr0fFqtWY8EMpStz80W9Oa0ONctQGvcvfj4EHpG1IGhXVTDDXIB86UtqufSmOFcun1oOxZepjzL2iDvxTnCnes/gVkkmfpTzDmlNw5kzFOdZiGlLKgQAZsNwQII+4pbhPEYVs0uO9h9qd5xg1uqQABoE6iTcyLBI9b3rJ48qYMFuUlVl6oj2Ap/oiXrEiWGI+LLbwkApV32P+9LsXlC0mbqH9tjAO0HyP2FW+HWXFjWRCeBzTrFGBTFLSvEgUV5g82IhUBSk6jpk94KZ2g7eUk9hSHHNhOmDIGkz63g+YmPatJ4ma1XSL/rxB7i/3rM41Nh7/AK2rReGMGBifWpsYCcWJJTzuP56/rXELkfY1XjFaShfoD6Ef5iuuWM8Hf/NNs8mAybgvXzRvUtxVdc74ns4lqDBIpnkuJhccEfpShdiDReFf0KSQNlTPkYt27/WgdXV5lDL9pfU21wZs0Owd7wPc2P7U9w2IAg9yD9az2GM2+/M/yR7Ucy58pI/CL94H6V83vrzxHyniatl6RarwulmAWY/m1MAs0ocY4k5+ayKLyYTiGh/eKEQZq7Br0OJV2UDX0pxlSPsYlHc/RzmNDGHSfKvPMzzBTzhJNTxOeKebQnyqprC6bmseibDlu4+rAUZmdzXJFIUVlVlGRavsHjynpJn2NP8ANepIjilLSDyKa1270w0iEVeR3CFt80Mtd6kt6gHnq8gMsNnEvW7UQ5Qanq6h6TFECsnoQdrQOzC1LtQ6wTbSTe8cV2CTAEwbkUQ2IBITIJFpgyOaNqo2cnuBW37jgdTmDxHw1BaQYm3n3BrR4p8FMis6GdHzGCTMb79qvw+NOnSbi8E0Pq9GbCGQSNduODDUKvPlTBly33pUlXNGsLn9vSk9qwtGmlwLIme9OGFVn8E/MX4H1pzh10kuU55hGYdij00rW2lwwoTVWfpWNCm1kKUoJCYkbEk79hVeXNLBKnCD6T9ae6Zh5K7RPKB8w5x0IECwpLmeYxRGOfpFiuo14WEnEJWsDmKs3xGqN/mtBi4uL0pxLdh/OaaZoLQFQSdz/PWlYR/pj+c1r/Bx6P5me8SP6koxzUt+1V4ZWpF/SjXE9IpbhDpURTl+GBi0crLmVXg7irloqrECCFex/Y1chUiuDvE8ZWtNj5Xr5JkVMVUi0iov3OibLK3tSUkbkDVOw7/Uim+GUAgTwI9prN5C7LZHImPQEH99vKnja7CR+I39TtXzfW1bbGX4M0FLZUGaHCOyBE2imYcpLlq5/btTVBEUhtQZxCJ+cJq5q5EbyP1qijcoH+sgxsZ+lfRXOFJiZRzPW/DXh/S0FubxYdqozJOpXTsKf5Wyt1pNoEUHjcHHSgSaw3mk2Fmjv2xMs9vFB4yRfimuNw2g9W5qhWGC7KHHen2l0l1uGA4+TKLb0UYJ5medcVpnjvxSz+sBNjNa3P8ADIVhlgfNAMJgWkWPl6UMx4dbQyTJJIB6RYAmCDzFHOqUnBPMGV2sGREjeXLVc2TybwO0natRhvCqNKSpYTvKRcRxKu5o3B40tabEBQGlOkFKhcSrgmJ3pbic3CCeg2WYAMJIA3PlXBc7cVjmRNY7cwnxJhcM0hJYSNVpg3Jn5j3PFZwrifzTMcCqlAqjdRJJMnve3YSauawClkQIF5J5phWPLXLn8wZvUcKJuMnwjYYbf+EX0lOlwAjUhQkExuAZH0pVm2T6062khKkm7YFyJsRHM8VV4dzhWGcSFK1NqIC0AgggGxMdjTzGsONuypqylaklskpVqUSLqPYyaDssZG8xBxL1UEbW7mOTq39j+9H4V3mdqdYvBJWlWprS4FK1KFgtJ2I8xSFTRbXpO24PccUBqCjn0S1VZY/ysz5EfenzSois3lKrzzMU5dWeD/PKkGoXL4hinIirxj4hW060ls3CSTt+IgDfnpruFz18kBaEK7lCoPukisz4jc+Li3JMBIAmCYCRNgLk7098NshTZ1KMpVpvzYGfQEke1aazTrTpK+OcDP55lWlvDOyt88fiMcQsGgHSIozFwnmlGIxFJ0BzGW7iK8zxXWEgTIP1Nhv6zQTSpbFFYmZkEg8ERvY/sNqpbTCSPM/etz4OPQJmPEM7zmRI6f0pW5ZVvWm4FqXPovTi1cxchlo6hfkVRh3SLHcGKkwrcVXihCgrvY+vBqljxmT+0LIql2yp71JtdfPjp9KixyMyQjfIH4ChMGUke4v+grUZaZF7wqfqBWLyR4By9wR+4/aa1eCXGoHaJ8/5EVhvF68XN9+Y50jZQTQYJwCw7xH89aZhPnWdwSgI7/enyVVmLl2GGz89JEmtDkQbQsFUUmxuF+GqKqDpHNb2xPNXAPcVK2xuRPX3PHjbbelJExVGR+LkqKibxzuBO1eTFR71qMpaU3hwvfWq6T249qAr8JqBwZedU2I6ViS4tSlEmSb0W0SmCBqGnvsTsaEwQCRKknT5Cb9oq7EvJSCEbqhUDZI9O9PLXKqK176EDRcncYJjnureSbKPCvSq2880ghQUShQBgwlSeyhPVUcQogEkTbfn2oYwpEAfhBtzzQzaNCoXPPuZYLiDmUjNlaVATckiSbbwB6TQp1KAkkn7Ufh8v1KEkJEgFSrAT3imSspaa1anQocFM9VvwiNpgX864SlPA7ngGfk9RPhEQZAsNydversTilrISJCeTsT5W4qSFKIgiEm+gWTbb19anA/LtM1dXpyx328/acawKMJLcKyQJgeQ7zWly/PEjS28TpT8qySrTP4ZHF6QsgC06ZA/nrV5d/0inTewAUI1AXE9qvurDrtMqV9pzGzp/wDJ+GnTCgFJUpY6gNwkg2v3oN7GNPsqJgOpXpuUyY6ZSRuLc1n8wfJM6AnTvt9BQTeKAMx780sOhrAyIT5zE4M1eRL64VxTt5NqxmX4yFiDAMfrzWrcxHQT2BP2rO6nTstoEMRwVzMDj3j8VShvqUfuaMGMW2l1SFESdQVp1Ap4SVbDcj2pasFSoG5P6mmWPbTCG79LgkbAgpEi9rGd63FqL6ayMxSjkZYQfMPEL6F6FJAISFFKkqSoapIkEztB96lgM2dcUdQSEJEmB9AJNKA2p55RuolRuTNhIAv6ADyFPV4QNJCedyf7juJ8halV6VL9KiG1W2N2xh5IKQYvN7TEc/WgCiBcX1KPqCbX5Fv1q7K0EoJ3IJk22Jsd9rge1SxzemOZSDYyLzaI6SOR78028MQVgAQXWMXy0EFCupolJqlynhGYtEDFjV6m9SSO/wCveouoqSFWodh7SYMDYcIMHfajEmRFUYtm+oe/rXWHKpA9jLDLcvVDifWP962GDcNlDYEAeY2PtWMcss/X+fStdgXZKY/tj0t/PWKy3jSeoN9ox0Z9o9wqAIP8M01DorPMr4kxJgeU2P60fqH/ADWSsr3dmNAZ47jnCVXoatK3lQcT51SfDXrWvXU1jgxcaHbkRAlE2FbZDMIQmDGmL/tS5jw6EkHsZrVYjAdLMbK3B3B3kfQ0RVqEPP3lT0uO4J8b4SLzc2T7VHLcvLjgSB1LO5n1m3AqvHOoWuRICbA7z51ofCWBJK1ggmAlP/sqRPsL162xqam1B+o9D/icADEVjqJMz8P4g6UNpB+IFReTCbEieDQSciebISWnB6Anb0r1DB4MKeUsfKgBpvz0/Or61c86WkOvbaUmPXYAdyTSWnxO6y41KB+/3hb0Iqhp5Ni3DPSB0kDUqYnnSOYPNcRJVK5VqJEk8xz5V6Hi8ElGGbbUkFSWxqkAnW6Ykz6qPtQ+XeGmXWklaLqKiCJBCeIjyimA1lWmzuBJBxmVPUzAc9+0xHxAYAJkSIqXw+ZEWnv2gVVnbrbOJU03qgC3O52+l/evioE9Noiw59KcI4dQw6ghG04h2DUTqCdgQSvseN+BS3G5sdBgyqY+J7wCKsdUg3IVGyoBiYtMUE4lIEn5CbDeewiqs8zsEdQSRKjc99xUXIEgGAIt+9fP4pAsBB48hQbbCnVQkE7C0x7moE+3vO+8LwmMhQvN71t8RiR/SqUNimx9bViMXlgbVpJExJ0kmmGCzOcMpvsoRP6UFbpfMuQ/BEuFm1D+0BUohVtxFGYhcaiZOhJABiVOEdp5VAt2mg0I1LjvArRZBgg46SR0JlRIEARYGPTjuafvwC0AHJxJZDlbbCNbmhTloG5TYSrtMVVhMCp5wNqPxCSZtYkkkA/2xx2TTTMWtbqG2k2+VJI0kfKQCDe8zvHTWiyrJkYd9ppvqIQXXFH5ipXSD2H4hHEVnrG3NkdRmgwAJl2sCEao2JmSEiYtIIuBxHYUuxzoVpgAdN45IWq59oE05zhxKFuJBJT8RUEAXvJEje5N/Ks887KgP7SB7H/n61pNGoH8RfqDkSoHaoOiuzXFmmJMCzI6JqsiKuFUrVNRfGJ0Tovah1NwanNWDqHnQ4x1LPaUujY+371pMnePw0gdgPc8fWs44OmnPh1wER2JJ+lo/wD19qReMp+mG+Ido29U1DITCR2MeZI4/ejkNWpLhyN5M9+fWmpfjz+tYm1SD3HKmYHBY0I3q9WepFU5Vh9awDRmOyUJO1PmRCckQbzWUYEtyTHIeUsrMIbAJHJkmB9q+xuaKeVIsD0pAsEgbx5xQ7GDGhSU7qi3eDXMIi/kCQJ+5q+ioM4A67lVrkjJMvjTwTYRyJ2rRYbKmhhgr4n+oNSikKKSkSQJ7UrytBLiUmSmZkCSQBMedMsPjHFqGlqxJ0yLLKwUjUVcRv2gVZ4nbkCsfvI6VM+oxll2MLLaUtBUqBnWQdHIkjYGj8NnJeOHacaISJUqRCVLTdM32Fz7UuxGKcZW4lbawUNpaSICtNp1E7aSV2PlRGWYpBdZAIvqUdVzBSZMG2360n0oKWFhC7eV5l2YqK1BHVrcVJKgRv0iJtCU8Dk0zx2JbYaJBgIAQPU2FIc5UQoOonSoonVIMEwlST+HYe1CeMnAzhlEapgaUkz1KED3OofSvNW1rqvtnJ/MrZh9XwOJgcPL7zr3dRiewsPTb704KdN1SOm0b37kbUNlmDShASTGkSoE6Z87+s0nzLNZlAJNyNU8cRWpJCgL8Rdg9w3FZ7pToA6gCImRfmO9K0hTiZKrDzvPaK5gMCpZmCbXmf4ae4NtRKYQEgiJVbnfaqwhPMkWgmEyhMokFUm5uTt2o/H4pLQCGyBN1BMx5b3mqHH/AIalBKjIsYpPicUom58prrYU8Tg6kcRiCoxz3ojDkJSYHb96GbbMef7UV+G3f+Gu0c2gmefhTLsILqPlAvG/62BrU4fB6MIrUSkOxASYVwAZOwAOoDkJNA+FckL6uqzSZUonkxYcWifvTbPMTrcDepKZtexCdQCiAN4sABwPKpavUEfpr+Z2irccmAeEUrVjmw2lammEKJG8yghMqJFiTM1tHcwQ2067AD6kDVIjewJSdrGAJuU1X4cw3wmlBCEwqAuTdVwlKZO4H6zX2eoStjU4SNCydIjS+ogpTN9grSBJtBNBVjcwEvfjJBmFxqgNgbTeBc9yRYmReKXHpUkX53seTTTEpkC1hMdvOwt/mk+LXC0eoH1t+9adOBmLLDuMsNcJqS64qiCZQBIzVRqdV1WTOgSKq+Sa7FQqhu5YJc9tI7UX4ad0rVO0D9RNATIipZeYc5vb+eVLPEl8ykiE6f0uJvMM2km24UDP7elEKRJpblixIuRMHyJpo0AQJrB2Da3Mer1MV4fUPiCtbicKFisPl7mlYIrd5arUm9Pv9jAmmfW38MOL9Ej18qCbVwRPn5xU88xhBbQLalLUT+32qOEPSpZvpuE7D0NHVOKwXI+38ShxuwsMTilMJBFlkyBzba3bv61SnOcSFatSSeo9Y6UkmZQAd7WpNgsep1xSlb8eXFN/i6Uyeq5F/e/rViaVHG9+Sf8A2Jx7ipwvtLMV4lxJAkBWuCshRJWBBv2G1TyXxIW3FPPJIV0hsCCgInqmbji9UOAWKRpsNuZNU6LhviYJjqI3uaj/AIVYGF4nvPYnmbLMsf8A1SglCuQpSQZCQBCEiNki59azfiLHl9xCZCw0dSyPlKrAJHoBQAwoIURKSSUkpJBI2ExVGISENKItB0gAwPU96rq0gqbcTnEk1m4AQbN8xLnQkRG6iZ+9A5cxqVCACR+JXevkj4iwDbVcxzanLGES22CgQSd/eKKUA8yokwvBMwT1GRAVABN+w7edVYp9XUFKHRYbXt9KrQiwVJBUYJBiRXX7NqQLXN9za9Wqck4kTjHMUvuaiJlPFUoaH/NWuvTaBfmqVOG8Wqs9SXvxLA6ALXvamvhzLA8oawrQFDUEAkqkgBAMaQSSNyLGkSlzXqeRYdLCQ2kWaaS4TfrccIGo+gJA33qKuVy/wJ0/EuxeJDSdASlEEwG+lIJJCbc/iHpFDZflPxOpaCSklciSdXCTESBtE8CotvlWJhV9KSoTe8DefIkWjenDGaf0+HK0pkJIVcnUST+a/c8UApLHcYQRjqMGlkIB1abSpKgR1ExYR+YEAW386B8RoQplsJSSsL6eCUmAUwR81/aDejHsySpsqLfywoJBgEyD1QJO9AZjmRgrgSlsKH/21K7bj4YHnJtRNJw2RK36xMlj0AISgIIcSOpUyFEKKVIgEnVJECxhI3BrLZsvqBtuDbbebeVanM8zUEIbNwoJcJ2J1HVEi9lX7bWFZfOmoWodlEfQx+1PKCxRgYPqPqH7QldcNcCrD0H6V2mHtAJWqoE1NRquqjJT6oLF6kTUTVbyYnUVLCmHQDsbfWoIVY+cfY19HWk+YpZqTlGEIr4IM3GXlOklPb9ARNNmB0j0pDliYSq/Eem1aNlHSPQVgdRwT+8dqeJ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RUUEhQWFRUWFxcXGBYVGBcVFxcXFxYXGBcVGBcXHCYeGBkjGRQWHy8gIycpLCwsFR4xNTAqNSYrLCkBCQoKDgwOGg8PGiwkHyQpKSwpLCwsKSksLCwsLCksLCksLCwsLCwsLCwsKSksKSwsLCksLCwsLCksLCwsKSwsLP/AABEIAL0BCwMBIgACEQEDEQH/xAAcAAACAwEBAQEAAAAAAAAAAAAEBQIDBgEHAAj/xAA6EAABAwIFAgQEBQMDBAMAAAABAgMRACEEBRIxQSJRBmFxgRMykaFCUrHB8BRi0SPh8QcVJHJDgpL/xAAbAQACAwEBAQAAAAAAAAAAAAAEBQIDBgEAB//EAC0RAAICAQQABQMEAgMAAAAAAAECAAMRBBIhMQUTIkFRMmGBI3GRoRRCscHw/9oADAMBAAIRAxEAPwDMZzmECBWKxi9SqZZli5N6ULVNC0JgZk3OTIV8K5NEZe0FOoSrYmDMxyYt6UQTgZkQMyma+q7MVpLyygBKdRhI2T5CbxM1Qk14cjM8Rg4j/wAKZf8AEWT516tlOUhKNuK898GJgV6U08UoE8iotPAZhKm0hN6878eOiIHnW1x+JhNeeZ5g3cS4UMjWQCo3AsPMmo5wOZ7HMQ5BgS4uBtW/VlsNhMUi8DNhCVLUNj+lq1IzFKz0mTtFAXtuaMtOmEzM6cmVe9afwv4T0jWtptSlbF24A4IG01B5vaBvTleZKDIb0++xpZqrtg2g8wjy8jiRzp5bGpEJWlIlOnYGPtWS8POhTq5JTqHG3oa0DkBsp457nyoQNQISIETQCONrDHcuxtAEhmbgaCVtlQAVcT5VbDhCWypLaXCClarxI2IG4NdY03S4NSTAI3ieQe9aLEoabaQ2opcBQdKjbp49+CK6MAcyveMiZ7HZA+gSt1sjiCi/tSJhh1CzJCr22iK3qFsuMSGwnTafiEAEe1ZV/Cp+JGrm5CiR96s09/qx/wBTxyRzFbmCU6uxA9a5jsBqSUKj1o/E5akrBBgivk4QqJJMjvTRW9pX3POc2y8tK8jQMVv8+wLfwVyLgb1gKa0Wb15iy9NjT6uxUYqVXymRJr4CuRUyK9PTQeBco/qMUB+RKl+4KQLDfefat/jGUIUEDUpwncf7/pXmfhrM3GMQlTKPiLV0fDG69R2ECxtvXqXhpJU64rFNqZgzpJSpQ1AAQpJMgH3pB4lXYbN2fTj594y0lihMe8Y+GA4jFAN3MdSSoCUzcXsT5U08YYZuU4ho9RVCgOSAq587AVmc7zQsBLaBBJspUKE6yCoCJEp0nyq3GYgvIB1L0IDS3CIB6ukk29b+dLgGKYPzLmHqDiLlBS1gQUzMCJG52j/FPm8qeSACifMAwfOxigcHmrYcWhBgBJTqgXCijQZ/CRyfWtfl+auJaSEuISkCwVcgfSuY9mE6xPtPzdinJNqHqVRNbEcRNOGtB4NwCi8HyiWm5BURKdemQm/MGs/FanwOhZLwSNaQEFSNWmZJFvOBvVGpJFRxLKvrEHxQSziXA7GlYASrTqSBabbTagfEWaofeK2wQmAm6QmYAGwrd5bjVLSWinpGorbVcatjqm3EUvc8O4VSZKEhVtIClJ17iRB3uLc0CmrVW9YORxCmoJHGJjcPnLyBCF6R5AfvNFpzbEvAlWIctsONidxYbVoXPDLCElKmCFqEgrWVadP9oNp2vQzeAw8K0t2KSIkpmDH1m1EnVoegZV/jsPeZn+pdeKUFallRCQCqxJ2FzFdx+CdwyylwFChyDa44UK32QraRiEqVh21EBRAWmUkbAA9+av8AETiHHDDCWpmdN0pP5jq5IPHaqzrhuxiSGmY85mLyTO3mIT8IuJVsnSZPoYvXo2XOIQtk6dC3ASUrBGixkqgTxFI2yTobuALymAbbCfS9H5m8VKG+uY1KJm94NA6i8OeBjuF1VsvGY/w2AUuFg/iMp3II4N71VmBLvynQAQSBv6A7gcV3CPBtpSQAiw2N55A9aqw69R8z2/S1J7Hyd3xClz7yxLOoydoptgvDqliV2HA5phlOUpTC3fZP+afIcBFDK/zKrLD0sxOY+GlNjUg6k7kcirsrSlxhSFCVtgqSD37e9a5TIM+dIsThgytKwm2yvNJ2PsaJ3BllKsTE/hnPE4pt7CuJS0Cekkz7+sihcw8OMIn/AMgKPYA/rR2YsIbdQjSC0rUpISL9XUUk+x3oLNMpAu2FwQDsFAA3AkVaSSMqMAcS3C7s57gCMGlxvfqTb2G1L8RjA30kx5c0M5mixqQ1ANwVniLQB3n9KQ4ptIJLjoJ5uTHsP3NbDReENYge/gf3F1+vVCVrGTGGbYoONqSn5iLTz/isO80UmFAg9j/L1pWFNk2dSftV77AjSqCDwbinJ8LqA/SOP7i5tU7HLzIgVwmmuPymLtz/AOv+P96U0ttpao4aXKwYZE6kV1VdFX5dgy86hsGNagJ7dz9BVBIAyZMDPAmz/wCj/h04nHaw4lIw41lJGpTgVqTpAkRa5V5ivTfFeJaKPgoaUhaCeojSLbmZ6pMGsjkmLVg8PCNCW19IKRDkpPzat5kG9Es4tbnWslWrYklRV9dhas5rNSLTlR9oyp05TlooxmFU4tKp/CmSRNxwBTBjEaSSZGoaVECykncEci21WqTsTyFeRsYEfT9e1Sw+ICTBQSBpvcdgq2wt3PNCFiwwYQx4i1vKFIxTJTdlxxCNQuCgqSCDOxjg9q1ON8HIS4oIcXpm3G9/y+dfZO6jUUHqCxJv8xCoAjhyIIUOxB71rjiD+VKuxKVEkcGR5RVpbI5/mDu7e0/K5rlSIqM1q4snwrQeEceGnFKKdSenUJiQNXas+afeC3QMTBAIKFWN/f1qjUAGs5llRw4j45kl90LZb0NOoUpablSy2QNRi5ntzTJDIW0opUUSqSmyUAD1E6ttuRXMO2lJT0FLenQ2hMSlEkqUTwSo+1qIThFr1rCNaUkQAUp06ve9u3nSJ7Bn0xmqccxUMAslOgJBWVSoH5hJmZvbe1UutELiACm2kG5M8A0wSzuhagQkFQAJ1WEi+3zRehHmySDPVAkEG1uCRJ4FSD57ndkIwGZkLCZI03A7FUGIOxqGNxHSeoGTsbXnt6GuZc9BOohR1cjiIt6GrMQ2rTqIMKTM7BUGJTbq5+lQIG6Wf6wfDNkL2NtkjY2vbyopx69rQd1TtEEGaDw7RSvm8QCSCD60U62FiFDpmZ964+CZYBxGeHdESUg2iAYiRaCK0fhzBJ1a1C/B3rNZdliVqSgEgkkgxYJItvWrwjCWiYJIsPcCJA86V6hgOBPMeMR2cTfewq1vED60idxQgUWxiAaBLEQfbHfxKX5kek+hHsa6h6puCUmp12er95zGOYhLOoNuAmUEpUPQHSoeYvVDKygrb6SAoqBuokKvBG1rUbhWCfio8puOx/n1pYHBE2KllYBEylRkSOfl1fQVofD1WxcH2MqtJmQxvhv4mpxLoaGlQcSUqX8NxOouSobJhMzxqG9LHcOpB+GqEKTYjeexB5SRcHkVtMMf6ZK20gCGyoJWrWhZUrrK3CmQoFSgrf5xApRgcpQ6ZUG1Q2oEgrSbKWUpCBpKFAKSAV7gWkCtdTrmqJLciKnoDDjuZ44JJB1BJ9qXrQps9JJT+U8UVi2nEElEqRcKSQDoWkwtBWiUwCRBm4vXNesTEGnCWpaMrxBCrIcGdZxAWLWPal+ZZaVHWgSfxAcgcjzqak3kWNGNu7EVy1BYm1pxTtORMuo1qP8ApxkSsVj20g6UplS1wSEiCAJAgKJNpjY1DHZUl4ak9K/sT2I/etL/ANKnksnFtrKkOqSmBJ0FCQYJ7nUbVndchorJPIjCk72GJoczyVtoqYIUChXSs7LRYG3EzuPSu4XClSglKZIIAT9LRxEb1Y884+8fmUSYRzAMQn0gqPsK1mXZellIFtZHURc/+onYVirHjndtGDIZb4Xbbu51r3vsDvb35pm9gUqEaUkRtFcS7G9EIXVYuYQZsk5mTzPw8E3bkTxuBBmB53JEUbh/FKEpAUtQUNwlMie4kTff3p3iUgj+b0oeydlSipZIUTcBM35Pvv70VWS4ys9kf7T80TXK+r6K18XTtM/DDOrEoEkQFExcwE3jzpYK0fg3N0sqcBgKWEaVEAxpJJvwL1VeSKzj4k68bhmbLAsknom1upXnNwdgaL/7RoBJIudKUnV0n82oQCny86swrigSpDXxEoMwmyXIM6QrzPNaFecfEbbCkttNi+gjUrVfnfk1ly6jJc4/sxvhuAoiTJPCXxHLoKyNRElSUp6edI6heQD3oLOMF/TgKcbcEqLYURpBHzkCfWm68wUl1K2cSW0AQpCUwF7RJMn70JjsyCzqWNZFwVuzHaBMCvCxT1kn+PxPAP74Ag2dtKRIcJPw0lDaEjWUpICgrUi0Gatdwy3cIwtCm0mFhSRq1ABUgnVZM+Xes1mGpTi1odS3qABhYJgWje1dRmobb+GHxpHBUD+1FFOAV5J+c8SsMc4PGIQjXIUFIV80EGdrEWojDYe6UqPWqbAQIB+1jSzB+I2mQQFNieRJPtapu+OW03Fz+aFEn61B6bScKsvFqgctNvhFoQsJSLhO/P17Vct3cmsR4e8YNre0rkFVgo7T2rXvuWpTfp3qfDyG9W5ErL15NW4bE3PrS156i8KoBIPO1QZOJMR2yu9MEm1KMM9IE0zaXagiMGRYRc7iQy7rVITzxb/O1ZHH+I1F1ZKE6SSoCU833CYJM7edN/GGLAUlG1ipR7W6RseRO1Y5ROx7yJ39ZNosPWvo/gPh9fkedYOW6+wibWXtu2r7RyrP2llJUlSD0gkdUALCpTuBccJ2qvUHXluIfHW38JQCQFHqSNSwqdUBagJEWjvSAwJPPG473t2IofFNyZN1fNMyb822O/1p1boEP0HH9iDLqGHcfZlg20hOpJUgJUqRDYCggKJUUlLYJCgoSJBATzWWdc0KiQRNiDP3G486Pw2fPMkdWtIIMLGoGCm02MdIG+1B4p743Vp0lU236pMn3Mn3qOlpsqYgzttiuAZF8SJFUsORY1XhlFJ0nbz4qbjd5FHhswfGIew5BprgM1W0FBJ6F6dabX0mR52k/WkDS6MS7YGqbUV1KuMg9yaEqcjuepeE0IU2HUqBUekd0gcHz/angfk15h4Szr4Dqkn5Vj6KGx+kit1hccVXmx+oIr5x4npP8a8qOuxHNVvmLk9x207V3xOKVtOxvRSHppS5lwhyXKHWi/8Ax/ivm11ZpqNd7V9TxGZ+WK6DXK6BX0OK5ymOQsy+ibAG/wB7UvSK1vhXwq7iVDQIHciqb7FRDkyysZaaf4i0p0h0pTwBAoRxBP8A8ile5pdnODdQopckKSdJ9ufcXoLDr306um00oSpMZGI4LmOCmoLZHYVXhn9VXqV3rnvLgMiIMwwsG3rStSDFaTGMaqqwmW3neja7QqxfZRuaJ2MmUu6iEDzmT7UFjcEptUK9iNj6VpE4gfFMpmLekcRQeetjT6Ex6GrEuYuAZ63SqK8juIEOQZG4vXsmGxOplCuSlJ+1eNNN6lAdyB9TXsCW9LaU9gB9qA8XAOz8yrS55kHDRTBmw8jS4u8edG4RyD7UksHEPUx5gknc+lM2BakmCePPenDEUsfIPM6Zi86hx1ZkzKotIhIIHE2ifak7uGVeL2F7npGwI7SAI9K0z+RJSTpWoGVbwd5/Y0CrBrRPTa90zHvufaOfKvo2k16LWqKfYdxVbpWJLTOPAg7cAkTBMp5m/wCI3jyoVxu1j+Yggb8BPoTa1r0/fwyNgNQ1C0G+0Axtx9u4pS9gAbiZjY7z2HnJBuftFNl1it3xA2oI6idw29z+3FfJFoHmRxN/8Ve80U72IjnYD9+oUOtd0Gi6mycyhhicWibiurTaugwfI7VNdEEDEqEoQqKJbXQgHFXtVTYMrJr3CW1wQexn6VvcDjBAPHby7+twa8+aXatLkmL1Ijc7R9L+Qisx47ptyLZ+IfpH5Kzc4d6bTMfccGmGGV3rMYHFbeRg05w2IBmsRauOIzEaoP3q4E0Kk2FXg0GZKfmCKkwmVAedRNGZOgF9sHlVfSmOATFGMzaeF/8Ap98d1K1jotbvXt2T5OhlACEgWpR4cwwCUwLQKJ8SeI0sNKAPUQQPK0T96ytmo818v17Q8Vn6VmB8X4lDuJcKQAmYtzFifeKQ/wDb4nQYSq59a4/mbdwr5u1X5fipbv8AwUdjaIwCjqfIwoSKHcTNWO4m9UKcr33lmMStQqSTAtuagVVW44YtvUhImT/oIlZuT9KTZ4ZFHrfWv5jbsKFxbeoRVycOCZRacoQIH4TwHxMUidknUfYWr0fFqtWY8EMpStz80W9Oa0ONctQGvcvfj4EHpG1IGhXVTDDXIB86UtqufSmOFcun1oOxZepjzL2iDvxTnCnes/gVkkmfpTzDmlNw5kzFOdZiGlLKgQAZsNwQII+4pbhPEYVs0uO9h9qd5xg1uqQABoE6iTcyLBI9b3rJ48qYMFuUlVl6oj2Ap/oiXrEiWGI+LLbwkApV32P+9LsXlC0mbqH9tjAO0HyP2FW+HWXFjWRCeBzTrFGBTFLSvEgUV5g82IhUBSk6jpk94KZ2g7eUk9hSHHNhOmDIGkz63g+YmPatJ4ma1XSL/rxB7i/3rM41Nh7/AK2rReGMGBifWpsYCcWJJTzuP56/rXELkfY1XjFaShfoD6Ef5iuuWM8Hf/NNs8mAybgvXzRvUtxVdc74ns4lqDBIpnkuJhccEfpShdiDReFf0KSQNlTPkYt27/WgdXV5lDL9pfU21wZs0Owd7wPc2P7U9w2IAg9yD9az2GM2+/M/yR7Ucy58pI/CL94H6V83vrzxHyniatl6RarwulmAWY/m1MAs0ocY4k5+ayKLyYTiGh/eKEQZq7Br0OJV2UDX0pxlSPsYlHc/RzmNDGHSfKvPMzzBTzhJNTxOeKebQnyqprC6bmseibDlu4+rAUZmdzXJFIUVlVlGRavsHjynpJn2NP8ANepIjilLSDyKa1270w0iEVeR3CFt80Mtd6kt6gHnq8gMsNnEvW7UQ5Qanq6h6TFECsnoQdrQOzC1LtQ6wTbSTe8cV2CTAEwbkUQ2IBITIJFpgyOaNqo2cnuBW37jgdTmDxHw1BaQYm3n3BrR4p8FMis6GdHzGCTMb79qvw+NOnSbi8E0Pq9GbCGQSNduODDUKvPlTBly33pUlXNGsLn9vSk9qwtGmlwLIme9OGFVn8E/MX4H1pzh10kuU55hGYdij00rW2lwwoTVWfpWNCm1kKUoJCYkbEk79hVeXNLBKnCD6T9ae6Zh5K7RPKB8w5x0IECwpLmeYxRGOfpFiuo14WEnEJWsDmKs3xGqN/mtBi4uL0pxLdh/OaaZoLQFQSdz/PWlYR/pj+c1r/Bx6P5me8SP6koxzUt+1V4ZWpF/SjXE9IpbhDpURTl+GBi0crLmVXg7irloqrECCFex/Y1chUiuDvE8ZWtNj5Xr5JkVMVUi0iov3OibLK3tSUkbkDVOw7/Uim+GUAgTwI9prN5C7LZHImPQEH99vKnja7CR+I39TtXzfW1bbGX4M0FLZUGaHCOyBE2imYcpLlq5/btTVBEUhtQZxCJ+cJq5q5EbyP1qijcoH+sgxsZ+lfRXOFJiZRzPW/DXh/S0FubxYdqozJOpXTsKf5Wyt1pNoEUHjcHHSgSaw3mk2Fmjv2xMs9vFB4yRfimuNw2g9W5qhWGC7KHHen2l0l1uGA4+TKLb0UYJ5medcVpnjvxSz+sBNjNa3P8ADIVhlgfNAMJgWkWPl6UMx4dbQyTJJIB6RYAmCDzFHOqUnBPMGV2sGREjeXLVc2TybwO0natRhvCqNKSpYTvKRcRxKu5o3B40tabEBQGlOkFKhcSrgmJ3pbic3CCeg2WYAMJIA3PlXBc7cVjmRNY7cwnxJhcM0hJYSNVpg3Jn5j3PFZwrifzTMcCqlAqjdRJJMnve3YSauawClkQIF5J5phWPLXLn8wZvUcKJuMnwjYYbf+EX0lOlwAjUhQkExuAZH0pVm2T6062khKkm7YFyJsRHM8VV4dzhWGcSFK1NqIC0AgggGxMdjTzGsONuypqylaklskpVqUSLqPYyaDssZG8xBxL1UEbW7mOTq39j+9H4V3mdqdYvBJWlWprS4FK1KFgtJ2I8xSFTRbXpO24PccUBqCjn0S1VZY/ysz5EfenzSois3lKrzzMU5dWeD/PKkGoXL4hinIirxj4hW060ls3CSTt+IgDfnpruFz18kBaEK7lCoPukisz4jc+Li3JMBIAmCYCRNgLk7098NshTZ1KMpVpvzYGfQEke1aazTrTpK+OcDP55lWlvDOyt88fiMcQsGgHSIozFwnmlGIxFJ0BzGW7iK8zxXWEgTIP1Nhv6zQTSpbFFYmZkEg8ERvY/sNqpbTCSPM/etz4OPQJmPEM7zmRI6f0pW5ZVvWm4FqXPovTi1cxchlo6hfkVRh3SLHcGKkwrcVXihCgrvY+vBqljxmT+0LIql2yp71JtdfPjp9KixyMyQjfIH4ChMGUke4v+grUZaZF7wqfqBWLyR4By9wR+4/aa1eCXGoHaJ8/5EVhvF68XN9+Y50jZQTQYJwCw7xH89aZhPnWdwSgI7/enyVVmLl2GGz89JEmtDkQbQsFUUmxuF+GqKqDpHNb2xPNXAPcVK2xuRPX3PHjbbelJExVGR+LkqKibxzuBO1eTFR71qMpaU3hwvfWq6T249qAr8JqBwZedU2I6ViS4tSlEmSb0W0SmCBqGnvsTsaEwQCRKknT5Cb9oq7EvJSCEbqhUDZI9O9PLXKqK176EDRcncYJjnureSbKPCvSq2880ghQUShQBgwlSeyhPVUcQogEkTbfn2oYwpEAfhBtzzQzaNCoXPPuZYLiDmUjNlaVATckiSbbwB6TQp1KAkkn7Ufh8v1KEkJEgFSrAT3imSspaa1anQocFM9VvwiNpgX864SlPA7ngGfk9RPhEQZAsNydversTilrISJCeTsT5W4qSFKIgiEm+gWTbb19anA/LtM1dXpyx328/acawKMJLcKyQJgeQ7zWly/PEjS28TpT8qySrTP4ZHF6QsgC06ZA/nrV5d/0inTewAUI1AXE9qvurDrtMqV9pzGzp/wDJ+GnTCgFJUpY6gNwkg2v3oN7GNPsqJgOpXpuUyY6ZSRuLc1n8wfJM6AnTvt9BQTeKAMx780sOhrAyIT5zE4M1eRL64VxTt5NqxmX4yFiDAMfrzWrcxHQT2BP2rO6nTstoEMRwVzMDj3j8VShvqUfuaMGMW2l1SFESdQVp1Ap4SVbDcj2pasFSoG5P6mmWPbTCG79LgkbAgpEi9rGd63FqL6ayMxSjkZYQfMPEL6F6FJAISFFKkqSoapIkEztB96lgM2dcUdQSEJEmB9AJNKA2p55RuolRuTNhIAv6ADyFPV4QNJCedyf7juJ8halV6VL9KiG1W2N2xh5IKQYvN7TEc/WgCiBcX1KPqCbX5Fv1q7K0EoJ3IJk22Jsd9rge1SxzemOZSDYyLzaI6SOR78028MQVgAQXWMXy0EFCupolJqlynhGYtEDFjV6m9SSO/wCveouoqSFWodh7SYMDYcIMHfajEmRFUYtm+oe/rXWHKpA9jLDLcvVDifWP962GDcNlDYEAeY2PtWMcss/X+fStdgXZKY/tj0t/PWKy3jSeoN9ox0Z9o9wqAIP8M01DorPMr4kxJgeU2P60fqH/ADWSsr3dmNAZ47jnCVXoatK3lQcT51SfDXrWvXU1jgxcaHbkRAlE2FbZDMIQmDGmL/tS5jw6EkHsZrVYjAdLMbK3B3B3kfQ0RVqEPP3lT0uO4J8b4SLzc2T7VHLcvLjgSB1LO5n1m3AqvHOoWuRICbA7z51ofCWBJK1ggmAlP/sqRPsL162xqam1B+o9D/icADEVjqJMz8P4g6UNpB+IFReTCbEieDQSciebISWnB6Anb0r1DB4MKeUsfKgBpvz0/Or61c86WkOvbaUmPXYAdyTSWnxO6y41KB+/3hb0Iqhp5Ni3DPSB0kDUqYnnSOYPNcRJVK5VqJEk8xz5V6Hi8ElGGbbUkFSWxqkAnW6Ykz6qPtQ+XeGmXWklaLqKiCJBCeIjyimA1lWmzuBJBxmVPUzAc9+0xHxAYAJkSIqXw+ZEWnv2gVVnbrbOJU03qgC3O52+l/evioE9Noiw59KcI4dQw6ghG04h2DUTqCdgQSvseN+BS3G5sdBgyqY+J7wCKsdUg3IVGyoBiYtMUE4lIEn5CbDeewiqs8zsEdQSRKjc99xUXIEgGAIt+9fP4pAsBB48hQbbCnVQkE7C0x7moE+3vO+8LwmMhQvN71t8RiR/SqUNimx9bViMXlgbVpJExJ0kmmGCzOcMpvsoRP6UFbpfMuQ/BEuFm1D+0BUohVtxFGYhcaiZOhJABiVOEdp5VAt2mg0I1LjvArRZBgg46SR0JlRIEARYGPTjuafvwC0AHJxJZDlbbCNbmhTloG5TYSrtMVVhMCp5wNqPxCSZtYkkkA/2xx2TTTMWtbqG2k2+VJI0kfKQCDe8zvHTWiyrJkYd9ppvqIQXXFH5ipXSD2H4hHEVnrG3NkdRmgwAJl2sCEao2JmSEiYtIIuBxHYUuxzoVpgAdN45IWq59oE05zhxKFuJBJT8RUEAXvJEje5N/Ks887KgP7SB7H/n61pNGoH8RfqDkSoHaoOiuzXFmmJMCzI6JqsiKuFUrVNRfGJ0Tovah1NwanNWDqHnQ4x1LPaUujY+371pMnePw0gdgPc8fWs44OmnPh1wER2JJ+lo/wD19qReMp+mG+Ido29U1DITCR2MeZI4/ejkNWpLhyN5M9+fWmpfjz+tYm1SD3HKmYHBY0I3q9WepFU5Vh9awDRmOyUJO1PmRCckQbzWUYEtyTHIeUsrMIbAJHJkmB9q+xuaKeVIsD0pAsEgbx5xQ7GDGhSU7qi3eDXMIi/kCQJ+5q+ioM4A67lVrkjJMvjTwTYRyJ2rRYbKmhhgr4n+oNSikKKSkSQJ7UrytBLiUmSmZkCSQBMedMsPjHFqGlqxJ0yLLKwUjUVcRv2gVZ4nbkCsfvI6VM+oxll2MLLaUtBUqBnWQdHIkjYGj8NnJeOHacaISJUqRCVLTdM32Fz7UuxGKcZW4lbawUNpaSICtNp1E7aSV2PlRGWYpBdZAIvqUdVzBSZMG2360n0oKWFhC7eV5l2YqK1BHVrcVJKgRv0iJtCU8Dk0zx2JbYaJBgIAQPU2FIc5UQoOonSoonVIMEwlST+HYe1CeMnAzhlEapgaUkz1KED3OofSvNW1rqvtnJ/MrZh9XwOJgcPL7zr3dRiewsPTb704KdN1SOm0b37kbUNlmDShASTGkSoE6Z87+s0nzLNZlAJNyNU8cRWpJCgL8Rdg9w3FZ7pToA6gCImRfmO9K0hTiZKrDzvPaK5gMCpZmCbXmf4ae4NtRKYQEgiJVbnfaqwhPMkWgmEyhMokFUm5uTt2o/H4pLQCGyBN1BMx5b3mqHH/AIalBKjIsYpPicUom58prrYU8Tg6kcRiCoxz3ojDkJSYHb96GbbMef7UV+G3f+Gu0c2gmefhTLsILqPlAvG/62BrU4fB6MIrUSkOxASYVwAZOwAOoDkJNA+FckL6uqzSZUonkxYcWifvTbPMTrcDepKZtexCdQCiAN4sABwPKpavUEfpr+Z2irccmAeEUrVjmw2lammEKJG8yghMqJFiTM1tHcwQ2067AD6kDVIjewJSdrGAJuU1X4cw3wmlBCEwqAuTdVwlKZO4H6zX2eoStjU4SNCydIjS+ogpTN9grSBJtBNBVjcwEvfjJBmFxqgNgbTeBc9yRYmReKXHpUkX53seTTTEpkC1hMdvOwt/mk+LXC0eoH1t+9adOBmLLDuMsNcJqS64qiCZQBIzVRqdV1WTOgSKq+Sa7FQqhu5YJc9tI7UX4ad0rVO0D9RNATIipZeYc5vb+eVLPEl8ykiE6f0uJvMM2km24UDP7elEKRJpblixIuRMHyJpo0AQJrB2Da3Mer1MV4fUPiCtbicKFisPl7mlYIrd5arUm9Pv9jAmmfW38MOL9Ej18qCbVwRPn5xU88xhBbQLalLUT+32qOEPSpZvpuE7D0NHVOKwXI+38ShxuwsMTilMJBFlkyBzba3bv61SnOcSFatSSeo9Y6UkmZQAd7WpNgsep1xSlb8eXFN/i6Uyeq5F/e/rViaVHG9+Sf8A2Jx7ipwvtLMV4lxJAkBWuCshRJWBBv2G1TyXxIW3FPPJIV0hsCCgInqmbji9UOAWKRpsNuZNU6LhviYJjqI3uaj/AIVYGF4nvPYnmbLMsf8A1SglCuQpSQZCQBCEiNki59azfiLHl9xCZCw0dSyPlKrAJHoBQAwoIURKSSUkpJBI2ExVGISENKItB0gAwPU96rq0gqbcTnEk1m4AQbN8xLnQkRG6iZ+9A5cxqVCACR+JXevkj4iwDbVcxzanLGES22CgQSd/eKKUA8yokwvBMwT1GRAVABN+w7edVYp9XUFKHRYbXt9KrQiwVJBUYJBiRXX7NqQLXN9za9Wqck4kTjHMUvuaiJlPFUoaH/NWuvTaBfmqVOG8Wqs9SXvxLA6ALXvamvhzLA8oawrQFDUEAkqkgBAMaQSSNyLGkSlzXqeRYdLCQ2kWaaS4TfrccIGo+gJA33qKuVy/wJ0/EuxeJDSdASlEEwG+lIJJCbc/iHpFDZflPxOpaCSklciSdXCTESBtE8CotvlWJhV9KSoTe8DefIkWjenDGaf0+HK0pkJIVcnUST+a/c8UApLHcYQRjqMGlkIB1abSpKgR1ExYR+YEAW386B8RoQplsJSSsL6eCUmAUwR81/aDejHsySpsqLfywoJBgEyD1QJO9AZjmRgrgSlsKH/21K7bj4YHnJtRNJw2RK36xMlj0AISgIIcSOpUyFEKKVIgEnVJECxhI3BrLZsvqBtuDbbebeVanM8zUEIbNwoJcJ2J1HVEi9lX7bWFZfOmoWodlEfQx+1PKCxRgYPqPqH7QldcNcCrD0H6V2mHtAJWqoE1NRquqjJT6oLF6kTUTVbyYnUVLCmHQDsbfWoIVY+cfY19HWk+YpZqTlGEIr4IM3GXlOklPb9ARNNmB0j0pDliYSq/Eem1aNlHSPQVgdRwT+8dqeJ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static.ddmcdn.com/gif/royalty-brun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38600"/>
            <a:ext cx="2971800" cy="2109978"/>
          </a:xfrm>
          <a:prstGeom prst="rect">
            <a:avLst/>
          </a:prstGeom>
          <a:noFill/>
        </p:spPr>
      </p:pic>
      <p:sp>
        <p:nvSpPr>
          <p:cNvPr id="22536" name="AutoShape 8" descr="data:image/jpeg;base64,/9j/4AAQSkZJRgABAQAAAQABAAD/2wCEAAkGBxQSEhUUExQVFhUVFx0bGBgYGBccGBcXHBccGBgaHBgaHCggHRolHRgYITEhJSkrLi4uHB8zODMsNygtLisBCgoKDg0OGxAQGiwkICQ0NC0vNSw0MC8sLCwvLCw0LCwsLCwsLCwsLCwsLCwsLDQsLCwsLCwsLCwsLCwsLCwsLP/AABEIALoBDwMBIgACEQEDEQH/xAAcAAABBAMBAAAAAAAAAAAAAAAGAQQFBwACAwj/xABSEAABAwIDBAUFDQMKBAUFAAABAgMRACEEEjEFBkFREyJhcYEjMlKRsQcUM0JTYnJzobLB0fAkQ+EWNFR0gpKzwsTSFWOi8VWTpLTDNUSDhKP/xAAaAQADAQEBAQAAAAAAAAAAAAABAgMABAUG/8QAMBEAAgIBAwIEBQMEAwAAAAAAAAECEQMEEiExQRMiUfBhcYGx0RQykUKhwfEjM1L/2gAMAwEAAhEDEQA/AJFhEpUbFKlNcud9P1emGwmShoOaZUOiI5KCpp444QyspBJSUmJvOUECYtER4GonZuNU6hTSbSFqMlJgODLkAF4lOvzuZBHmHWE+JSlLaFJykKVAiCDlMp04WFLjnScIoJVOcFajqQlRSltPYopUCfHnUIvabjyejjL0cHNxURrByxExJ5VEbKxCncSlKE5ApYTmlIACoSSqRKsoFjbjzply6QK4thi1iFKbWoAAkNxcH4qhw4yQIp1s3EtqkEFKgnMVKTYgQnMlWkaflUNitnBpTZkLzBQBifNI1gxEEQa2wu1Sw660paXB0RypCZTmA0B5KI48zTXTpiNX0CYIS4BBSqDPA8hQ3g4UlStSQj7cKv8AhXTDKUWXHUNFsKbQoBoDNPSIMghMzHCKzD4wNsqCcO4odGmYmeqvoYIjgmPAzHGi3b5AlQ42C51VXH6WupVKxzHroScZaCgThHSFxoXOrcgk+oHxFIkswP2F/Sf3vq76ylSozjbsL1EHiNQfUZ/CoLaC/wBodj5JGn1qeXfTHMzMe8n9R8rx1PcK3axTaZIwTwKk3+EmAqQO+QDWbsyjRJqOZ5hJ0BcUf76yNe1IqcKxzHroWxGKbV52DdVliPPvmOYxa8Ema0UtqSPeLmoE9eDOp00FaMqA42FPTjmPXW+cekn1/wAaDVuM/wBCXx4L4eGp5V1adZifeTmnJfE6aeNN4iBsCpRHpJ/XjXOfnp/XjQ9LMx7xXrEwvxOmlLDNj7xXzM5rdk8yaPiL3f4NsCEH56f1410SR6af140PdA1/QHNY0X69NK2DTfDZ7nqV+VbxF7s2wIsw9NP68awuD00/Z+dDpSj/AMPc0nRXPTSkLTfHZ7nqV+XCt4nvk20nlLTMlxH2D8aDmEw7ikDTpEKEcZWeXYlIp/0Lf/hy9TwV69O2sQtKAcuz3UlV7BQmDa8eNK5J+2MlRwwDgD4kgeQ1J/5qudSK30/KI+z/AHVD4uFGTs5wwAASFTGsacCT66bFpOn/AA5esaK9emlZcGasmnHU/KI+z/dQ9vKpOSAQerqCPnHn+NK40mP/AKavSdFa8vN/U1rs/DJW+EnAqSCjQhVjBubc4TWMuCM28wpPSEgiW1kd2YJFEWOQhvE4duQB5KEz6ShFvEU9235TCBasOpRLASU30z4cFMR3nwNRrmHU5ims6W5WEZVgQUpSIGoBgZSNZm9B8cBXI728pQ6JxKCoLIQZiBYKSocuJ7bUWYhMIkc+Z5aW7qG94sOhCG2CT1HkvEDiQEhKTwynrA9wp2naK3QUJTAQbnTMSTBgjSwOvGgpJP4mabSJY7QyEABMkJIBuCCkzHbqJmujpQhRkgAqWBJ1ug8e4nwpju+3PWXBLcROghPAX0keMmn2AxJL8wVozLukGQqEycokkX17Zihfr3FAXEodCVrQVKENgpJgQU+dBEzx19dR+7mGyvrK1D4MgTAi85TNo7aIG0kNumNOjOh9G9gTbUd1Q2z3UuF4BMQwpY4apMC1rW4Utlh+8GwyvNJBTJyxJBsAADc2IjjB51ENsKSQUokRqer2AQrsi1SzOyOmBhWXKwlUfFWSVC8ixsCCOdM8GFpuWlHKm5MjUQD6zT9QdB5hzIvIUNRyImxOWOM062dgM6AqLydUkQBEyeChrOkjhFcMJmiyRJ5gmQTxI1Nx6xHY6ZeUhQFhcnUxfiD4kaCioitjvHbNTKitQGVJFzfQWSZmDE8eNMMHZXWX1kYVLY5KE9LnvEGFXtyplte8Ld+Kopkk5VBWYAOaASqBJBi3eJbZ+GQ9kcgHOlMQJlJHVkG8Rp+FBdaoLXANb6ba6IYVLJSoFsk3UYPUEEhWoKTr+NDid5neSf8Ar7fndtTe33P2R1HRpAS7AIM5evoMwkAzNjQVP20Yx45OzDCMo9CbO87sean/AK+Uel41ObEeOIbcznLKU+bNj0o0zHWgsa0XboA9Gr+z/jAVmkuhs+NRjaO238SWEN5LwgJv9NybBXZUF/KZz0UepX+6n29xOQdyfvu9lCtGMU+omGMXHlEyreNyfMRf6Xfz8K7tbzuaZEf9X51FbCLRxCEPJzIWoI1MgqMJNiOMDuJqyGtyMOf3Jv8APXx//L2UmSUIOmmF7E+UB53qcj4Nv1K/OneyNsHEKLawkT6II+29EytxcORZlUnTrq8D8OKktmbG6NpDYasOYGl/Se/Ooyywa4TFk4dkB+095FNuqQgIIRa6b6aTYE+FcP5WvQOo129T10abQ2H0+VK2upEwlIBJmxzB7SJtI8ZimiNy8OR8C5f5x43198VlkhXKHhLFXmQLfyqemMrX9zw51y/lW/BOVrjA6P1ce6i9e5+HHWLTgAuTPCNfh+yq/wAclIdUGxCAbXJsm3HwNPBwl0RfGsU/2okTvU/azV/+WPzoh2E4cQhwumMwaPUEXzuaCbadlAsa9nbyvRxuSnyZ42bka/Hdp9qXQlqsajG0aby7SVh22AyQU9GmMyUkwBr9lDR3pxED4Pt8mO4/jUxvr5mGHHIAeHAn8DQqtqZH6v8A9jRUY90HBiUsaZIK3oxBP7v+4P1yp9u7t9xT6XHMsIImEgSkEq8O/toXVMT+uVG27rqmcO4pKYBbMmSFEHMAJi957vG2lBVwhMyjFdAywzKzlBWkthRkaxCkuGII0KRJHK86VH7dxYZxDKGVoz9C4Cq+ZKiJaCbZRCi2TqYBgXNddlYodMtnKSZeVMxobj1RfvqN3qxOFZLeIUhwZnOjICpTHUcUSkkAQAoSASZ7BlO3jg4l1JndvDuOBPTP9MvNmJUmAn5qRPV4m+vqFTuIZVkcEiJsBCZAJNzbgKTB4fMlPRplPAgiMt4iItoaeN7JWQcxT2d3KKaMJVyI3yQOzRiEHzExxlQgjXtqWcWZBUtSFqJOticqQSFJOkDu83jNSCNm5EyrKkJuTPC+pIGk6/lUVtZ1LzgSBKEhQtE9UoNp7VfZSZIbY9Qp2wfLY6N3hIb4fNt5vqof3eb8o/8A1VX3TyooaHUckj4nb8U8r1AbvJl1/twp7fimpf1fT8ll0YT7vsnNF7sIHxh8dQN/XWm1MKEYd5y8IBgdiQnt7aebBHWH1SOA9M6weUVrvFAwWJJ0CVzryR3mqLt77iprdyCWw8al5cIWsKT8WBASLzOs2+wdlRu8G3gpstJUrpA5dUQAElQiQe6nW5WChzpRBQsEAjgQkyLd+tvwIrjx5Zz6xf3jRjOzuxYYSyOuipkltbebpmlt9GE9IpFwbJhwK8eAog3edKW2jJsy2f8A+Kj+AoBULj6Q9tH+76ZbZHNhocPkV8NaZ9iepgocIiduqLuHeKUwCQsyeUE+MT+r0FRR7tV7Lg3OIKcvaJIT6r/ZQKE0xXSpuL+ZgF6NNzE+TV3J/wAcUG5bUbblJ6i/op/xxSSG1S8hHb5p6v8Ad++7QiKN9+mYTP0eXyjtBIFNDoSwftGz6DmTBgyII4GbGirejaLvvfDOIddSTIVlcUJJlV4N4GXWhhxUKQeSgfURRBtpqcHAv0a8w7BmU2o9o+D9dGXWNk8i8zB//jWJ/pD/AP5rn51t/wAdxP8ASHv/ADFfnTCpHYeyDiVqTmywkkHKTKrQm3E3qrUUraEMG8WK/pDv981sjePF/wBId/vVHv4ZTasqxB/DgQRYjW4rQmATR2x9AJFh7C2liFYXpFOqJJcgqOoQL/f/AOmoNtrQ+Hr/AO4onXgOiwwZM52sNmUBeFqR1j2WUoT82O4cQJSdL/jp7a5OLdHoaNcM0KPt7eev2Ucblo8mr6Lfb+8doMUJINHO5gGVQ+a1yP7xygwa5eRfMiN+EeTw55IH40Kp4nnPHlp+NGe/KPI4c/N49xoOCLDS34a0yG0i/wCJDZ5oafj+uJo32RgHVt9BmKU5L9W14NjN7d2kUHuolXhH69dWFs51ZZzjzuiz2mArJmjtEkCqR5Ia1NJUR23VrbU+tBKVAOQRHF1CT32JFV3j9svvgJdcUtKSSAdATN45wY7gKs3eVq2I7l8B8s3xqpUimx9DhiiwNxd+04XDpwpSsHpswWkgghRT1SDpebi0VamL3qS2yXcijlRm/shrpiDPEpnjr415zwCfKtfWI++Ku3HMzhT24eP/AERNac3GqC8acl8R07vIXcG4pKTDrSvOOYiStJt/HlUlhW4PLrL1j5l7/q9CWDRl2eBybI4fKrHGjXBjX6a/Yjl+rVzuTk+ffJskVFtL1ZAsGUOf2Oavim0CD2VB7u/Cvcf2VXsNTbN0OcfM1k/FPCxvrbnULu6ryr39VPsPE0v9X0/Jl0YW7CEqH1SPR9M8vX41y3pT+wYoR8RfL5n/AHrpsBcqH1SOIPxz2eHhWm9InAYsfMX/AJKou3vuT7gnuaAlhAn9459wmg/HfCufWK+8aMdz2z71b+tXz9Cg7G/COfWK+8aSHf5np6Hq/khoGsziE+kpI9agPxo62AsJbw5OhYbPh0ax+h+VBDHwqLgHOkgnSQZH20TvIPRoDbiVoS2hB+LcZsog62vPbVUrJ61+ah7tXDThF5QTKJ0tJT0gE9/CgnFYPKt1I/dCTP0koP2rqxH8OS2EIdCkSLyBoANNbAJ01pjjdkJz4hQgksTKrZirrWtYdIn1CmkmlZLT59nAACjbcj4Nf0U/+4HOg0i/s7uH2Ubbjjyavop0mf5yOVTZ16v/AKrOvugMfs6SOf8A8i/zqvOiq0N/UfsqfpH/ABVUFbAwAceROmdE9xWM3jAPbNBSpMXTcYtwNYvDk6cDNOdnbSCXkhwhTbreVQOglarHleT3wdBUli2AlRA07weJBuLG4NxQnjk9dXf+FXhU+BNVDalNdwrw+6GZ0y6lLIJPHPANklJEzFswCucVIbY2kxgkoQ2mVJTGW2ZU3WVkSEg8IkniVagLY2w+hOVLqgngLGLcCRIpmokmSSSZkkySe00fCk35nwcjyegfSxjm5UTIFlAeUSr541P0hMwLKMENtm7rpbWl515BbbOZQykZgLjU2GkzHcaC2nFIIUklJHEEg+sV2xWPddEOOLUORJjstpW8KS4T4MsnqgmY3hW9i8S9JyraU3cahVgSOclR8TThIiO72f8Aeh/dxMuKB5H2ijndvB9I8nkCkG0iCrTW0kRIvE1HLUWelpXswOZDlOv67aNtyx1Vceqz9rjh0oVxrQDigJibSLxwB7QIFGm4zZhfY2yRpwccpE7aNrneJMi99k+Rw3cPYT+FCSU3I/V9fZRpvonyOH7h7FUK4fD51JECVEx6ufKBWvqU0fGC/mN8XhFJTJic6k/2kwFfeFWRslpKYBBgpCe7qhPjoKi8XsZam0KypBDhUALnMUpJJgj0Pt7KIEbOIyhDhJKIVZMA6VWCZ5+q1CyJIjdu4HMXAD8IFeE4htPCqSQK9HubPlTQUqSptXoiAlTatY1uNa88PISFrCDmSFEJPNIJCToNRB0p4xojh5NtnDyzX1qPvir2xLX7KPqBz/oRqjdmjyzP1qPvir+xCB72EfIf6M9n40mQo+JxBtAjBdzZ/wARfZ+ooywfG589fO1kcvD10IOWwhEx5Pt+UX+vGjHZ6Zn6xfsR21GPX36iaj98vmwdYT1XBE+ZYgn4p4EioHd8+Ue/qqvYePCp1hPVcETdu0a9S2pvQ9u855R/swqhxtAV40P6vp+RV0YYbv3WPqm/vnn6/Guu3xOExHGUq/yCuW7x64+qRz9M8/VXTb7gGExKo80K/wAh43qhPuQe7GDy4ZI/5q/uVXWOs479Yr7xqzd1X+kwra+bq/Xkj8KrPHp8s59NX3jSY+js9LRfuYyjrp+kn7wo02LhELQwlYBBZa7D5izw7hQa2Osn6afvCrD2BgHOjYVkUEhlqZEaIXwPG49dUE1vVEPt7aaWEqZaBCwuxCiQE8oNoMUx3cUpwOknOogzmUbpyqPmzcSRaI1ime9aSMW5zn7ZP8KlUYdIKXG2wkqSCcqs0pIOYKEgQYnQadtTyT8vIyjGGJUupB7Xw+VyYIzgKjkTqP1z8aKNyR5NX0By/pI51Ebaw4XCWRmgkgSMwB5j8KmdzBCFzY9Gnnr75EitFtxDmnuwr5klv0n9kT9I8vlTQpu3h8zsTEwk2UZCjBum4ItB0vNoos37UfegIucx5/KmoHZOxn2FNuqLS0KUMwTdQFzmNhAkAWPGtJPaxMOVRw7e7ITa7QS5AEWM3kznVqe6D3EUFYvzz3/gKPt4GlZkrKYCrBQCoNgQLgcNOzuoOwLQXikJJABXF9OEDx0q2B8WPqHuxRI5SCNQR3iOBpP41ZnukYVsYJtSW20KS6EyCJPVWFAQBI6oPrqtOXjXRGVqziao1pR+vXUhsTZJxCoK0tpGqiFKJMTCUIBUsxewtx1E67V2YrDqylSVpM5VozQYIkEKAUlQkSkgESOYo2Kjtu38Kfon8KsbdZwtLClmG12Bm5UhU/YAoxxjjVc7tfD+B9lWdswM9CG+mSpTplSZyqbMRCTOUKgHrSDChblx6nqehCajpafdkHjcKUKOuUqIBiAqDcieE0Zbkpsu/wARj/EctUNtweTTJkpKUzECcpKoAEX6v6mpvcwWX9Bn77lSxy3UbVTc9Om/U4b7oHQMRpw7oVFDGy8EHXUoOYgz5sZvNMRPbBo93h2C48yykFCCjUrVAsCLWM0PbEwoZfUlcKUhQjKZzDKrNCuCCCJJHEXEU2RSim2h9LnitM0nyhxtjFlKWyAUlRmCIgJFxAscxIMjQpI51IYbbzScOpaT5ZKJyRYEHnqRcca4bTcIPQhr3wbOSlSQltsiAlJV1lLMHWwtxoaw90v6yGVAg6ghxAIt20Mc5JEtmLJifFSXPzDfbrivKnMeqhQEGIHSNDlyqiVIhR76vrbSfhfoq5/KtTVFYgdZXefbV4vlnPp6p2b7NT5Zn61H3xV/u/zVP1H+jNUDsxPlmvrUffFegH/5on+r/wClNaY+X98QZxH82V9X2+mujDZd0n6xfsRz8DQZiBGGVb93/nV+dGWxldQ/Wr9iedRh19+pHUfvl82DGHPUctN0W6vonnbW96Ht2B5R/twy/YanUK8k7qfM0I9GOIi3byoe3ZV13+fvZfsPOt/V9PyKujDTdo9e3yTfL01frvmk3mUPeGM+iv8AyTrWu7i/Ka/u0cR6auz9TXTbyc2CxaeYUPucKpfQn3I3coRgGvrXNe41XryMz67pHlF3XZNlEwT9lWBsLEJYwDalWAecHabEAUA45vyi+1ZPrMgTSR7no6L9zQebvbPw7OV1xDRcQLKCYQm5Mwo+cAYzG9uHGWxe3UrPUSvvIgeMxQjszYuLfazlSUtFCov1jIsYAj11J4TCErbzwASQYnUgkce/Sm81JepzZIrc23bQF72D9qc7D+J/hT3d98qbiLNg3AsQAtZniSRGnIVw32YLeMcSYuARGkGTbuNvCo3BYx1tC+hSlTixlTInKTZRn4sJXrSyhao7ZOP6dNhPgsV5RyBPXykkAmANbcfwp5sh5KlPKR5pQnTn74AUfEyaDcPtl7DLU24MOpxDanQpwHyqysw2nKRmB4JUJlJ4RUmzisRhU9IsNLQ6pIX8UjM6hZKQBGXOswL2nSKosT23x+Tgnmi1STCHfjaTSMMlK3EoUSogEKzGHCYCRJ5dl9a54TaCXMNmCyFKjLkUklZgGE30tJmAAFSeNBmLwh2gGy1lzKgyowIBUlztlPUNuBRUtlb2ShkQCp1whx0RnSlITJCYJsSIFwO1UGptXUU/M+xo5Go12Rw2/jiVqZU5CmhPRrPXTYmOqSkgBQISTmAmwuKGtnMtofQ44CtKVAkC0jsnjoRppTTaD6XMW4tBlKlqIMZZSTygVI4BjpFEaAans/OuiOGSahDls79NPDLTvLqOIx9/z9wp3tU1imkMIz5m1BalrUkCS3GTtUCq57Nb1X2OwZaVEhWtx3frjR0hK3FrCULcUlpa1ZRJSMhyqPYCU/gNKGGcH74WhuQnM4E5jwk5SfUa6MsYYaxp2+7/AMI5NFhyanHLNJbVXlXdr1fz7e7It0mUMqwYNnHGVuTw67oCZt6Daa6+6ChC0vBPwmHU0pROpDgKFcBNixfsjhViYTdhhqXG0qWtDaGwpXBDeUQBYJsLxen+O3eYxLZDzY67YStYACimcwGYciAQDMGo157Ib/L9Tzzu6fLp7Qfuk1au6bIyZMiCFKzKOTiSdTOtgZ7qq3aWEVgsW60D1mVqSDa40SrldJB8aMN3d5eh2e6qJdCXkJchJOdzL0ZmJ6udUcpFGWNydlfHj4eyueWTe8rygrosuVICVRxzEGdLRJNrwZvc13we1ThsO44jKVltsCRIScy4VHGMxMcxQBg9suno80lskNlSyFKzecqCADEqm+bXU1Z+z9ge+MEsZyC4lsEADRtWcQTzJjwqEMMoSSK5s+OenSXZ8kYkOsPB9eIcc6UlJDi3CM+UlJAmAJTECK12RiMzhSsAlwmFR1gs6REWt4agipzA7pB1ttLwWnoUjKQoXVa8XsMpHjQ77oDX/DcimVSpUZSsJMKkyQIAsBInjWliyTjyHBlwLfF9a7fBE/jQlTqFpSpPStxlIVOVOaAewmY+jUXjh5TEJyhJSzcAaSW1X7YUD6qGNxN4Hw8/iHHVuBtCXHQpRBUhvMBEGISVjqRBJHiLv7WdUtTudwPulSnVBfVXmVMZI80WsSRYWEU60/lq+TnjqVG1XVUX7tpuz2kweXyrVAK9hMnBea2hYGYvQZzdVQUbXF7jwFGO6rzuPwiHFEZ3EHMqwTmDiZsPoKpjsPdxKkOYRalLStaxmuCkZybC8RwFTaakLja2uyqcJ8O1HyqPvir4xX80HZh/9LQNvN7m6sIEYht7pG0Ot5kqTCwC4lIOYWVcibDjR1j/AOZ//r/6ammmupac4zlBoE8Sf2Unm2nl6Sv1+jRrsQy2frXOJ5JoHJnCn6ocvSVRrsNfkz9avnyRUodffqT1H7pfNgm0ZaeufiaG/m/Ot2+ND+7CoXiOEYZfsNTLTsNOnNHmXEeiecjW3dUBuwvr4j+rr9hod/p+Qdg03ac8ofq2+J9NXPtn1V22ouMJip6o6/h5l4uKY7sO+UUQZ8k3xPpKGv641y3m2gEYR5ABUp5xbaQCBeEE30sAfV3mn9/3EVXyRuDxTS8I21mzFDxUZ0VmBkDmetp3Uz3pfSlLaEi5k8YCfNFo1/I1G7GeQl0LxSFAQkoyhYUggEJAS31lApdM6zJmYt22pj8K5h1rSs9O2pYQCHRCPfIiEKAROUNg2ngeNIrjxTOvDOKzRUfUP93nMuFZUeSR7P8ALUni8CkDMkCxCh2cLeuh/dp4u4HDHiB1j25Y0p9t/bqMO22iCpxwgJToPE8Bbtrq428nBJSc2l1At7Hh3FqKgFFo5e8SIHrVQ5vXiC1iwoWC2ypaUm3U66SdJJjL3Uuy8WS8tWVUrVmMK0jXhYAA6123g2MvEOBacOsynKIWACApVpghShf1cYpI1KdI7M2KeKCU1T9+gPYp8OrD0JjKI1kHKM0zaxzRFr1yxa3XksoaQVEqUElE9cAgglMA2M3UIGW2hNOPfGHalDzDiwUjKAspFxrII7LR+RaYDGPqe/ZQ8pwTkCRmMEgLlsAgAjWNCAZrrlPyKMVx8Tz1jam3PqWvuBu0y1hsr7a+kMKWUrWYVyARAFo5zAmYoW3/ANjvZkpaaecbQeqq7ilFSlqUVJTcXUBJTyuNCZbsh1tDaH0rDpSCsKBEaAAZZBjKfWAaE96VbVDpKg4yxPntdbKiZlS0ypJA+jXnwvfute/Q7PD3JKPcAcMypLxStKkqTqlQIUNNQbipjZSlDpMgkkmNLes1MMbrpGPW28+p4KbzdID15JEFeeeE8eV6hsZhyw84gEjItQ15KPEca6I6nbLdB80d2DSxz4Vhl2e5+j9Pp6kvjMS8y464yVIDgKTlgZkmJETxIB5+NOdmboL6LpFOdEtIKiFgZQdU9abC1zeOyobazi+lWAtQyrVEE2hRiOVO9i7cxK8Vh2VuFSQQT6SkgJcgnjBQO3W5qajaqzq1U8uFRkqr4d+O5dO4+JU4wekEKzHMn0SYJT4TFSG9GKLOHKhAgpMWuEkKI8QCKg9m4wMBQSYUpUqJv11EDTlaPA08wTy8U3CkKlsmCqesRIF+M9vjerRmn5T56T81lLe61g+j2gXAID6EueIlB+xKT41puXsg4tpbQPVzhSgbWAIgKJF5SDGnbYio/auIxO0scEKSOmWvo0IFktwTKecDrEns7hVtbm+5/iMESC42tJJ0kKUJBQqDISbrkXmRe1PJtR4Mkt3JTe8WzRhnMgKpgkpUnKpMGNQSFCZhQPA1d27OJyNthUwpoKB71rze1PrqD3w9zp/ELU9nSS1mKk9YlacwUEp4CEEwRMm1tamMGkONYcjizlAHMxP2ijjd1YMiqDro2vs/yb4rb7zjjjWGCU5QClwyoEyeqUhJiwjvIqu/db2g66rDpdGUoDg5FV05VKSLAwftNWZsnc95h4qzoKDbKJvxm9hFD+/XubYrFKC21NkguKGZREJNwiMutkidBS3Ld8AqMVG11KYZxykJWkHquAJV9ELS57UJqxNs7rYZGDD5WEFIgrgqz9YxYcSCADMebPOhzc/YqHnUsvNkFxZuogZQhKjGXUGQZngBHOrXw+xmVNrw/SJCG1NiE5OvCUqjKqQOHmRqYiajmzKMqKqG2KbXXp/ci9xdorw7Oz0EkNrSouAaQpSlNmOZkCe2rO2ds5tC1uIObOSRyAJJPrJ9lVRuLjS+UNKCfJZMhGuQKnLytFW+MQlCCtVkpEn8h202N7rbG1WGWCfhvqV97oOIUIhZ/nLaT9EqTKe6p7aa4wSv6v2/0eq+362qC+y0POU+lxd9JcsB7P7NGu2XgMGoW/m3+n7qg/8AJXbWwFC5+xnj1E/fVR1sFfkj9cvnyTVdsu/sZv8Au0/fVVgbunyJgj4ZznyTQj19+oufq/mCXvfI2tCEqGaLkuqIj6TZqP2Vs8sKWq686Ckgh0QDrEM+FFLprlNZIluGW7zeRwhLausBMrxBjKZES1zrTebZr2dlxIUptDqlLSLEFQAzSY0Aqd2KfKf2TXR9CXnlNqtlnTVUiyu7gPxiqJKrMnyCm9Wy8S64y40ytSUicyTm6+YGBfQQI4XqF3q2i90KcK8wtHlFPEqByqUt4qymIizirjlVqhwYOQZLYBKb3AE2k8hw7qG9lYXDbUDzjpWUiALkZYk5geN51kWNHYm16h8RrlAzuntJ/DgIdSUtK8yUKSEwCRBOpiRz4zURvttNTmIQoHzAFIHAXkE89KPNrbIacbWtt4lLKV6ifKJQCkiY5J7CCec1XOH2cXSc6iFFKSkiAMqhqBxAMiLRbnQnaR1aTwo5N0uy7/H/AGbN7QQh3qDItSs7pnNlyjOWxIjzhBF+V9BNYJ3EjpsQ6spUFQ1lSno1OIJzJCQNJ7kmVyaCsIwW1qDhnKqCZse3nBF+41OY1x9S+ibLmRTilHMSEJcPnH1frjTScV5Y/UfHibXi5ur6XdVx/P2r+w7vHiVPQ8qMxN4AAggAGB3D10Ze4jg4U9iDzS0k9hOZd/7vqNC+9GFbw7SUBRWtQierlsYOlwoEacLcasz3MMY29gG0IASpqARa6gZM/SJKr+lUskn4NL1J6zw5ZlKHovx9g/KQbkT31zfwgUhwadIkg+Ij8a64eTzjmQa2ct1iQAAZn2k8NK5KkuaOWyhdwMGtIxDqspW2pKRmJzZkSlwJM8ErSOWgqJ25jmi+6UqJzKJNjZRPWBtrmk+NddvbVSp/EKwxUG3HnFJUmU2UpMkQdFFE90aXobXqfx1r01BSdsvizZNOt8a59Scx+0mlOLUFWKlEWVoSSLRRXuTsHNj2HIJDeHLivplxxtKfV7KrVAm3O1X77nCUqaSsC56pMRKULIHhLix/ZrOG2SofPrsmfHUkqXp/sJ9qbF6oU0DmSZAnjBHsn11KbIZUlsZxlUbkSDF7XHGKduWSruNKePcKoopOzzbKI2lhTgN40FI6rrvSJAA8x5KgqJ0hRWPCrs2dtFDpJSTGYpvzScp+0GgD3YNhOvO7Pcw5h33x0QMaZuulR+akIWT2E1IbcwT7agmCtrMOsiUqBzJUTb4xAMToTII4LOUo8opxJfELtpbRS2VJvmUkx9g/EVVCce5hdoYZoqKmc/VCEgFIWpSYueBHPzTa4o3wuz1lpTyxkSlJVlMayVLVpIGmpM5RYSaDMU2XsS30ZBKwkpIIOqlKBkcheljKTfPAaSXQtLZ+PS4VEH46gJ5hZT+FdsZtNDawlUyUqItPmxPt9tBpaebeyOIzBRlKr5LdidXMwmD38LvN49mYj3i8pgQ6hpXRgypZnrKgkmFETA5wKKnJ8UDak+ehR2wdqpXiTiH0pUlbqlOJjqlLk5hlvaFG17VZSHtlNpfeQzh5CkKZIYgpIbR5py2OcE99Vl7nr8YoIyhSVpIIIGgvMnTq5r8NeFXhtzZrpDTaGW0FZUgLbQFAKyE5l9UBKbcZBMJ+NNRywk5Nqzq8XFKONSXTh/z8n6ld7kMupS48ykqcbU2ABxSUuFeupGVJqydh49eOUEqSpKUeeIKb358ezhc8qY7l7LOFSGjBPSZyoccyFJ+zLajhjhT4kpRtDa/UrJnlJfT+AA90bY7ZeaWEJBSgBJy3GVRIjuKqnnsMF4dIOWFNJBBQkiCgCO6LVG+6Q/CmxBPVJtHMds8KfvFQZbEGQ2kEdoSJoSrc7OW3tQB4phSQtrKAPNGUEAAEkQBPMmjXdlIVh5KSSXFE3dEEwODfID10MvL6yu+jXdBAVhjPyh9iaSEU3RTI/LYMPYhXyS/W3/vriH1fJL9bf++g9zfdfxUT3wPZNa/y2c9AfZ+VLTKfp8noGrGJWM0NrSSkjNLduM+f2UT7IwIZajKlKouBoFKMkT9JV+0mh7cpS30pddTAjOE280fBzb4yr9wHOi9JuhPNUntiVH7QKtjj3ZzT4dHTb2D6VhxtOUFSFJSVCQFEQk+BINB+52x1nDMNQpvKgh0GLqCzIMHXMFnlR3izaOda4RIBJ4qMn1R+FVlC2IpNAb7oGGU3g1BkhEETFib34anTtqk9pbbUFoCIhtAT3zBInl1U+qvQW+GALuFdA1gx2EXB9cV5z3iwYbWlQMhwFUR5sqJA9XsoUtyTHTe1tEpt3bbJaQtgQ6bGxzIA4ngTaAZtMiCLR2zt4H0hKAU5AAMuUXA1ObzpNzM+Fd9lbNwjjQLuIcbXeUhrMBe1weUUx2TgEu4pLKVHIpakhZEHKAqFQdDA0oJx8yroWlvcoNt0xptbrrWoFWUdYZz1uuZJMWkmSYq2fcl2G4w2vp4SHSFJSSLACJkaEzz4Cq6wCEvOtoUQEktpM6R0hgeNh41b7+MbaW2lSgFyMqR51pBtwTrc1z55t1A3hq7Xf8sMmDmEJWlSRYwQftFRm9LJGFxASlSiW19USZOQiw4mOA1ihXZGNbw2NWFuJbQ48VqUohKbtWBJsOtlF6OtqbQS0w49KSENqULi8JJEc5ioZLtdxXHaeacPgQUpObUDSmjzMOZZtIE98VIbMHk0/rjTTGCHfEfhXdFvc0deeMfAg0vT7HLDMguZSbSR+Vei9wdn9Dhm08sie8p6yz4rUr1V5+2K1mxTSYkl0ADmqbfbFenMGz0KW0cBF+3ifEmqVzZwSl5NvxZIYpXVV2wPWa6nQ9wH2/xpm6u0c1gfjTibnvHtFEkK8kFQkC2h5KKSJ9RI8TWiT11dn8BW7xt4/jFccKqc5rGH6bgzeZ9lVnuLux71xeKI+CYUej719ZN/mpKR41ZjR176iG0BDPa4tSz25lE/YIHhWY0ZUmvUe4Lh3+wU7dt6vZTRiyUdpPspyV2T2yPs/hRFKGxOwxgN4mkpSAy+sra5BLiFpUjlZZUIvYJ0mrpw6AgpSJ0ESZt2UM79bLDow70hKsHiW3cxizClpS9JOiRZZPACu20t5G0Y3BtBaVdKl0dVQMEBtSZjSetFI+oSJ2fiFHEYM9YZh19deiWQD4yfCj/Dm9BZw4/4wnLEBoqgRY3B09fjRmx5x7qTBHbFr4l9Qkttd1f3K491LEAYlsHN8FNs3pq5AjhWK3nCgMwxCbcWlR6wmn/uoIhWHXGqVj1FJHtNDY2zKcq2wbRIJH2GfbXPldTfU78WllkwxlGKf36/wc1YpXSBPVKlSoCVAwDe8ETccqszcltQwoKkkZlqIunSyeB5pNVShSQQQFCBAg/woz2XvsGmUNdEo5ZuSLySeXbWx5EnbFy6DO40o/Yo/NW7TiQoFQzJBEiYzCbieEi1cKyKpR0WW3u7v/hQjK5LSisFUyRAmACBASIT6zUs7vrhSsKbdCokZQJVyMCRz1qjYNS+62KaYdLzxKsgORsA9dRBFzoAO2nTZxz08eqTLhf90XCKShQ6QZgQAU3VcCRwiecVLbO2rmxGTpG1IDZNokEkameXDuqid7cY0+pnoAQlpoI0jjyP60plsZ1DKcTnQVrdaLbZtCCdVGTwtEcjzpt3xI/p5dkejcXtvDNpWH3mkSVQFKAJSLEgcb2tVH72usltLYKVBaCUKTeClaggg+iRINQm0cWHWGEZT0rOYFU9VaSSb386a5bYWClgNmejZyK184uLXxGvXA/si9LJ20FYXHsRmCeg30P4VKblmMW2e/7pn7AahXmyNAe+pbdpwNvpWswEhWoOpQUjzZ9KfCnyJbX8RIOVqL7WR+FSVZoMTlCTyOvtNFu2HVNPYZZkeTbBkyqQCFyeJvrQm1hikpPIgx3UelzC4uEqWEujKlGcqSgDKCtRUYTJywBz76lPqi1SjXHvkjfdDxagOjGjhCiewAQKabprCc9v/tXQf7k/hW++q0OPhLakrQ2kDMCSkmZMcDAgSKZ7CUltThUrLLK0JMEjMpOUWFB1soeMZ236qhrsF1slsOlQbzALKfOCeJFjfwp5vocMHmjhRLQQJOZRK1BZJBJJgxAsBUc2wBoAKRWEmqJpSs08WSWNR9Cd3CcDm2W1FIGd5xQAMhKiFkQTqBeO6vRRuY4AV5t3WxHvPEoxCUBZRPVJgGREzFjViYf3U1AKzYUSSLh46cvg6bxIkHo83ZFkPKGZv5zojvyLJ9lO16+Iqqcb7paiGy3hwFocz9ZyUnya0EWSD8efCnOE91RX73DJmZ6jpjTkUfjW8SPqD9Hm/wDP2LExjThgtq6wMwq4MGY7KBcbvfi23VtNNNENuNoWLlXXAOojKTMceB4xXF73VY8zC3PpO2+xFBh3ndSHejQ2gvPl5SoKlZirNHWta0WtFK5x7MeGjy94lgM+6WiFl7o2hnUhSQpS3OqSiQlKeY8KgcZ7pyg4AhIdaTopQ6NZtfnblYGgnbmNOJc6RSEIWR1iieufSIJie6meDZSHElwr6OevkjNl5CSBPjSud9y8NJtVuNstdPup5UslzCkZ0lScrgIIA1JKRF4511x3uoAMIWnDrGZyUSoR1fOFu8iq43o2qnEqbDLfRNNJyoFioi1z225mlbx7a8F72fSvM2SplxESFEyUrBUOqdONFz+IsdLXLiS28XurvOq6NpptsEKQoqOcqQtMEZYAHHWeHjIb7bQC07HxBSIU0takkCDdjOCOPEVWy9nJFwCT+uJogxO8bzjOGZLYDWF80AypckXUY4Qe/MZp96p0T/TyjNWuOvBb+zMMkbWcCEpShvCoEJAAClrUdBbRNFbfnK7qqbZnunKS4pxzDhRWhKTCsh6hVBiDqF1Mo91Rm5LDoUQBAKCO25IP2Ud8U3yJLT5ppPb2Q8915ZSwwofKlPrQT/lqsBtBVFG92/SMbhiz0KkKzBSVZgYKTxHCUlQ460BkmubKlKVo9bRuePFtkqolhtNXZWw2wocqhSqtSqp7EdTzSGoFKKyayrHKZFLFYKygEWKWtZrKxjDWVlZWBQkUsVlLWDQkUsUorBWNQkVsBWUtANCRWwFJS1gpGwrYGtBW00BkdAaXNXKaUVqGs6TSTWtZQoJtNYK1pRWMLWRWUtYwmWtgKSsrGo2ispKQ1gmGtTSmkrANTWprYikphWhrS1lLTEqErJpKWsYWspRSUDGVlKKysGjKylrDWMJS1lKawaFFLWKpDQCLWRS1nKsGjK2ikpeNYJk1k0p4Vg1oBMilisrBrWCYKWl40vGsGhKWKxNK3QCuRKWsRSprGSEisilpTpWDRpFZFbcKwUTUaEUhTW9IKwKP/9k="/>
          <p:cNvSpPr>
            <a:spLocks noChangeAspect="1" noChangeArrowheads="1"/>
          </p:cNvSpPr>
          <p:nvPr/>
        </p:nvSpPr>
        <p:spPr bwMode="auto">
          <a:xfrm>
            <a:off x="0" y="-846138"/>
            <a:ext cx="2581275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8" name="Picture 10" descr="Member of the royal family of Great Britain">
            <a:hlinkClick r:id="rId3" tooltip="Member of the royal family of Great Britai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203575" cy="220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*dynasti</a:t>
            </a:r>
            <a:r>
              <a:rPr lang="en-US" dirty="0" smtClean="0">
                <a:solidFill>
                  <a:srgbClr val="FFFF00"/>
                </a:solidFill>
              </a:rPr>
              <a:t>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There were many ancient </a:t>
            </a:r>
            <a:r>
              <a:rPr lang="en-US" sz="2800" i="1" u="sng" dirty="0" smtClean="0"/>
              <a:t>dynasties </a:t>
            </a:r>
            <a:r>
              <a:rPr lang="en-US" sz="2800" i="1" dirty="0" smtClean="0"/>
              <a:t>in Chinese history. </a:t>
            </a:r>
          </a:p>
          <a:p>
            <a:pPr>
              <a:buNone/>
            </a:pPr>
            <a:r>
              <a:rPr lang="en-US" sz="2800" dirty="0" smtClean="0"/>
              <a:t>Meaning: many generations of  a royal family</a:t>
            </a:r>
            <a:endParaRPr lang="en-US" sz="2800" dirty="0"/>
          </a:p>
        </p:txBody>
      </p:sp>
      <p:pic>
        <p:nvPicPr>
          <p:cNvPr id="5124" name="Picture 4" descr="http://01.edu-cdn.com/worksheet-image/323563/ancient-chinese-dynasties-ming-his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0"/>
            <a:ext cx="1981200" cy="2560422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hIQERQUERQQFBIWGB4UGRcVGBcUFRIaFRMdFxUbGBMZHSgqGBomHBgbIS8sJicqOC0sFiAxNTAqNyYtLCkBCQoKBQUFDQUFDSkYEhgpKSkpKSkpKSkpKSkpKSkpKSkpKSkpKSkpKSkpKSkpKSkpKSkpKSkpKSkpKSkpKSkpKf/AABEIAKQBNAMBIgACEQEDEQH/xAAbAAEAAwEBAQEAAAAAAAAAAAAABAUGAwIBB//EADoQAAIBBAEDAwMDAwIEBQUAAAECAwAEERIhBRMxBiJBFDJRByNhQnGBM5EWFyRSFUNiocFTY3Kx8P/EABQBAQAAAAAAAAAAAAAAAAAAAAD/xAAUEQEAAAAAAAAAAAAAAAAAAAAA/9oADAMBAAIRAxEAPwD9ovOpRw47jBc5I4JzjGfA/kf71H6d1+G4XaNmI0EhyrAhWBI8jzxyPj/IqB6o6A12UUHUBX9+FcI20ZX2N5yFYf754ODQWHpWSCORZIYHZ0jXeURJGHxO76Rp/Su6oB7fnBCjgNdF1+FoGnJZIl8l1Ixjg8f34/uDUWy9Y2szRKjSFpQCv7UmPcHI2fXC/wCk/k/GfHNZZLZHgliSOESuku1x3IRjSZPZtkswByDxgMgB8g1G9OWccd1ZkywludQJYGLK6XUhYZCucyTsgCj/AMltvg0H6bUW/wCqQ24BmkjjDHALsFyQCxxn8AEn8AE1Kqq9Q9Ga5RBHIsTo26yaF3jOpAaMhl1bn5yCNlZWDEUFpsKiz9Xgj7m8sS9pRJJlgO2jZwzfhTq3J/7TWXk/TvMskqz4ZpVmXMefcl79WO4dx3MH2LjXVeOa8f8ALUCF4hKn7ljHYM5hBcdmN0EincYyH5BzkKBmg2u4/I58fzTYfkVkIP07RZ0lMmQhkZU1KhN7qW4TTVxjXvaEEEMqDgVHuv0ziNvbwrIiGGEw79sbSSNHEgl+7hwIBjkkDABAUUG3ZgPPFNh//fFVfqPo7XcBiWTt7EZJQSBh8qVJBx85BByBz5BzP/LJcNm49zR9pmMYy2IbSNd/f7lzZkkHyJ2GRjJDZRdSiaMyrJGYhtlwwKDtkh8t44KkH8YNLTqcUue3JG+Nc6sDjdA6Zx+VIYfwQarOn+mu1Yva9we8TDdU0C9+R39sexwF7mAM/wBNZyD9KER1ZJyFVozr28he0bZjoS/sJNrxjhVlZQPFBuLm+jiCmR0QMwRdiBszHCqM+ST4pBfRyb6OjaMUfUg6MBkhvwcEf71l/wDl7CtrHEDF3FmSYytErd0xzNIiOu2WXEjKBtxsceSK5XX6cB3lcTamRmc4j4Jae2mUNh/co+mK4/EzYx8hs9qBs+Kx/wDy3h7dwgKju2wtYyULm2xBJCWQu5JyJT85wNdiDV50DogtEkRWBDzSTABQgQSPtqqg+Bn+PPigldP6rDcJvBLHKmcbIwYZwD5H8EH+xB+akmQc8jjz/Ffml9+m0iQxQRs8rsOy0uiJFFELH6IllMm2/bdmGocF1wQoNXY/T0q8zxzhTMXLftKQ3cvmuiHG3u9rGPPBA5BHig1txdJGrNIyoqqXYsQAqqMsST4AAr1FMrAMpBUjIIOQQfGDWQt/06CpoZvabX6RyI/fLi2WAOWd2CkBSQFA88lucxm9HSG8tgFAiiSIySKiRxN9NLJJEsSCRmDlpffsuMAkEHghu6Ury0gAySAB/wC1B6pXncZxkZ84+cf2r1QKUpQKUpQKUpQKV4M68+5ePPI4/v8AivW4zjIz5x84/tQfaUpQKUpQKUpQKo/Vlg08ccaeTJ5wSF/afBOPA2x/v8+DeVVeo7jSE4eRGOQO2gkZzox11IIHAJycY15IoMFb+m5+3MpTLtFNhYhI0Q/ei1y8jYZmAkcDbIDccEASvTHRpYri0LLIFXg+x8cx3UoJKSFAoWeNAWySQQMakV73C2UsSTfuOkhSBFAwElTZwY13zhh8+G8YHFf6X6di6si4TK+wbcPkJdyqFWSIMdY5IicMoBcHDZzQfqtKUoFKUoFZ/wBV9Be67JjWAvG+wM2SoBxsDHowkBA8e0ggEMCK0FZD170y/m1+heRCILkHVwoZ3iUQqQXXknbVh9jYOcZBCO3pfqIeVhc5zLuqmaYBl7tycE6nt/tzQrhQwP0w/giM3oC4aOdXeN3nhtkZ2kmyXthGJcrqdttCQ3ByfAyTXe1i6yX1diqd5QWxbtrH3bncoPJHa+m+7J224IyD96r0bqG14I5LpxIsHaYSRIAYygnOBqY3OGb2gKdj/AAek9KX+ctdPhY5FQLNKAGZ7nt75Q7jSaEZyCDADk4563fpO71t+1cyh0UGUvPOe5L3rUsQPBXtQzrjAGZfHuY1yROsFuW1CxyY9tu3ccPcrHsc+1in0rZAxkMCBk463dt1VVtzHKztqHmBFsqhzNaqYwMZ0Ef1LcEnP9R9ooJnrv01Jfwxxx9oFXZiZCQFD2k0AZcKcurTK48fZ5HmqO16Vez3EyrPcCCOUDd2uIe4DdWzyoqkA+2O3lUMuVb6rhhl8XfryxupoYxad3cOxPbkEJGbSZYmZtlyqzNExHP2/acYqlt+qdRnuJooZg6xShHeP6dlUNdWwKhyCBIkS3eysNhsvBylBJh9NdS/6dXuVKxwmORkmlWSRmgmTOzIwJDtEwYjI0OQ3Ge0Hpm4WW1nmKObfvBgstwW0lkjZGDYJlcLFyuFDFvjFcYZOsH6dWUqeyRNIPp3HcME2D2sr7xKIfDasGP2gGu0EN93bWWczpHH3llAkt8EGSMwvIuAumiOTrllzweTQdP07hue073DzMD2407vdDOIIhG8ukoDJ3HDNhgD8nOQa1tZL9PerXN1E8k7iRAI41de3pI8cIFy6PHw6GXbBB+CMDGK1tApSlArBXPoO53udZLeWKdxKEk3TtO00zyuq4kXuBJFQEqclQSPYA29r856p0TqbfU9n6hQ0iFA1wH2Cy3BcgdxfaQ8PAaLChRz2/eFhZ+hJI+oxXKtGIY0RQm0jyALaNAU2Ye9clGDHn2txlia21ZD05ZdQS7zcbND2Fjy0iuFKQwkahSNnaVrndigyFjxgcVr6BSlKDlcxF1IV2Qn+pdSw5zxurD+OR816gjKqAWZiB9za5b+TqAP9gK83KuVIjZVf4LKXUc85UMueM/I/wDivsAYKNypbHJUFQT/AApJx/uaDpSlKDCdQ9BzOLhYmhRJJ0uFBwz7fVm4lYy9njOcBXWUAj8cV39P+g3t7mCVnXEUCI2pJLyi3jt2wWXKwhIgwBY5Zs8Y90XqHRL/AP6kRd1g06SK7SESFWvDJJGE7+GhWPCgbQkga1bdE6XdxzWjzPOyiyMUytIros4NvqcADdzrNluf8ZAIailKUClKUClKUGT9XtIbi2SKSVGIcgI0gUkNGMsE9pCg7e8EYDYB8GD+mnVXnEoaSSQKqEbtt7ZC5TIK8vw2Tn8cDAqx9aX7wFHTcERyZKdoHG0QwWlVsLkj7QTnHGMkRP01vO/G8vbkXKxoHP0+jBEyFXtRoeO4fuUj8HyKDYiBQSQq5PBOBkj+9egor7SgVQesLmeOONoGnGH9yQxdySVdG9qsUcIwOGGwAYqELLtmr+qX1V1KW3ijaExhmnhhO6Fxie4SIkAOuCN8/wCKDO9W9RX7R3qCB1KRTGMpDcFnZbhkt1R1PLPFq2VPBbPGMVo/U13MLC4ktQ/f7LNEAhZ9tcpiJlJJz8Ef4qnvf1DVLiSCOJZGV4owd2QbS3QtmDAx5XVmzwGBA4NOi/qGLqeCIQ6iZFfLSDdd7NLkHthfcmJNNth7lbjigjQ+qb6OSCJ49hK+qPJGyySILmbYsBqFcWscUhBVTlm9v9I5r6w6ktqHe0c3GUIVYJtSGtYZnUjcsjB5XjB9wzEwIBGKkdY6x2OrxhIbdpHijQtqfqGSSWUPq4P+mnaVyNTxnJHBqKv6rAxLKLcale437vIC2ttO4X2e5gbrTBxzEckZwAsL/rN8VmCKVaOeLDLbyOjQteaSYLNmRhCNn1UYB9pOQw79O9SXD9QNs6L2wrSb6SIxQRW3af3HgNJJcLj/AO1jyCTHuf1CUPcokaOIGUM3cKKA0s0blg0eQVMDcKHzkYyMmoNt6nS2lvZEt7ULrBOShaOafvhdnfZPcql2O2BjGCOTgN/Sq7oHV/q4BLroC0igZ2yI5mjDA4GQwTYfw3z5qxoFeVQDwAM88fNeqUChFKUHxVAGAAB/HFfaUoFKUoFfnvU+pdTSOcR9+R1nwHWP2GNnmIRFMGylVESlwsoJYc/cV/Qqwcnr2doepPFHDvaK8iK5bUJE00Z7hUktIXt3bXCe1093k0Ft0e5vTdRCcv2Ws1dh2RGEn2QOGcFvect7Q2AB842rTVk+neq5pOqSWjLGIkViCAd/bFbuOdvzO3lQOFwzEMBrKBSlKDlcs4UmNVZ/gMxRTzzlgrY4z8H/AOa+wFio3ChschSWAP8ADEDP+wr5czFFLKjOR/SuoY8443ZR/PJ+K+wSFlBKshI+1tcr/B1JH+xNB0pSlBh26r1Jj1EBZEKpI1ueyWWPtM8caoCo7zyKolzlgNwuvHPrpHUuot1BElEv0xiBbMQVQ300bHLajB7pcZ2zkMvbAAeuHUPXF3C17mKLW3KjIVmEfcuxGmxVz3CbdhMVGpXOD5BqX6R9UXN5JEHEAXsd6YKje0tK0UIjkL+4P2pHyV8KuM7ZAbKlKUClKUClKUGb9cQgQGXBJQHACzsSQyyqAYGBQ7xJ7vjx88wLC/NtDOYyzu08cfMF0GSSRY0LOJ5CzqEKEYI8YGSQKtfVCM/bQfU6n3nsm3UZjdGXczjGMjwDyM5BHis9NxG43Lm6Hc+nuj3GtmUsrKw0ESq2MQqCWUZHwCDQWfRetyzysCjiIGQZMTR6lJAIwS7ZyUyeVHx8EZvqhDpgE/dV3XKkMgxpITqFZgR9wCYGCODU2gVS+oevtbPbIkYkaeRoxkuAmsTSZISNyftx44zknAq6qn6/1KKAwNJC0rmTSIqqExu0bD73ZQhYZQc5YuFGc4oIn/FipLOsqMBHcQ2wwASWudAjE7YK5cH8gfGeKrejdasru+jlRbxpmiVl3LNDB3reOYAR7EROYmXLAYOWGxORUu46h0oNcBlgLOwjmHZZzOzTdkAgIe9+6NDjbDcHFS+n9asHnUQtEZpUGGRG969pZVBkC4z2yrAE51K8YxQR+u+qBFdC1aNtJEjUypIUkQ3LyRJqoHwY/OwI2yAcVV9K9b2NtAgijuu2QZWZgrvh4ILl5JGZ8u2t0mfuJIbAOBm0631O1S8WN49blo1VLntxv2e+ZY4hs2Tksrj7SPdzwxqq6TN0eC3RGaKZW2Yu8JwRLFDKxKiPWKPtSQcYVVXQca4AXFz61t1eZNJHaIoG07br73ePYvvhArROG3K64APJAqJ1Drou1vIu1cBIYkk7sMyoziSIShQ8cgK8ecMQwB55GZV3P02N5VkjiWQsgdey28rStIY8KEzLs3dPtyM7n81yk6n07uXCSQhO1HFHIzwMEZJQvaTIXwNgNSBjnjg4D10/1bBGLaBYpAWt45QsMeY4keJ2jAQHIH7LKMA4Oo8sKuOh9aS7i7iKyjOCrFCynUHDBGbU8jg4I+RXHpVlZyIr28cOihoQVTXAjd0ZBwPaG3GPHJx5qfZ2McIKxIiAnYhQBknyTjyeB/tQd6UpQKUpQKUpQKUpQKxbfqFj6kNb6tDJFHhn1z37x7VC+U9nCCX+rKSKc1tKiP0mFldTFEVkbuOCoIdxrhm/LDRcH41H4FBSemvVrXrx6wqqPbJcs3cLNF3cduNl0AJOJDwfCZIGwFaao1n02GHPajjjyFU6Kq5CLqg4HgLwPwKk0ClKUHK5uBGpZgxA/wC1WduTjhEBJ8/Ar1BMHUMNgCM+5WQ/5VgCP8ivdKBSlKDF3f6hdt7iM2zmSMhETbDSvJdG3hDgp+2HIDqRtlDnyMGRD69R7u3t449knjjkWUNgYngmmTEZUEjWA+cfeOBWgm6NA+4aGJu4wd8qp3ZMaM3HLDUYPxgUTo1uro4hhDooRGCKGRVBVVU44ADMBjwGI+TQTKUpQKUpQKUpQVnW+hpdgLIIymCGDIrswbHAc/YDjnAyeMEYqL0boyWCctHoI1X7EQ5Rfd+4MFgcDAbJHPJzxe1UepyvZwzWqAnG1xqVXKNjVWwGf45IwCTzjUgtvU8TxGQh1x/R7Xl+4JxHGzE+5sceT48jPy29URSSdsJcht+2C0MoUntCTJJX2DBx7tT84wQTl+ldVi0ZENkRiQvL3xEx1mQD3x+/Qe7JIAOq4JU5r10GO3S5Ot1DKzXGQHnlLEm2U5iG5DgYZcHbjI3ypUhvqg9X6NFdJ25tyhzlVd0DAgqQ2pGwwfn5wRggGp1KCj/4MtO4ZO2di4l+98BluPqMgbYAMvvI+T/HFV1h6GEN7HLGY0t4U1RF7hdiLdLdTIXYg4jTGQAThck851tKCo6n6bill7+oNwqBULs5jym5iLRBgG1aRiD5GcgggEZf/hnp9jAsd+43aOZ+DMF7ccEYlWMAklUhgiAyS2IyeTmt/Wa9ZenbS7CfVyrGCkkCBmjUE3CqMruP9RSgK4+fzQch0PphNwQ8YMzYm/e8kvJLqwLe07PI2OPH4UYq+ujp4iuVgmt0kEUAk3aZ4gg07DlY2BYhSuGU8ZXJqxt/03t1cMXlYCVZQraFfZNPMFI15G91If8AC/jnr1P07bO11tP21kEIlUNGBGYmUwnkezIAGD5zxQT+jyWtrDFCk8RGpkDNIm02S0ksvB5y27EgY5PgVL/8ct8he/BszaAdxMs2FOoGeTh04/8AWv5FUKfp1bgk7ynZXXnU6mSS4fZcDAcfVygEg8Y/nPe69CW8iQJl0EKCMaBBtrPbzZb28sTaoP7M38YC56l1aK3VWlLDY6qFV5GYhGchUQEk6ox4HhTXyTrVuu200K6YL7OqlN8a7An25yMZ85FQ/VdrFLblZ5xbxkj3kxrggEqQ8gOrKcOpGCGRSDwQYH/AUJlMvcmJMgmAyuA3ft5351yQzWkf9gWx5GAvV6tAWRBLCXkXdFDqWdSCQyrnLDAJyPwal1hem+h3tr22MW308IUs7uhMhjtp4UAjVAVP/UEk5wdfArdUClKUClKUCqU+sbMCU90YhID+2TOWmaFQo1/czIjINc+5SKuqxt/6LsmNyzShG7guJDtHrbgJIQDGwKqh7s0hyOWlZs+MBoD6jthci2Mi/UEZCYbJ9m+M4xtqNsZzjnHNWVY229M2NvdrN9TiSCNMo8qe0R25t1d88jKSDJ4ySp/ArW2t2kqh43R0OcMjBlODg4YcHkEf4oOtKUoFK5XNskilZFV0PlWAZTg5GQf5FeoYVRQqBVUDACgAAfwB4oPdKUoKif1bZp9RtPEPpgGm54i221BPyx0b2jJ48cjP1fVVqX7YkJcrsAEkJb9tZcDC8voytqPdg5xUbqlhbFrtpZwhmgjt5cui9pMzCNvd9pYzPjPBKjHzUEWFssh/64Bvpu0gLwb28YhGXi49uQBITg5wufaqgBo+m9SjuYxJESyEsASrLyjlG4YA/cpHj4qVULosMKW8SW5RoUQIhQhlIQajBHB8VNoFKUoFKUoObTqGCllDNkhcjLY84HzjNU/XoPqoo1hc4Z87xORqO3IA26HwGx4PxUD18paNVX+pZMnV30AjyrYBCY7gjH7gI92fAaq79MrWJO9qyF+BhFATtqSiENopJLI7c8gOpI9wJD50r03cwue733bWRgY2j0Um4i7eqysVDnRpCSvGxIw2AJ/SOkXcc7NM80imffIMKhc26KCR2wXQDKZUqcge3yRrs0oFKVR+oLCZ57OWJQ4gkdnXbQsHt3jGMjB9zA8/iguhICSARkef4/v+K9VkX6Veq98Y1TE0sbRlpXB0UKsvKFWDYDFRuB4GQOK+dC6T1JLiFriYOgiUSYckMRaxow7eoG3fV5NvOGAzj2gNfVN6i6I9z2jE8cckbZDshdgGwGAwwBVgMMrAhuPBUGqf1D0GZr9LtWRIYo0LSbNugheZ5VCAch1dVPPwTg6gGk6VYdVubZJEncEBtWaRlEjJbW0SSY190bSxXEmHHIlBK88BaP8Ap/LvK63C5aXuqCrYP7ty/wC4Q/J1uQmfxbp/YeV/TYiOVDJExlht4mkaPL5tRGrc7co4jGQT5x5xXe66T1JnuT3NUZlMSRyPg6Syk7FmDIrIYthGye5TgYB3hdY6fcWi3ly0nbMkdvh1lmdUaLRZE0wS22MBtSfdzjJoJK/p2+2TcE4jkjTggRbvclMDJyoS5VNQQP2F/Chet1+noK2/blCPCo2chmaSQTWrtJsWyGKWzJ58S/jIN76YScWyfUlu6xdyGOWQSSs6IxHyqMqHGR7eCataCp9S9He6iCxMkcitukjKWMbaMoZcMOfdyDkMpZCCHNUUvoB3mkd51KPIrlSh96rcW0pR/dgqFtmRRjgTt/IOzpQfnfS/S89vf2ikyzLCih5mQqirHa3EQVJC5zs0yErj+gHJxX6JSlApSlApSlArJ9R9BRzDqA/ZAvEAA7QIikWJ07pH9T5cNng+3zWsrAzehrgC80dD3ZomRWJ/cSO8N1KZWBwWYSPEBgeyKME/gLqX0zIZ55keJHeJo4XCENAzxorOwB/cYmNMkn7YkUYwS1303p6W8McMYwkahFHk4UYGT8n8n5NZn0d6TktnR7jtGSK1it1ZDsXIUGdnYqCxysarnOFj+NiK19ApSlByubcSKVJYA/KsyNwc8MpBH+9eoYgihRsQBj3Esf8ALMST/mvNzEWUhXZCf6lCkjn8MCP48fNeoUKqAWLEDljgFv5IUAf7Cg90pSgy/UvR20lzJAYImnEGT2gSrwSyu0gb/wCqRIArYJUoDzxhL6KSRWSTUw/RizjiXcLCCD3dWzn3axD8gRfOa59T9JPI/USrNi6t0jTM0oIlTv55z7E/cj4Xjg8fmBP6LklZxKhVTa9jeGb9yVmgWOTYuMKo1ARQNc7OclvaGp9O9INrbrGzmR8tJI5AXeSaRpZWCj7QXdiB8DA5qyqu9PWbxW6JIIlYbHWIBUUFyVHtABYAjJCgE5IAzirGgUpSgUpSgynrdQzQIZe1sHw2yJg7xDOz/AUseOTjA/FZ6ztNoLxDIsjrBCoZmhm2ctIAwaNSclhhQct84BbA2HqudljAUYL5XdRKZF4yQhijcoxUH3Y41zg/EL0zMl5Ge7HE4AVvfHIWQkEorPLGolIVvuGD7+RzswU36VQLmeQBACsYXgbDYu7+7Hg5TwSMr/FfoVczbIWDlV3UEBsDZQfIDfArpQKzHrlbzSJrISMymQOqHUsGtpAp5I8Prj8MVPwa09YW69WzF5HUyLALm1RNomjfRyhuQdlyNckvkcAMPaeQH2xbqyxyrKygpoinQuzhZcF1YI33xDJJDkMclR9o9zv1JWnkQXG7WURhifsvGLgJL3VcqAAwJj5BUMT8gACy6D6inmuZYpYdI17hRwHHEN08ADE8MWVQ4xjg+D5qo6p6nvobu8EUbTRxI7LH2zjC2cciESKMsWmZ0xk/wBqaCw6c3UmlUSMoiEQkLdsZkf6iXEeSFKntdvY6DnkAZqZ6OmvWhb64Yk/bIyFUna1ieUYTj2zNKo/hR58mntvXM8k0ekKvbs+u6h22V72e3R1ccYCRJIfORJ8DBrzB66nePfslV73byY27rKYY3UraiTLMGkKMA5KlPtJJVQ4dQgv+3eapeMWYGBS4fK/VS7IQCCvA32BH7bwp5Q7X9vfXbX+vadbPtsdn15bERjKgAFc7SqQS3MfhRjaof1bc263DTBGWO7aM5Ro+zb6uySO2cFThQGwByefxrekXLy28MkqduR40d05GjMgLLg88Ekc/igy/qP69b0yW5cQrCDlnUW41juu5srHG/cNqc48KeQNqgWHW+qXCRyxLmMv/ANkeHVXs43znnX3XrAqeRGpBIxtv5oVdSrhWVhgqwBDA8EEHyKRRKihVAVVAAAAAUAYAAHgYoMVL1Tqh+oIhkVVdTGmI2lkH7wdFlEZVPthILKwAcguc5T3edQurVruWV5Vj7sEiCQxdpYMW4utW+JAFnwoPOMgEkE7WuN1ZxyjWREdcg4dQwyPBwfmgg+l7ieSzge5GJ2QM410ILc8p/ScY4+KtKUoFKUoFKUoFYrq1p1ANe9trh1aS2aL3KuI+6Pqlj0wVGmfjY/BJra1jOq9V6gg6p22TaCJZID2GIOYHcqBt73yoGckAn7fghUdPt+pqgMw6izfS4kCyRhml1t9BE2SFziUE42B7hycx43HpyKRLaMTO7yYOS4IPLEge7kgDCgtyQoJySaoOv9RvlndIZIkjNsJUZ0Kqji4jV95SGBJQtga8fg+a0PQLppbeN2EwLDOJgqyeTgkIABkcjgHBGQDkUFhSlKDlchyp7ZQP8FgWXzzkAj4z816hDajcqWxyVBAJ/gEnH+9ebl2CkooZvhS2oPPPuwccfxXqFmKgsArY5AOwB/vgZ/2oPdKUoMd1m1vFluyrXksbLbmJUdIwrCaXvKGRQyx69vcjLlTgEnGOUFvdLL7m6hKkdtg5Pb+sf6dfaiqQIDspYktsXkIyEUZ69Z6xdwy3YaTEaLbtEY4Mt+7NKsibOxXchEBdvagbJX8wrjrnUA/bjYTSm1ZsRwkR90WqNGyO+NlaVjhi2uPZrspag1fpuzlitYlndnm12csWb3OSzKGYk6qTqM/CirOqn0v1OW4t950McgkkjIIK57UzIrAH/uCg/wCTiragUpSgUpSgznrOAMkWUmcCRR7DgBmlRYiR34+dypB5xj4+efoexCRs6pMiuFZO4wIKkZAVBNJrgknk59/4GB09V3zxvBoof7n1YSFMqyBWbtqSMbnliFHk8hcQfQ87tLJnYIIYdFLhlVS82oVQBwMeWJb8k0GxpSlAqg9X9bntI42giSTdjF7jjEkiFbYeRw05jQn4Dk8YyL+qH1X6mjshF3I2kEhbGMe0xRNKvB+SUAH4JB+KCB/zCi3kTQqyF19zHDMl6bRVARWbLMMjCnyKj2nrGDqTLbPDIIp1Ug76nJtYrwAhCCoCSAZDeVIxg5rraerLaVZZJIFGWgi1Ch5JWukRog2VAIy6ge4jGCdfAmdM9V2U0sUcIy0ihkYR6qM2yzKMkAg9lkPjwQPIwAjdR9UG0vYbRI4+zpENRkSASvLGNB41QQgnj7djkY5hH9VIu2knZk1K9xvcuVUWtvcNgf1MBdKuOOUPIqy656ijju1gaNgzoi/UJrvEbl5I4wuQT90f+Cw4POK3pfqXpltAgUSOjZkZ3jDMe5DDcSSSEAeUuIicD+APbQdOsepbedpUeBp/pZEkypk7YPdljLOAoLBHhcMFWQZx5w2vY+vCrXLGONoIVgdWjkyzi5C4IyACo2JzxwPHPHe+9R9PVp0kSNmR0Eg0jYEyM6Rl3zqvKOPeVxxnGwzG6z1uCb6qOVLiARJErXEXbL63GpCK3uIBLYPBH3c/NBo+h9WF1D3VUqN5EwcE/tTPETx8Epn/ADU+q7oFxC9un0w1hTaFVxrr2HMRAB+AUIH8VY0ClKUClKUClKUClKUCsd1H1jPHJdx6WymF4VTLO7SidGKgRqAXlJUAKCAMkluK2NZLqXqVC12jWZcwGPbudoK6ujMHP3HUBSBwTlhwBkgPF36ou1aUJFC5it0lkQEkwSSlcJ3A37uqiWQ4VSVVMfeDV56Y6s13axzOupfJHDAMochHCtyA6gOAfAccnzWdm9fWyrMBA2q26SFSoBk2SMmPABDaJPCWwW4lAUNWk9O9XW7to5kXVWBwMgj2uUypHlTrkcDgjIB4AWVKUoOVzNopbV3x/SoBY5OOASK9QybKDhlyM4bgj+4Febm5WNSznCjycE+TjwP716hmDqGXlSMjgj/2NB7pSlBlb/1PPHPcxa2qdsW5jZ3Y9wXM0qH24XMn7WFQEZJGXGeKVv1RbR3ESDWzE4ycq830qXTLsDkRiORcEr7iSMjHuueserYomukktpGaNYVVSEb6s3EkiQqoXb27ofuHyTj8xrz1/ZI8nsRyLUTK66lZUMDzmPYga+xFOG891TjmgvvS/V2u7YSuurbyRkYK/wClO8XKknU+zJGTg5GTjNW1V3QOpxXECvCNUBaPXGujRSGN1wPwyn/91Y0ClKUClKUGf9WTW6hO+sZbDGNnCntsACCu5A2LBQOc5I4IyRX+grmGVpniVo+EiCMIwwWFpAGOnLZLE5YfOMnBqw9UWu+NpoY17M6KHYqe5Iiojrz/AEqXB4z+5x85r/TVzb2kUjrJvHIVlVE1eSMSJt+4kSgKS2w8Y9oAPgANhSqGD1lA6yOFuNY0aRiYmUALGH+fkgnH8qR/f2vq+3LBR3SSGb/TcDEaF2ySBjgf74oLus/6t6hZwLG12hf/AFNcKWKgWzmdvPgQh8/JHABJo3rm1DKmZt3KgL2pM+9tR/Txzn/Y129Uel47+LR2ZGAcKy847sTRSAqfuVkdlPg85BU4ICshTpsTT5jVBFNCjFiSGlXQ2+sYYkMpCquVGcDGRiovTem2X/iELw3FvhYgIYIlxkG2RVZpQ5EmIQCBqDqyckAZu39IQtJJIzTMZJYrggsAoe3ZTFjCjAGijGeQOeeaqemehzBexSR6JbQxhVHcZ5JWFslspdCgCYRMZDHOo9oJJoJXW7qzF4quoW8MaiOZkLpGZDKsO3IBOwkA/wDyIyNuazpll0mGBElltpd9vecqrCWKFiFXJ7cQhNuAM4VBHzWg6r6Yjmm+owWmVAFVnKxM0Zdoi4AJ4aQnI/g4JArLr6SsrWCOO/l0kkV1wrtoqGOGHUPqPYkcMC7sB8k/dQX08HTo2mDYR3ZVkUNKjuZHkZQqqQWVnMzYUYY9w881XdV+hkFzDEYraRI4Y3d4WMKo2phHbyqlgCqrnlTjHjFTJvSNlm5YyYMzASlmibBEkkgHvU4O0rEE5IAUAgKAI/qbokEVvcMjopdIo3E8ziPMLIsTvJq77qCv8EkbZyTQaHoEMCW6JbMGiTZA2dizK5WQs39T7htifLZJqxql6IILRIrYS7P22m2PHey+00gI9vLybEA4G44AxVhbdTjkRXVva5KrsChYgkcK4BPg445HI4oJVK8SzKgyxVR+SQBz45NcYuoxvI8Stl0xuACQmQGAZsYDYZTjOcMDjFBJpVbe+pLaF2SWaNGVTIwJ+1QjOcn86Ru2POEY4wDXf/xSLaNQ4Yy501y4OqliSyghRhTycDOB5IFBLpXAX0ZGQ8eM652GC34znz/Fd6BSlKBWO6x1bpmbozoC8bxLIWUozyEMsIjZiuSAWGVIGC3OM1sax/WLfpsklw8k+JQ8W5R8tHIkbrGAgB9xjaTIweMnAxkB5vJ+kxvcq8cYeKAu6hfuiSGNyYlBxwiQjK4xpHz7RjSdGMHZX6bTtAsBpyNhIwk5+W3DZJ5JyTzWYm6T0ZXBLQey3GVEhZWhYQxxswBO2RFEqnycDGTitD6ZtLeK3VbVi0OzsCWLnLyszgk85DlgQeQRg8igtKUpQeZJQoyxAA+ScAf5NEcMAQQQfBHIP+aSRKwwwDA/BGQf8GiIFAAAAHgDgD/FB6pSlBlOrdVsGlnWWN3lVraNvY6s7vO4tBG51yRJuQwIAJPu/C0vemSPb6RKStr9REewwCwaRphTrydJEGoyQPIHGbTqnpeG57/c2/fjSFyCOFhZ2TXIOrZlbnyOCMEA1Ji6LEkkTouvZiaBFXhFjdoyQFH47KY/AFBw9MzW8lsklogSGQtIBrocvIS5K/BLZq1qH0jpUdrCkMW2iZA2OTyxY8/3NTKBSlKBSlKCr6z0fvlWDlCiuOFjfO+vnuKwH2/istN6dT6Al7hV71vFGDJiFBrFIcZi0LZEh+4N9oJB8Vo/UHRmuCjL2iEVwRIHbO+uMBGXn2n5+fFZyL0jcC0ftlUlkt4kCx5iZSiyE7GTfDZkXxrynlaCr9OdLMiXSJPayTTRyRrGk85TEpyXZiW8JIrAFSefKnarqP06dmeECQsXikxLOBGyRyJkdyQ9z3aI2cj28DyRz9H2V5btNLcLcLH7gIiySs57pVMKkeQAPByowc415W96estqMOkkvdJkwnv0lbZ5U5ICoT9pJAyTkjIyGH6fZIHgdJICXmjbmZGYh5UOo/cOcYBHHOzjGSCv6Wepxh9NvduI8Yb7zGZdc4xnQbfwKxVj6bngS3kcXPsESNGrQuysGQbhVjIAXLZ5YkY5ABNebn0zK+85jiIMxl1MEpZlNt2ieyZwSuSTrwxxwOQKDax9ZgaYwrLGZQNigOSBtrzjwc/HmvFz6gtomKyTwoQAx3dV4bOpyT4ODWUuvTk31Usjo1xGzxu0WWKYBb7Emk0IGAxB5UthTjiq269PTkRII5o0WFAyIp12KY/8tSCUYZIDDPwec0H6JYdSiuF3hdJFBK7IQwyvkZFUfq70zFePCZJu0yB1Qe07NI0ZHtY4fBjHtIIbYggjipPoyB0tVV0ZGDN7WzkYcgeQMj8HAyOcDxXL1J6TW+nt2kI7Mayq6ZIaTu9vAyPA/b55B8YNBR9V/TwjHY1ZpLvvOzgsUjZriQgq0mGCvctjUKfdk7cmvd3+m0Sq3/UFIxGEBdVOCEtI9mfIBBFlHxgcu3PgD3N6Luis3/UOzPP3MNK4jePuTOqYVMxkCZR5fPYQe0AARen+mL1pboPIzqsZtgZWkC3ReytF7mpBAVXSZsjbLSOOOSQu+mekjC0DxzKyxRzrgx5Dm7mE0hBDjChlUKOfbkEnORG6b6HCJb4mjcQmUA9pGVlmuY53AUsQrh4sBvgE8ZGa+9L9J3CTWrySkJBBHF245GCbQpKjEqY/eriRCRlcGNfuwMTeqenGJtxa9uJInLFckRYeVHkPYVfe5w+DshUuTk5IoPXrPocV3AqSyrCAzYZtSCZbeWAjDEZOsrEc8FQeQCD36N6ajtZZ5FLM0zKeT9oSCOLHnBz2ts4H3EeKh+ufS79QgSNHEZVnbJ5zvZzwAeDxtMM/+kHGDiqTqPpa6iE0gkll3mtwsSSOIxGbu27isgQsFVI3G2zYR39vJyFz1r0iJmun77Rx3MJilGqHGIJYgd2+1QJSxHByg9wGQeMXpJIp4GWdAyXE12qFF2bvqyOq4YYUK7eAecE/g1Nx6BvXh7Rug4a37Tlnl+/6K4t/tOdlLTo5JIP7XgnGLG09KXKPasWhIhuJp8F5D20mjkjWKNinIUSZ51+3GB5AQYf04je1kggu20YLBIUCkEwWptWDBGHuB9xGeGUBgw4rf1ik9J3fbVTJHhbiabQTT6lJlcRqXUKw7ZdSMedOCnGNB6k6ZJcQhImCsJI5CCzIJFjlV3jLLyAygr4PnwaCxNwoYIWXcjIXI2IHkhfkUe4VSFLKGbOASAWwMnA+cCs76d9Ky28/dlnaVvpre3JJ5d4FkEjtkZ9xcMOc5LZr11X0y8t6s6/TspjSMiVSzRmKSSQNHj+s9zAJI1xnDZwAvpL2NQhZ0AchUJYAOW5UKc+4n4x5rP8AVfQ6TtctuUacxsGUYaBolZSyEEe4q7DP/q8HxVT0v0PdW0NvGksbdmWGT/UlQBIrSKKVFAU8PIjvjxyOMk46t6OvAtwFuFPePhmkOP8Aq7iXKkghG7csK51b/RxjwwC1ufR42DW8hgK230iaqH0UOjKwLHJYBAoz/f4qx6PFHBFFCrQ/blQntDjOSwUsxbzkksckkk819s+mn6WOG4IlYRqkhOSJSqAOTnk5IJ5/NZew/T142sWMoVra3SNmX3byQRSRwlVZeFH1EpPPPtGOM0GzN2g196Yf7eR78jI1/P8Aiutfntr+mEiiKNp9o4pV1POywIlswjCtthjLaRnIIABfztgfoVByubZZFKuMqfPJHg58j+1eoYQihV4AGByT/wC5rzcw7qVDOmf6lwGGDngkGvUMeqgZZsDGWwSf74oPdKUoFKUoFKUoFKUoFKUoFKUoFKUoFKUoFKUoFKUoFKUoFKUoFKUoFKUoFKUoFKUoFKUoFKUoFKUoFKUoFKUoFKUoFKUoFKUoFKUoP//Z"/>
          <p:cNvSpPr>
            <a:spLocks noChangeAspect="1" noChangeArrowheads="1"/>
          </p:cNvSpPr>
          <p:nvPr/>
        </p:nvSpPr>
        <p:spPr bwMode="auto">
          <a:xfrm>
            <a:off x="0" y="-746125"/>
            <a:ext cx="29337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itmonline.org/image/em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7999"/>
            <a:ext cx="1524000" cy="168866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/>
              <a:t>Kangxi, 2nd Emperor of the Qing Dynasty (1662-1722 A.D.).</a:t>
            </a:r>
            <a:endParaRPr lang="en-US" dirty="0"/>
          </a:p>
        </p:txBody>
      </p:sp>
      <p:pic>
        <p:nvPicPr>
          <p:cNvPr id="6154" name="Picture 10" descr="http://msuweb.montclair.edu/~lebelp/ChinaDynast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2705100" cy="2741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4906963"/>
          </a:xfrm>
        </p:spPr>
        <p:txBody>
          <a:bodyPr/>
          <a:lstStyle/>
          <a:p>
            <a:r>
              <a:rPr lang="en-US" dirty="0" smtClean="0"/>
              <a:t>As place where a person is buried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13 </a:t>
            </a:r>
            <a:r>
              <a:rPr lang="en-US" sz="2000" i="1" u="sng" dirty="0" smtClean="0"/>
              <a:t>Tombs</a:t>
            </a:r>
            <a:r>
              <a:rPr lang="en-US" sz="2000" dirty="0" smtClean="0"/>
              <a:t> of the</a:t>
            </a:r>
          </a:p>
          <a:p>
            <a:pPr>
              <a:buNone/>
            </a:pPr>
            <a:r>
              <a:rPr lang="en-US" sz="2000" dirty="0" smtClean="0"/>
              <a:t> Ming Dynasty</a:t>
            </a:r>
            <a:endParaRPr lang="en-US" dirty="0"/>
          </a:p>
        </p:txBody>
      </p:sp>
      <p:pic>
        <p:nvPicPr>
          <p:cNvPr id="23554" name="Picture 2" descr="http://t3.gstatic.com/images?q=tbn:ANd9GcQCx9kyZtLYec11mohyiyXGR1ZgkyUpx1hBO5myzArwRQUdznG9xg:upload.wikimedia.org/wikipedia/commons/thumb/f/f3/Tomb_of_Ouida.JPG/1280px-Tomb_of_Ou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2466975" cy="1847851"/>
          </a:xfrm>
          <a:prstGeom prst="rect">
            <a:avLst/>
          </a:prstGeom>
          <a:noFill/>
        </p:spPr>
      </p:pic>
      <p:pic>
        <p:nvPicPr>
          <p:cNvPr id="23556" name="Picture 4" descr="http://t3.gstatic.com/images?q=tbn:ANd9GcRDQBA4y2r3b02Dsaq-yCCtENmUN7UrditZLQa2Dv5fPy0ehkDSCg:upload.wikimedia.org/wikipedia/commons/d/d6/Qutb_Complex_Iltutmish_To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09800"/>
            <a:ext cx="2619375" cy="1743076"/>
          </a:xfrm>
          <a:prstGeom prst="rect">
            <a:avLst/>
          </a:prstGeom>
          <a:noFill/>
        </p:spPr>
      </p:pic>
      <p:sp>
        <p:nvSpPr>
          <p:cNvPr id="23558" name="AutoShape 6" descr="data:image/jpeg;base64,/9j/4AAQSkZJRgABAQAAAQABAAD/2wCEAAkGBxQSEhUUExQWFhUXGBYYFxYXGRcWGBcXFRYYGBgYGBoZHCggGBslHBUYITEhJSkrLi4uFx8zODMsNygtLisBCgoKDg0OGxAQGiwkHSQsLCwsLCwsLCwsLCwsLCwsLCwsLCwsLCwsLCwsLCwsLCwsLCwsLCwsLCwsLCwsLCwsLP/AABEIAMIBBAMBIgACEQEDEQH/xAAbAAABBQEBAAAAAAAAAAAAAAAEAAECAwUGB//EAEcQAAEDAgQDBQYDBQQHCQAAAAEAAhEDIQQSMUEFUWETInGBkQYyobHR8ELB4RQjUnLxM2KCkgckQ1OisrMVJTREVHODo8L/xAAZAQADAQEBAAAAAAAAAAAAAAAAAQIDBAX/xAAlEQEBAAICAgICAgMBAAAAAAAAAQIREiEDMUFREzIiYQQUgXH/2gAMAwEAAhEDEQA/APX08qKS1CQKeVEJICQKeVFJMk8yQKikEaNYkoSnCNBJJMkEtBIpBNKSAcJJkkA6dJJAJMnlMUA6SaUkA4TJFMgHSTFJAOUkxSKAUpEpkkApTSkmKAeUlFJIISmKZOmZ06ikgkk6inQDpJk6ewdOmSCYPKeVFOkDp1FOgzp1FPKCOkmlOgySlMkkDykoylKYSSUUkBKU0ppSQR5TSmlJBnlMUimQR0kgmSMkkySRqkkySo0pTqCcIJKUpUZTgoLSSdRSSCaSikjZJgpKEp5Rs0gnUZSlMJJJgUpQDp00pSgEkmlKUBJNKaUpQDpSmlNKNg8pSmlNKWwlKUqKD4lxSnQDe0dBc5rWt/ES5wbIG4GaSjZDZSQWJ4rSpsLy9paGudIIM5RMCNzsN1DB8XpVKPbBwDIlxdbLzDuqXINGVElc3hvbXDPeGS5s/icIAMwJ5Ai8nT5W8d9ouwLWsaHuIDpkRlB74tfNlFucpcoG/KSFp8QpOaHB4h12nmJIkdDFkk+jZ7faCgT7+v8AddHyVv8A21Q/3rV5xmKZpO9lWi5PTW8TokSKrP8AME7OI0iYFRhP8wXmPaJdqnocnrAKeF5aMY6MuZ2WZiTBPOFdT4i8aPcB4lA5PTJTyuDpe0FcGc5PQgEGEXW9sXBsdmM+5M5fIa/FI+UdjKTnRrA8bLznFe0+Ifo/L0YI/VZ2JxVSpGd5d/MdJvugtx6dW4lSaJdUYP8AEPvZctxD2xfm/dANbzcJJ8RsuRd9woCo02RqJ26Wp7WYh2ha3waLesoZ3tFiSQe0dI5WB11EXWKa4iAoCr5/mgN9ntHih/tD55fotOn7ZVA0BzGF25kj4Bcg2qegROCxjWGSSTGzbesqbteE3e66vE+2JIGRoad5ObbTSNd1ePbRgiabiN3CB6BcvW4uxzSO8J/urM7cbX+CU3fcV5MZj6u3XYr2yqZu41rWzYOuSOpn5J6fts+002HSYJE+E6Lji48h6py6BOg6QVTLbv6HtlSMZmPbzIhwFlr4LjNGrGR4k/hPdd6FeWNrA738ExxI1lI9vYKVdrm5muBb/ECCLa3QHDeN0cQ5zaTpLdZBEiYls6ifmvJKvEnCWtcch1aJANouN0LQxLm6OINtCRpB+YHoouejex8f4n+z0s8a5mg65XZHOaSPxCWxA5rnvZP2wa6k4YmoM7CTnP42kiLARbMB4eC4LGcXqvble9zwCTDiSBMyQDpqUCzxS5h3PHfbx3atGGI7NpYTIgvIMuEnRsQNOa572h9oH4mqx+hDGgjQBw94t5Bxuufa4ySI9dlFwJvmaefTpJU22ltp1+IvIguMZQ0A8gc1vMSr8HiSGlpd3dm7bn5mVkh+bpb78U73ELOzc0Y1jpN+nW3LwVlbFCRJIymZknlHoUCMQNoB6H4iUJUqXMmJ0kfklMew2MPjSR70ep0tzSWLTcWiASfVJHCB1fbg/cJw8EbEdEJia7Q0AguPNVsxjJN/v81v+T7SMfV0EJmVJ3WBxfimraZ0gT5XuqOH49xZBd3pMT8B8FOXnkJ04q3uVbUqAD6rnKGK5uuNQT9wp4urn/EQBeG3J5W3Gqn88ob9LEnQeSr7SXEGZ57LIw2IdkvqLTGo2J8VM4sAXMRGhvdac+thpuqQfFVftQzBpMEgx5arMfjwXCM2ul/y1VGJpl1QPa5sCO7vE38UvzYhtl3L42VPaEAj6afNUGpI17243A+qZrswlhGYEE8/l5JzzYhc2p9E0xfy5od+LkZSByPipOxd9ABFo121+K1/J/QEAuJG/KIRgFXr6D6IXD4puZskRvtz1hbP7KGmCIPU/qnyli8boG9j9p1Iu1o038DPwVFcPiXAgeA/JaDGh9zTy69bdbKeJoRSsBqIjU80bO22MZtS1/zlJ5npKJw2GzGSJ080JiKzdJ3hHKI0ubTAvPnuhMQ6TY+iFr4klwDToRf5j4/BSfUa3U68/vRY55CIZiTp0vKlVMWTnE9JVeIJLZEW1WXK29mcVOf6KvtRBga3/RC9qRulqBfbl4qtBB1T16KNQxF/iCpOpCx0sJ81U+LxdVNUL/2jpFtB+qZ1Q3+/BMyZmLaK9rDBGWT0k6aQptkGw7juBfmqnExcyjw2ZOVtxBBtzuB96JqzG5hAtFyOcpcwDpGBqUlPJyaTc3OqSOUIW3E5mz3Sbd0b+F0BjXgPzB1v4TNjy5ICrizUqhrYAIGwMag5uQ+S0sS5xpWcC0RJ1yfZCw1r2dBY+uTYRqJiwjy5KVCoQCG+8JPjf5/FBZyQYE7xced9lfhyQQQ2BvrMz6lOzUCAxUkSZBmRv06z48ls4aqwtaS+YmOoOx3+KyaVBxqPIytAOpJGsmAOvNRr0i05XXFyxwGpN7T5W6qrJeoTpO2EEt033kiyx5Ie61jIE3EbFRwONl3Jogmdueg6q7ijQ2KjCOVtOYPyU4dXVCDMW1lpmfxRcWiyOpY1si8g2PObH0KzMPWGQTM6zAOnQ8wqa2IDshAgAnS3IqrjKG2+sdaZkC2XXp6K5mIHdMxmkRsDqb7T5rGwtbKfCZ8Pv5qdavmJnQG20Ai2ngnoN7CYF2IDnU4locTmdDctMEuJ66QiTwhzsmQk/uxUeHWNjBDeZuLfVY3B8eKJcTN22IOhkXtErpOF1s7w9peBLWm+pkG+xF/itpZFdMetgXNfkg94uawuhgdeBc2vpOkrucBQhwY/KCb9+AA0N3Grb2m8Lm+JYpzqtQQx3ecAXAk2MRrECFs4imX0qJBImkxwcCdy4aC2xS5/fTThx7abr0hUmnJzNAMFwcMwEj0j9VzXEa1RlfJljOyGtEEuOQwQBsXmB/L0RVOg7tGuzO95tg51+8NTNx0WdxCoe2qjJTP7x9yDm94jY9EXPrrs8ceaNMVGMp2cGuADjBDmlziAALHWFXXwJzusS1hInfNkzXBv5oni+KLaWHe8uk0ruGYyS4yT66lS4Hjs73AOJyseRIyhoyGDPpvunraLPhz2KqZHEEZXWJaQQbiQSDe4ugamILj4c9bH79VRiMQXvc43LiSfEnmmLZOmhv5pTXygQMRcD12sbQtPAuGWXA9QNyud/FeSPREuxOXUTO4JGvwUXHYdKzJEinY7zqfK/qofs1M2IIPT189EFwFjqhIa4d0TfczG33dbQ4eS0AvggyLA2+5WOX8b7GmacCzrru4fRTNFoIbDb7RJ8p0WoeHNvroYPiPyKDp1n0xMCW2uACM3I6a5bJct/I4ga5s7KNNwLjr0VVCrmbEnXYXBU8Txh4JmZnTw5oOniBnnmAZ5/YV9noeMG8kHK7xMaW1+91dTwNQiYDZ0kifMG6rPFXANAdt09OlkwqOF87o6k7qbaXQoYCsP4fWf/wApLLdxJ8nK55HNunyKSWqeo5rAYIvuJmwJMAaTAkiCIHijX4h4pgGAJjS8N1J6nTzQuHq3DG3DSYcJgjqPxOvrtdTqVGycwkaQ5xFuY57/AKrSzd7IzsbIMAi4vIsPop0M5JIDiJsDy9Z6oLsQT3QcuxG4iDymFdTfF297STppOx028wnZPgNWpWMGCLN0P933pnSEJj8VmNM2sJPjPw0UqtTMG63zAjQ3Aufgs6o2AB1I+/VRhOyWvec7+uafO6IdWBo5bE7W1AN78wh2nvwTsP8AlVmCAzBp70OFrwbwRa99FpoIU5yEdJ8QDoma6WnoQum45w+mynTeym1hLspDS82LSR77jGhC5xrBdvhE+MhV6PWhrfea4eB8eSepp4DXpNvLX1Q7X7+B/JXucMrp+zJB/JTAO9ncKzEVWU6jnBpzZnMjMA1jnbg/w8t16NQ4HSpUs1MkgEZAS0l1wJNhfNmEbZVw/sM1rarnmRILABOrgDNnCNBraJ0Xa42vUYAILM3e0LQZA0Dh118FWVkm6qaZmI4RUBc7s3mXuMNa0xmcXRAfoF0Ps8z90wOY5rqdNrO9NMmHPNoP97xssqni6gB70+TT8wiqGJe50TNwLgR8ln+fG/DTnttY+iwMc7K3MMpEdHN0GkrkTgHValR4p1hmfUfBpZfeeXASXAb7LouJ1Sx5DYAgcuXULMGMfJIy25tafSQnfLjLrQ58b0so8MBpMp1e65jA0AwQ7vO5TPJDcVwTcLTqVGQ49nWaW2IaRTIMxsLKwY2q5zWzuLABp/4WyEvaKq51J1GIcW5HAtIAa4GIDvUxryCqZY2ck7nt5UNoUs0DxlXY3AvpOgiRFiJg9EGSSDHkq6s3GWlbXRz3RLGyGyYERz0n8kMXW+90bw8SaYM5c4DhzBvB62KBBHBMbkqhxPdn0sR+a68cTpfxgExEyLm0eK5z2l4VTpMpVGU+zDnOFnuqZmkSDDnGDbbmFh43FmpUc7TM4WH90QPqscsN1e7j09Ga4855dfFB8UqHJDXAOs6TFoPXmgjjBXpsAcQ+pmAEx3mAZh4fVZQf2T3sLw52TLAuMxMxzsJ2WMh2h8Ti5J1nfS/XrKhgsbDo2tY6bmyEq1pmZzfD05oenWuNfsLo49JdSKOcglrgdycpv4cuSGxdN9MQX2INyCDNjN9R1UOGY93dEyJvtaFTxHEOqd0/hc4h1rt/h08LrPvegGZistoH31m90yExbwDqRYa/eiS04wBeFuL3BsHYmdr2IG+1usrQxTGVDm7QtEct+siQTGgVGG4c9jHZiWkkDNyjWTyuoloY2XnPFiyYEbHrv4J3W+iXGuB3XgcjBiOggkgbIahMlofBMwCNGk7Hmrm1WGG5WgWMzBHMFxvPzRFXB0wAZJB2L+XXfVHoJ0G9syLBzXa6z5oLEi2mpFvUHwRFOo2mYaIJMRMzoYA0UMS33o0MkRp70/JT6oVNAD/EC3w/JEYCo2nVzuOh0iZP5IZziC0ydPQz8VqcJwRrVwxrozG5iYGtvirl7NrY3FsrUHZc8TmJykskaCwGUmdb7LnHHK7mDHhax816N7Q4CvgsC8MrOc3usLC1t21DldeJ0cvORWBsRpv15p5ezySpP8wZHod1u8I4D2rhntnIAaSG9AXE6TZA8JwOdwc6zJJA3Jmx6D52Xe8L4dWMPbSa9pH4spMc2hxF+SzttuoUjV4RQq4dtNrf2djGNdGRlN73XJMHd0Ad4mRfXbNxtfO9zp945iCdyPjGkqh9R0x3WQ42aDTOurmgkByiHSYt5f0Wfm8kv8YqrxoPGfRFYD32794HnugyJJ6QOiL4dSLqjAP4h8LrHH2J7aHGng1LRdrSPj9Fmlwkc4IPrb4LT41ept7onbc7efxWc6A08wQR8jKryftRZ2pq9RrY/r0WlTqVnU2di9jmthpZWYx2h1a5x0vodOqBrAawLocQS3NDmgzlJMdfdLT5A3V+LOS6vyetIca4e4f2rWjPJ/dmnGt4DT3dV55xfhzqRMTkmx3HQr1biPDnloyYZgblDg5mZroi4NMvJA3XJ8ZodpTcwAyRYwTcXBVbvjz/AKTY4PN4/wBFuezlWnnbnmASY1Lu44fCZ8lk1OHVmA5mGOevw1+C3PZTA1DXbSBDHOa4m0mA2QDy00XR0TX9rsXTrYYBstLXBxd3iDAcMp7upLhBJ1XCtIXrPtg2vhsDU/eNcw5aZBpi7ahg3n3oOvNeRj5IsPITha5Y5jgTmbJG1yOalRrlz5JkuJvvJElBHXyRVOncE2uIOsRzUWJXlwylzpO4M8rQflKzcT70jRwmOXOPP5ovGVwRA5k8vu90+EptcA0tkd7TUbpS67AjC1oYNLi99OqqrZid3c94vpPOFCphw0jcTIvF9p2MclZSxzi61gdOQ1g/fNK9dwbN+0AbDyEJIZozXE/NJVxMXUxgJAJMQNDsQInnFihjRaW5oJgmXSQXCbgjQE/knswvzAnSIhotoBzGnxUmOEgumXaSJGtz4zzT9eiRFexIAaSJaNZ8epVWDrZ3BrxaS4zY2tF/AeiuDgCRkLpIILW8xIg7HVU4inJAGa/SLkW0HJMNl1FriAIgmQ5tyCBBm6GaC12U6fI6EpmYR2VsExILjZ022va48oUapipBP4rczyNvNZaCh9gBpDiOV7Qfgui9irYtk/wk/wDDt8FzValqCZ70z0M6+i3PYit/rlMDTK7xs0LTGHPb1X/SOwN4ZWPJ1P8A6rV5Z7P4Bry55DXCwhwnbWPJeu+32HL+GYhrRJzU4H/ysXmnCML2A7xI3cW3gDkIvZR5rrqe1Ze3RYfFUcPRJfRYSD7zhIjaBMAIzCY84mkTQYBkIHdaA0xcwBYmCOqoFaiKZq08IKlNsOfWNMPEjUl5FyDrFlTXxlJ7Yw5DRmDstN1mEi9m6TZadYYHpKvVzGSO9AnXUCL9bKWFAmY0BVIrVDq519Z/VE1ahDNblefld3ZT7Qaeh3utbgwPasEc5JMba2WXWd7jRNmiR1Jn6LV4Of3zBJ0dI02VYftDx9ieKtzPDmmxbuZNj4lZ1N13tO7SLc9R5LU42CHtA0ymwsCJt0nX4LIa+KjZ0kT4Sr8n7nTB0s0mFRTqQQQO9IykEzO0DnKKyEOc0CwJjwNx8EPWzEEEGOWo9FGPV7AtnE6lGm59em6GvETn7sj3gbFusSqnVaNemXUaZDp/CXOmNbX9eiow72tcW1Lte3IWvIDS3TJfodBe3RaOFfhXghuFcGtIaX0Q5oaWaS9ndB8Tebyu3ryYdjTDMLV4ZUp1sTReWhtVgc0ZAA1zS0jvCNQNL7LOx7GB7hTdmZs78jFiQbSLWU/ZukP2qmf5viPBcni3jnpPqtj/AEo0/wDuut/7lH/qNXhpEfJe7/6UQTwytAvnoH/7W/qvB886mP02XdfYzONfFPTqHvXtGsqIcIB6nyhXNeIvqOm8EgdbKKgPUi1lI1SA0ixk6HwU6rROn5Sd0zi3KSRpYecfcpbBwdb3k2tKpo1CDyM+SQJInKLAyeUi3yVR8U7A13NpHUQehI66DxSWdWfpc6BMomNAppJIc4F38JGgjc3v4qx+Ni7Q0gTOW48DvPXRZVTElvd1Hw9E1OscjgNCb6W8VrxMfT4iNQ2NS7LaY0nlyKlicQe7cZSAbXM7g+RPwQTmtAnUiJvfwjlrdKk5rtLbDpyE9UagamFxTs2vdEHmZOk6coU8WwZzBg3Nr2kHyVFNhZIcNBMnR17dCrnYZ73zTEyCOQB3m/VZ3WwHqAOflvc+Wpg/FdT7IcM7Ou10sJvcBwdflNgFHhnDGMAsc43MT8CVv8NEPasp5d5SQ49D9pWTga992/8AO1cBhK2HY13aB9R4I/dgkNvESRczfcaL0PH03VsNVpNgOOUd6w1aZJXMUcBRwpLziqfa6Cxa0Xgw4kmROsWutssd5710q+wNXimZjTTpmgWkiGuEBsSI1iZOh5oBoA0t4QFbjMcaji6GtnUM0JG5NsxPM6ql1QmB+i4/LncsvaaIw9QkgEmPGVZiGy4DUW0CpwtR2YD6fRTbV75cJtcGbiOSzivhbVbNQxMdRBsOUmPVanCG/vm7S0iRr8ismjUJJJ1Nydyeq1eFkiswxsYnY84WmH7yiDuNUY7PV2WReBtp3QJ2WNiaV5H9FvcdfFNlwS12okRYzrOqxK9U8ir80/kqpYoQ5hE95onTVtjHNVYmm4GQbeMfmrMQ/NTGvdIPkbKL6gLZg+izpdBXDnfxv80TgOImkb5nsDXAMsAL+7/KZNkGMU5ug+Cg7Eu5ROsCFXjz43Y3B7q2Hqsdkz0Ht/2bjLTaQBI0IBiHHTRVcBZFdp8fkicDVZWaWFlOlliHmO67UGZzOBkazHoisNwyrTqB7uzcy/eplpAkWmIInqF0XD+UsP21PaylmwVUGDenrf8AG06LyPjHCA9tgZAMZWACTz6L1v2gfOFeP5D/AMYXBYihIMz6lR5srjnuFlHnuJwHZ3dMgjunmdfihqrgI0tttO9t11eP4GX5rm+kkQFzHFcA6iYfBtYg6+m608fkmXus9BIJ80XhnWIBuQZkdLIHOVt+zNAVaoBFh3neGkHkZV53U2ATXEsG2vSQdJ+Ko7OPqPotDj2GfRqw4zmJcDrImBNheyApP5/fSEpdzcBYikZBAsQPp+SSMpOMW0SU87AyHUXTH09UVUpkiNBYyL7g+apYHawiKDqjTIBWt2rRYLhzqlN7pPdmDIiwndC0pGUSAD/UIqgx0OgOOthMSjsNwzMJIcDyiQlctb2VhYBtSpYjOP8ALoba7rouF4csZldTPvF2okudE9ALADwQ+D4c0NjKZ9PhK0aLYEAELl8nl+IQqmI2RmCe3O2XtadgTEzy/qq6OAe4SHAWJgzMekIZ+EHatDwbDUZh6EC6PD4rylsVI9CqY+lWoVWNeySAPet6xv4LjsPh6NOpmySW5hc5iRBEZ7EhXYCjSj8RIi0vPwAurHcIeXHKWtabtzFzbT1HzW3n5dcVXYarlLjlBaNgTmI6Tuqi4TqVLiOEdRcGucwkie4c0DabWlCtcVwXcuqz2PpWBIJ0hNSPddJ5RuZVVaoYAT0n2gp7Vb8DMJ1m61OEP/fmAZDIbvq4T5RKy6TtFp8J/tpj8Jvre1tVp4/2i42ePBvYuPVs77wJWG5gI7vqug4nem697HSLAzfmsN1ORda+f9j0rwNQEPY6SCLbd7mZ1QeFrxY/misE3s6rXzIBvYkwR6ILGsis7kTO4sfFYX0j0es4TM/VSDqZF3On76KjFUt5QulyYHVKUb1fSyvRDiZNogi9xqLgTY/kjvZ/NTMdrNKTDHOJIMAWzG4tPmoYjhr2AlxbA8fogK9FodDyWkGLOLBsZEgT4rr8XPerD3/TteKFtSi9jalLMcsS9o0dPkuJqsuQdjHMeu6vweHoTD6rrjTtQCfS5T4rD5YP4XXaebdvPxhT/kTXZ1m16M7T42WJxLhbqoy5Wt8/joukAVFWg07SubHPV6RXCY/gT6LC6Q4TfmNtOSM9ncNWa1z2CAbXGsHZdU/A092g/wCGVXDGTAiBtA/otb57ljonIcaoVXvzPBJsNOiymsvET4LvTjx3RGuv3yuFVwyhSd2j+zbDnuDZH4WgN9CWk+arDz6x9BzODwlQtBDSeoFk67Q1mDYffkmWd89+g599c/7seigMTU2YPT5LfyeCkGKvyT6PbC9m8PlqNp1iWUnu77w3OWyIkNnTSenPRdd7SezbqLe1wwc6m0DtASHFoPuVGuaAHU3W0EgkagyM59EkWOXrAV1Oo/s20zUc5jScjSTDQYkATlAtOk3N7q/y4WXlOxaz6BcdQQiThy5pGZwtqNvirGtCtZA/ouflN7KWBRhq4t+1Vbcy/wCqsjEbYt/mXj80RnVbneKv/Yz+z5KDSxcf+Ld/nd9VHssVtin/AOd/wgogFJqf+xmOS7BMIvVdnedXGXTFhr0CJL2z7rUFlKnSZdZXO5XdHITiXgwEbUoGkAHDUAjUa+IWfSpy5bGOpjOAyS0AXc6TfVOetnO+yoO3RvCK5dWt/Cb+Y9ELTom1kbwakP2izSO6ZN+i08f7Rbcx7Dkcbe6d+iwA6QDzXS1qUg2mzhGmo+dlyWGdbw8NOVlt/ke4aVVpVXF6Q/dvaNQQSY1HiinH7sqMU2aRdIsRa8rn17KzoIb6n5IXEYcOsSI35fC6tpmRr8kxHio2ln02YhoDW4moGiQ1oAIAnS+ym3E4kf8Amqp8Ws+hRkdUxBWl82f2ewfbYiZGJqDoAz82pOxGI/8AUVPNtM/NqJLEsgS/Ln9jdDUmvM56hfyJaxsD/CBK06/CXtaSXUyAJs+THQRdCPIaMxJAFzaSBvHVRLWEDJlIG5YGuzak69U5cct3Ia2qLUFi6E/x/wCGPzWoVDs/7ywRxcfV4YWGWmpYaGD+Ss7/AGTWBr2lurhuTPI8yundS5lVPw62/J9iTQJhECQdBqL+aSINHoks9w9E8J6eqSSUL5TKRCSSZE/3vP6qubpJKSXMCk8fJJJM1M6qwpJIoR5K7DajxSSSE9r6Iv5rdqGakm/ujyhMkrn6rxE0GiTbkiMEf9YH8rkklv4vcaz03n6LmaLB3jAm9/NJJbef4HyoxW3h+aIwp/1aqNpFkklzT3/xN9uZq6lOw6J0llWUPUKsYdfNJJEWVQWVbtEkkwGxv9k/+UobhH9n/id8gkkrn6X/ANHwPSSSWa4QVbkkkk1XKSSSA//Z"/>
          <p:cNvSpPr>
            <a:spLocks noChangeAspect="1" noChangeArrowheads="1"/>
          </p:cNvSpPr>
          <p:nvPr/>
        </p:nvSpPr>
        <p:spPr bwMode="auto">
          <a:xfrm>
            <a:off x="0" y="-8842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www.beijingholiday.com/assets/images/attractions/sared-way/sared%20way-of-ming%20tomb-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657600"/>
            <a:ext cx="3970671" cy="29718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762000" y="56388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loot</a:t>
            </a:r>
            <a:r>
              <a:rPr lang="en-US" dirty="0" smtClean="0">
                <a:solidFill>
                  <a:srgbClr val="FFFF00"/>
                </a:solidFill>
              </a:rPr>
              <a:t>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686800" cy="5211763"/>
          </a:xfrm>
        </p:spPr>
        <p:txBody>
          <a:bodyPr/>
          <a:lstStyle/>
          <a:p>
            <a:r>
              <a:rPr lang="en-US" dirty="0" smtClean="0"/>
              <a:t>Stealing, esp. from a place that is not guarded.</a:t>
            </a:r>
          </a:p>
          <a:p>
            <a:r>
              <a:rPr lang="en-US" dirty="0" smtClean="0"/>
              <a:t>Ex. </a:t>
            </a:r>
            <a:r>
              <a:rPr lang="en-US" i="1" u="sng" dirty="0" smtClean="0"/>
              <a:t>Looting</a:t>
            </a:r>
            <a:r>
              <a:rPr lang="en-US" dirty="0" smtClean="0"/>
              <a:t> a store after a disaster (tornado, earthquake, war, etc)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</a:t>
            </a:r>
            <a:r>
              <a:rPr lang="en-US" sz="2000" i="1" dirty="0" smtClean="0"/>
              <a:t>Tomb </a:t>
            </a:r>
            <a:r>
              <a:rPr lang="en-US" sz="2000" i="1" u="sng" dirty="0" smtClean="0"/>
              <a:t>looting</a:t>
            </a:r>
            <a:endParaRPr lang="en-US" sz="2000" i="1" u="sng" dirty="0"/>
          </a:p>
        </p:txBody>
      </p:sp>
      <p:pic>
        <p:nvPicPr>
          <p:cNvPr id="24578" name="Picture 2" descr="http://t0.gstatic.com/images?q=tbn:ANd9GcSxZC7vDwMf1-98-MUzBEB3HL9jtBlaivnlr8FoAI520Sq4_u1U8A:i13.photobucket.com/albums/a253/tbirdofparadise/katrinaloo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3153657" cy="2362200"/>
          </a:xfrm>
          <a:prstGeom prst="rect">
            <a:avLst/>
          </a:prstGeom>
          <a:noFill/>
        </p:spPr>
      </p:pic>
      <p:pic>
        <p:nvPicPr>
          <p:cNvPr id="24580" name="Picture 4" descr="http://t0.gstatic.com/images?q=tbn:ANd9GcRTFXszP2UfxJ6ybmf0Z8pPSlOi7S6pxbmAzIuuyFJ1B9dsn0lZ:i.timeinc.net/time/daily/2001/0112/looters1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31304" cy="1515427"/>
          </a:xfrm>
          <a:prstGeom prst="rect">
            <a:avLst/>
          </a:prstGeom>
          <a:noFill/>
        </p:spPr>
      </p:pic>
      <p:pic>
        <p:nvPicPr>
          <p:cNvPr id="24584" name="Picture 8" descr="http://gb.fotolibra.com/images/previews/32318-illustration-tomb-robbers-looting-egyptian-tom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267200"/>
            <a:ext cx="429657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temple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China has busy cities where ancient </a:t>
            </a:r>
            <a:r>
              <a:rPr lang="en-US" i="1" u="sng" dirty="0" smtClean="0"/>
              <a:t>temples</a:t>
            </a:r>
            <a:r>
              <a:rPr lang="en-US" i="1" dirty="0" smtClean="0"/>
              <a:t> stand beside ancient </a:t>
            </a:r>
            <a:r>
              <a:rPr lang="en-US" i="1" u="sng" dirty="0" smtClean="0"/>
              <a:t>temples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dirty="0" smtClean="0"/>
              <a:t>Meaning: a place of worship</a:t>
            </a:r>
            <a:endParaRPr lang="en-US" dirty="0"/>
          </a:p>
        </p:txBody>
      </p:sp>
      <p:pic>
        <p:nvPicPr>
          <p:cNvPr id="6146" name="Picture 2" descr="http://upload.wikimedia.org/wikipedia/commons/thumb/c/cd/Hephaistos.temple.AC.02.jpg/220px-Hephaistos.temple.AC.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2095500" cy="1571626"/>
          </a:xfrm>
          <a:prstGeom prst="rect">
            <a:avLst/>
          </a:prstGeom>
          <a:noFill/>
        </p:spPr>
      </p:pic>
      <p:pic>
        <p:nvPicPr>
          <p:cNvPr id="6148" name="Picture 4" descr="http://www.ldschurchtemples.com/saltlake/gallery/images/salt-lake-mormon-temp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67150"/>
            <a:ext cx="3886200" cy="2914650"/>
          </a:xfrm>
          <a:prstGeom prst="rect">
            <a:avLst/>
          </a:prstGeom>
          <a:noFill/>
        </p:spPr>
      </p:pic>
      <p:pic>
        <p:nvPicPr>
          <p:cNvPr id="6150" name="Picture 6" descr="http://t2.gstatic.com/images?q=tbn:ANd9GcT4xQLRplzIxxgd-FStz96REblWMYdieZpqmjLL6fqTh6Hv_wIqRg:photos.travelblog.org/Photos/10357/80674/f/495445-Ancient-tripod-bronze-vessel-for-offerings-grace-most-temples-around-China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24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sculpt</a:t>
            </a:r>
            <a:r>
              <a:rPr lang="en-US" dirty="0" smtClean="0">
                <a:solidFill>
                  <a:srgbClr val="FFFF00"/>
                </a:solidFill>
              </a:rPr>
              <a:t>ure</a:t>
            </a:r>
            <a:r>
              <a:rPr lang="en-US" dirty="0" smtClean="0">
                <a:solidFill>
                  <a:srgbClr val="FFC000"/>
                </a:solidFill>
              </a:rPr>
              <a:t>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6"/>
            <a:ext cx="8458200" cy="5440363"/>
          </a:xfrm>
        </p:spPr>
        <p:txBody>
          <a:bodyPr/>
          <a:lstStyle/>
          <a:p>
            <a:r>
              <a:rPr lang="en-US" sz="2400" dirty="0" smtClean="0"/>
              <a:t>Work of art created by carving figures out stone, molding out of clay or welding out of metal</a:t>
            </a:r>
          </a:p>
          <a:p>
            <a:r>
              <a:rPr lang="en-US" dirty="0" smtClean="0"/>
              <a:t> </a:t>
            </a:r>
            <a:r>
              <a:rPr lang="en-US" sz="1600" dirty="0" smtClean="0"/>
              <a:t>Underwater </a:t>
            </a:r>
            <a:r>
              <a:rPr lang="en-US" sz="1600" i="1" u="sng" dirty="0" smtClean="0"/>
              <a:t>sculptures </a:t>
            </a:r>
            <a:r>
              <a:rPr lang="en-US" sz="1600" dirty="0" smtClean="0"/>
              <a:t>(Cancun, Mexico)</a:t>
            </a:r>
          </a:p>
          <a:p>
            <a:r>
              <a:rPr lang="en-US" sz="1600" dirty="0" smtClean="0"/>
              <a:t> </a:t>
            </a:r>
            <a:r>
              <a:rPr lang="en-US" sz="1600" dirty="0" smtClean="0"/>
              <a:t>                                                             Roman </a:t>
            </a:r>
            <a:r>
              <a:rPr lang="en-US" sz="1600" i="1" u="sng" dirty="0" smtClean="0"/>
              <a:t>sculpture</a:t>
            </a:r>
            <a:r>
              <a:rPr lang="en-US" sz="1600" dirty="0" smtClean="0"/>
              <a:t>                          Greek </a:t>
            </a:r>
            <a:r>
              <a:rPr lang="en-US" sz="1600" i="1" u="sng" dirty="0" smtClean="0"/>
              <a:t>sculpture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Modern </a:t>
            </a:r>
            <a:r>
              <a:rPr lang="en-US" sz="1600" i="1" u="sng" dirty="0" smtClean="0"/>
              <a:t>sculpture</a:t>
            </a:r>
            <a:endParaRPr lang="en-US" sz="1600" i="1" u="sng" dirty="0"/>
          </a:p>
        </p:txBody>
      </p:sp>
      <p:pic>
        <p:nvPicPr>
          <p:cNvPr id="25602" name="Picture 2" descr="http://t1.gstatic.com/images?q=tbn:ANd9GcQs_TRFYQu9-RBl-0qmyM13ZCvB0pO8E2vsSfdqMoqBzTi72IW_:2.bp.blogspot.com/-ExPsKFSNGQ0/TZAi98DaJfI/AAAAAAAAAE4/HCHy_Q0x-l0/s1600/underwater-sculpture-park-cancun-mexico-installing_30887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2619375" cy="1743076"/>
          </a:xfrm>
          <a:prstGeom prst="rect">
            <a:avLst/>
          </a:prstGeom>
          <a:noFill/>
        </p:spPr>
      </p:pic>
      <p:pic>
        <p:nvPicPr>
          <p:cNvPr id="25604" name="Picture 4" descr="http://t0.gstatic.com/images?q=tbn:ANd9GcTKZFVe4r9vkmwJYOjIENDxjDlWIEoSfeOCma8D32rIGt6jiOXSIA:upload.wikimedia.org/wikipedia/commons/e/eb/Statue-Augus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05200"/>
            <a:ext cx="1743075" cy="2619375"/>
          </a:xfrm>
          <a:prstGeom prst="rect">
            <a:avLst/>
          </a:prstGeom>
          <a:noFill/>
        </p:spPr>
      </p:pic>
      <p:pic>
        <p:nvPicPr>
          <p:cNvPr id="25606" name="Picture 6" descr="http://t3.gstatic.com/images?q=tbn:ANd9GcQLswTu4UF-aDox3WoSCUQ4zoYnxfKRmw8b8ZHWdY2cJOX3p5YPOw:www.crystalinks.com/gkdiscu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1724025" cy="2647951"/>
          </a:xfrm>
          <a:prstGeom prst="rect">
            <a:avLst/>
          </a:prstGeom>
          <a:noFill/>
        </p:spPr>
      </p:pic>
      <p:pic>
        <p:nvPicPr>
          <p:cNvPr id="25608" name="Picture 8" descr="http://t3.gstatic.com/images?q=tbn:ANd9GcSRDzcgelGmgZKEX5-f-szfqwH79bdRE3VrDF_3j4ZMRq9h6P5z:www.theartnewspaper.com/imgart/Jing-An-sculpture-gupta-r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181600"/>
            <a:ext cx="2076450" cy="147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284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Stealing  Beauty Genre:A nonfiction article in a newspaper or magazine tells a true story</vt:lpstr>
      <vt:lpstr>China</vt:lpstr>
      <vt:lpstr>China</vt:lpstr>
      <vt:lpstr>Royalty</vt:lpstr>
      <vt:lpstr>*dynasties</vt:lpstr>
      <vt:lpstr>Tomb </vt:lpstr>
      <vt:lpstr>looting</vt:lpstr>
      <vt:lpstr>*temples</vt:lpstr>
      <vt:lpstr>sculptures</vt:lpstr>
      <vt:lpstr>Art Collectors</vt:lpstr>
      <vt:lpstr>*heritage</vt:lpstr>
      <vt:lpstr>auction</vt:lpstr>
      <vt:lpstr>*preserve</vt:lpstr>
      <vt:lpstr>*overjoyed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eytaylor</cp:lastModifiedBy>
  <cp:revision>107</cp:revision>
  <dcterms:created xsi:type="dcterms:W3CDTF">2012-12-23T03:53:54Z</dcterms:created>
  <dcterms:modified xsi:type="dcterms:W3CDTF">2013-09-23T01:43:22Z</dcterms:modified>
</cp:coreProperties>
</file>