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64" r:id="rId8"/>
    <p:sldId id="270" r:id="rId9"/>
    <p:sldId id="271" r:id="rId10"/>
    <p:sldId id="272" r:id="rId11"/>
    <p:sldId id="274" r:id="rId12"/>
    <p:sldId id="275" r:id="rId13"/>
    <p:sldId id="276" r:id="rId14"/>
    <p:sldId id="267" r:id="rId15"/>
    <p:sldId id="263" r:id="rId16"/>
    <p:sldId id="265" r:id="rId17"/>
    <p:sldId id="266" r:id="rId18"/>
    <p:sldId id="268" r:id="rId19"/>
    <p:sldId id="269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34B852-1C6D-4A4F-95CE-210A9A128DA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75ED1-F783-4B07-BB4B-1711822D1CF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ust_devil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Poor_Richard_Almanack_17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Franklin_SC1_184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uXGg9Dd17G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 Franklin Stole the Lightning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 Genre: </a:t>
            </a:r>
            <a:r>
              <a:rPr lang="en-US" sz="2400" i="1" dirty="0" smtClean="0"/>
              <a:t>Biography</a:t>
            </a:r>
            <a:r>
              <a:rPr lang="en-US" sz="2400" dirty="0" smtClean="0"/>
              <a:t>-a story about a life of a real person written by someone else.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5000" r="27965" b="8333"/>
          <a:stretch>
            <a:fillRect/>
          </a:stretch>
        </p:blipFill>
        <p:spPr bwMode="auto">
          <a:xfrm>
            <a:off x="2362200" y="3733800"/>
            <a:ext cx="23919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3558" t="27083" r="44730" b="7292"/>
          <a:stretch>
            <a:fillRect/>
          </a:stretch>
        </p:blipFill>
        <p:spPr bwMode="auto">
          <a:xfrm>
            <a:off x="0" y="0"/>
            <a:ext cx="152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*whirlwind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wind </a:t>
            </a:r>
            <a:r>
              <a:rPr lang="en-US" dirty="0" smtClean="0"/>
              <a:t>that moves in a spinning or swirling motion and that can damage buildings, trees, </a:t>
            </a:r>
            <a:r>
              <a:rPr lang="en-US" dirty="0" smtClean="0"/>
              <a:t>etc </a:t>
            </a:r>
          </a:p>
          <a:p>
            <a:r>
              <a:rPr lang="en-US" dirty="0" smtClean="0"/>
              <a:t>There are 2 types of whirlwinds: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Major</a:t>
            </a:r>
            <a:r>
              <a:rPr lang="en-US" i="1" u="sng" dirty="0" smtClean="0"/>
              <a:t> </a:t>
            </a:r>
            <a:r>
              <a:rPr lang="en-US" dirty="0" smtClean="0"/>
              <a:t>whirlwind(strong)        </a:t>
            </a:r>
            <a:r>
              <a:rPr lang="en-US" i="1" u="sng" dirty="0" smtClean="0">
                <a:solidFill>
                  <a:srgbClr val="00B050"/>
                </a:solidFill>
              </a:rPr>
              <a:t>Minor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whirlwinds (weak)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tornadoes                                   dust devils                                                                (dust devils)</a:t>
            </a:r>
          </a:p>
          <a:p>
            <a:endParaRPr lang="en-US" dirty="0"/>
          </a:p>
        </p:txBody>
      </p:sp>
      <p:sp>
        <p:nvSpPr>
          <p:cNvPr id="29700" name="AutoShape 4" descr="data:image/jpeg;base64,/9j/4AAQSkZJRgABAQAAAQABAAD/2wCEAAkGBxQSEBAUEhQUFBAUFA8PDxQPFRAUFBQPFBQWFhQUFBQYHCggGBolHBQUITEhJSkrLi4uFx8zODMsNygtLisBCgoKDg0OFBAQGiscHBwsLCwsLCwsLCwsLCwsLCwsLCwsLCwsLCwsLCwsLCwsLCwsLCwsLCwsKywsLCwsLCwsLP/AABEIAMMBAwMBIgACEQEDEQH/xAAcAAACAwEBAQEAAAAAAAAAAAACAwABBAUGBwj/xAA1EAACAQIEAwUHBAMAAwAAAAAAAQIDEQQSITFBUWEFE3GBkQYiMqHB0fAUQlLhcrHxFkNi/8QAGQEBAQEBAQEAAAAAAAAAAAAAAQACAwQF/8QAJBEBAQACAQUBAAEFAAAAAAAAAAECERIDBCExQVEUEzJhcYH/2gAMAwEAAhEDEQA/AOtSpmiMCU1oHYQvKRMouMSQrgtDbFOAElxByD3EpodojKTKOylOIJmlEW4GmUQHEUzuIEkaHEXJCGeQqQ+SFSiKKYDGuIDiQKaBaGNAMUBoXIZIWyAJITMcxchZpEkCNaFtGmFxI0UgrktltAuI5oBotLZMoCqkDZkAjSuxkZtYO4IdXuCDpjk9tTiaI0woQGZTy2vaS4l2G5AlAEQol5R2UqworIXlGAMSBxFyQxoFwIFOwDHOILQpnkLkjS0LkhTM4i5RNEmKkyBEkLkh8hciREkLaNDFtCCHEXKJokhbQgiSFyQ9oXJDBSGgGh7QEoixSWiDGgWjUYoQkVYsWdrQynECKNEUOmbQ2IHlITL3sadglEOxTZ430VPQBstlEFWJYqVRITPEoUcwHIyTxYieLHS23uQEpnOlihcsQOlt0JVULlWRzpYgXLECNuhKsLdQ57xADxBLboSmA5mCWIAeIEN7kA2jC8QA8SSbpSQuUkYniQXiC0ttjkA2Zf1BP1A6DQwGJ78nekBtAOJO8JnNM0LRWUO5VhjnQ5SZRkS8puOdVTiPUSqcR1hYpRC2Qk94xc6iRmqYpGGpXbPHI+jt0KmJRkq4wySk2LYg6eIYmVUEFikcxbmRgNltI5ANhMFltBkxbYbAYoDYDYUhbIKlIXKRcgGzSU5C3MtsBkEcwHMjBYhM4LqFMBiyPvS++EsFsk0quHGuYrkzCy6Uaw2MzlxqDqdUWa6SHQRko1Lm7DGo5U2MbAyYbYqTNMqIDcsk7rRTGSjZakseLb6JNipRGsmW4bRGUGSNDpFOmS0yNA2NbgA4imVoFxNLiBJDtMriA4miSFyQpncQHEdJC5IQTJCmh0kKkhBUkBJByAYiltASDYDYgDYMmG2AyAWwWwmgWhZCyiyGggSYLCSJmtVGZ1cLPQ41JHWwukTTnWpyFyZWYGTFnSXIDchJ6lxZI0jVOAKR4Nvo6KyWCSCsVOdiIXAXKyFzqMS2IMlIW2VlCURQGA0MlEW0KLmJmx8oGeoIKkxUpFzYioxS5zESqFSEyFkTmDnFSYqUzQPcgXIzuoDnIHOwDQCkTOIXYotSJcWQl2LsUhZqJDIwG0qNzZSpJCzScPh+LNwDZWYWKPMU5AOQLkIMuQVmIKe7qyM6q7jcQzLKfBHgfRaI3sDKPMt1BFSoCSTQqU+AmpW5CO8ZoN0QKtVAOVkYK9Qomt10JqYxGCczPJm5BtuqY1GaeMMs2LkI20SxYieJFSYqUhB/fgOoJTGRQpTbFyQ9oRUZANirAslxZU0UwrFMQotMlg4xHYSJtoYfiysPSt4mpBtcVpWKzFSYFxlZsG5A5gGwWzTNhjkC2LcinIds6MzEE5iFtafR8T2fUW8ZejMksHNftl6M+puIEqSfBHguOb6G4+Uym0JnK59Bx3szSm203Fvla3oYX7Iw/k9n68Dnepcfcakl+vCyiXSjZnrP/FZJSvJN2dkufC7H9n+zaye+ved79OVjGXcyNzpvF4i5gqRZ7jF+zc7+4lvxb+xkl7LVf/n1f2Kd1h9V6TxstDO03tc9lW9l6qv8Pz+xml7PVbXUU/8AG7foanedP9H9DJ5GcWLcWeon2JU/hL0+5lxHZc4fFFo6TucL43Gf6GX44HdMp0TpVKNhE4HSZ7YuGmHIQ0TiJmjcrNgJTFNByAZqMhaAaDYDYsiiwmhSYyMhFaqFK60NEaD5GbC4xwd1txXNHppV8O17tRPb4k0cep1LjfW3bp4TKe3HjSIzRWxMODRllUT4msbaMpICTBuXJgs3K5WKbFthSYqUjW2bFuQLYLkA5ods6HmLMjxsP5x9SDyi4v0v365guuuZ+faPt5i4f+6b558svS6HP2/xUo5XV4/xSb842/GfLs6r366b7pXxStuc2eOTbyyTto7NOz68j4Zi/aWrOMozm5RbzWbej1ta72SbM2C7dq0Mzp1HFvR9VZpX9Tll0M8/ddMephj8fdMRj9L3EU+02uJ8Sl7Q1ZSTnUlOzTcajk4O2143OhL2zr3dnTtw917epj+Hf1v+Rj+PrtTtXr8xE+2GuL9T5NL2txF914ZY/wDTHi/aSq5Nqc4xvdLNsM7P9V7nH8fWavbUt7mSp25Pn/Z8wh7RV98za43SaMON7TnUd5PXbS687G52mH4ze5vx9To+0Mmne8WnrqrepmxeOlLd3PmEMZJbSkuG/A2Ue26q/c2rWs7G8O1xxu9Rm9zbHsqtQyTZ5iv2xUkvit/joZViJJ3zSvzW56Jjpyue3qpiZo4Uu1ajW/R6K5cu1p2Wq9Ea3pi11pIFxOJLtGU3a730tog4YmdtL+hqZMus4AZHyOZLE1bfuGwx1RLXXyQ8l4bu5b4MZTwU3+31sjBPGT4N+Wgp4+treUrWe1gud+GTH6djMZGm2m05K98rTs/EvAY9VHl+F8L7Pomeeqy1et/EZg4SunFtP82LlWdR6mt7m8l8zJX7SUb2d2vI4eKxjv8AE3werMaqN82a5Vaj0Ee2JPguRtrY9RjdvXlfX0PLxpvw8SZbu19Q5jjHoodqRdru11fX/Qqfa8Nd+nU89UlZ2EuY86uMd6r2zp7q8G39Dn4jFSk7t3+wqnJW4XEzlZmbbTJFuRAM3QsC7H6d818wlh3zt4IKlJ2Tur9LP5hOo3vq738znurav0/UtUUTP9bld4GxtX6Zc/8AQSw6/LFylx2T2JCWvz4Bc/Fq8mRio7b7b8td+AuNptuwmdW6fprYZQd48dOn+zz45au60bKmtFZqO+vEF0o8kDCprd777W0+hISu9duh0wz8XbNMUVyRenJCc3UtSOmweVnE5iSk7FyIK9VriZZVUBiZtsyObuankx0aNaKei97ntZHQVXQ4dK+9jTHEvhFWLQ06UpguRzZYmT/okKU3xZVSOg5gykzBODW7+YdKKvu+YLRdWjb+hTlZ2za7aG+cYvg/MxyilJPh4Lc1MiVGlyS8/wCzQqD6LyRcK6vpvzZO+36BbV4a8BiIwzZqdOps13mZW8EmPeLhrahQTfHLJvyuzm97cXKPH06lKdxKlOLe78rIW6MOvr/RcU+JeTZ8OJra2BwjwV/MVViraI0un6CnFMpQTZcyBuh4EHcTpxg0tE7LxLSYuMZ2+J6cyOErfEzntag9evzDSfXqKjSl/J8uA2nCUU9b30u9bGblItRHJ3XG/rcPLpLV5ei3MuJvFLW/XVMCWIdmovhffhxOXm719RmIqWildNb6aO/IqNf3N/R6rX5mXE1vdS5u7XLlqLhVvpw3v05Gp0/CdKis3Dfboh+qaStdavWzvyfQyYaokr8nx3GOed3d09ehj7r4Zoc5Wtfw0tuaKKTXi7Lj/wA1sYsis73aTWl/sHRrQvorSSeTKtG+o5Xc8GSbaFRk5ON7dV04GN0ZSbWbVc738LcDRiG9Hm/jJ2vfnyAni/dTu1bRaK/jf04cAxyyNkBTwzS966fSzRVSjZatLe9jTTxaknpva19NOdwYNOytrzKdXKW7i1GSnRk9msupq7p3t7uuwdOMb2drJ3vx62GVIxWnFq+/7eg3rbvhajJJNcuTsX4yCdCP4yOhD8Z05Qahag3yt1YcKV92rBqEOXzZfu/xLktRkrTd9NUKjJO99Dc8v8UDlj/FfIZlBZGe6XH0sLnON99DXZcokbXJDyH/ABiquKWgpVdDpLyI0uhck5kKjCVV9TfmXT0JddPQeX+ExOq+T+ZXeckza3+WAlMpktsmd8iD85B2tt0KYyNNc/mY44gNVGc7KdtTpr8YEtNVZ23V90K70B1V5dDFxQMdUTjfS97tJaLoc+VZtrppzDxTcW+T5GaDsn5nXDCSAWKne2vN+ZGrRj1bv/wHDpOaT2ubqvduKiviTt89TdvHUOiIV0rbW3J+rf8AfUTJLM1G7W139jbHDQ4tWtq1+aszZjPaKpTctt7W/P7F1lKNs2nLey3+w1QUWu7zS8VvLgkZsS5/vvzsxx9+E105yaTzJPTfl9Rbq2m0/wCtTNSktNL7rUByvJ+I8PKdCnVcNUvc035eQ/DY337pW0a48ebOa8VK2jtwWrKwzetuGpm9Lcu1t151c2iWu97rbjuDSm22mr68bmWnWWl3Z24PfkjWquZrVWWmlr+Fjjx0jkr9C5xt+XE166S67uxdPExsuO1l9y8+2hN9foSIq++z3YKvyOkiaPT1LkJjJ8xql+WBKt0LUUBKbBzstMnOwEqngCpF2vwIeVZisxdgWK1QymBJjGKkzSDcsHMWaQossogJcA8724ciEM30mHE7eodOCdNK2m7tproQhr5P9kdGkssXbXI5eeawGJjanRfF52/HMkQhT2mWmtzRSjd+pCGsvSF3rjmSdk39TFWk3J3fFohCwk9pLe6xcnoQhuBVzThHZlELP1SdV+P0/wBIZhpaSZCHK+hC68m813wb9NisL9PqQhuf2mNbJmIQGxwNLWiIQ55K+i5A2+hCFGERG9SyEIrMwZMshGAbFyZCGlQZiEILL//Z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www.newsninja2012.com/wp-content/uploads/2012/10/Whirl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2962275" cy="2225183"/>
          </a:xfrm>
          <a:prstGeom prst="rect">
            <a:avLst/>
          </a:prstGeom>
          <a:noFill/>
        </p:spPr>
      </p:pic>
      <p:pic>
        <p:nvPicPr>
          <p:cNvPr id="29704" name="Picture 8" descr="http://upload.wikimedia.org/wikipedia/commons/thumb/4/43/Dust_devil.jpg/200px-Dust_devi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324349"/>
            <a:ext cx="1905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*Come in handy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useful</a:t>
            </a:r>
            <a:endParaRPr lang="en-US" dirty="0" smtClean="0"/>
          </a:p>
          <a:p>
            <a:r>
              <a:rPr lang="en-US" dirty="0" smtClean="0"/>
              <a:t>My old sweater </a:t>
            </a:r>
            <a:r>
              <a:rPr lang="en-US" b="1" i="1" u="sng" dirty="0" smtClean="0">
                <a:solidFill>
                  <a:srgbClr val="0070C0"/>
                </a:solidFill>
              </a:rPr>
              <a:t>came in handy</a:t>
            </a:r>
            <a:r>
              <a:rPr lang="en-US" dirty="0" smtClean="0"/>
              <a:t>. I decided to make a pillow cover out of it.</a:t>
            </a:r>
          </a:p>
          <a:p>
            <a:endParaRPr lang="en-US" dirty="0" smtClean="0"/>
          </a:p>
          <a:p>
            <a:r>
              <a:rPr lang="en-US" dirty="0" smtClean="0"/>
              <a:t>How did these old tires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come in handy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746" name="AutoShape 2" descr="data:image/jpeg;base64,/9j/4AAQSkZJRgABAQAAAQABAAD/2wCEAAkGBhQSEBUUExQWFRUWFxUXFxgXGBYXFxgXFRUYFxgXGBcYHCYeFxwjHBUUHy8gJCcpLCwsFR4xNTAqNSYrLCkBCQoKDgwOGA8PGiwkHBwsLCkpKSksKSkpLCwsLCwsKSwsLCwsLCwsLCwsLCwpLCwsKSksKSksKSwpLCwsKSwpLP/AABEIALcBEwMBIgACEQEDEQH/xAAcAAACAwEBAQEAAAAAAAAAAAACAwABBAUGBwj/xABDEAABAwIDBQYFAgMGAwkAAAABAAIRAyExQVEEEmFx8AWBkaGx0QYTIsHhMvEHQlIjQ2JykpMUU4IVFjNjorLC0tP/xAAaAQACAwEBAAAAAAAAAAAAAAAAAQIDBQQG/8QAKhEBAQACAQMCBQQDAQAAAAAAAAECEQMSITEEUQUTMkFhIoGh0SNC8BT/2gAMAwEAAhEDEQA/APjEqShXd+HOwfmnfeP7Mf8AqOnJRzzmE3UsMLndQXw/2NvEVHj6RgNePJe1oOWTdiwT6b1ic/LeW7bnBxTjmmmo+ywVncFofUWWoVz4x0UhyAC6t6EBdEV0+RHFVu6Jcp+zUnPc1jRLnENaNSTA8ynEX0v+DtCoG13Ef2Ti0Di9szHcQvpJXP7F7Kbs2z06Lf5AATq7Fx7zK116wa2XGAtnjx6cZGHy59edsYtrq5E3SdqP1brZExFrC2q5HbHa1J7h9QIAjG/iuT2juFn9i529iZJ8IzHFF5JLoscNvQ16joLd7djOR7rk7R2myiwmvtDGA4fqce6115DtT4i/4RpYHsqPdDvpJcGniSBHLgvAdp9qPrP3nuLibXkDkNAoXGbXY2yPqlf+JmxNmKtV27pSs7l9WSw7d/FXBuzgudE/WCN2RgRz1K+UPJJse8XI4NGAV7PtrmWFMkf5hMaulQuEqczv3en7S+KtteDv1N4EiwO6MVw6m3GSHjHjKx7Rt73gAkBgIOMzBxLs+QVDarXmMAP53ceClJork10qsGQ4t5YeWBX0L4K/ig+gfl7VLqZADHx9TT/iP8w8+a+YOAyMHTrFRu1xZ3ccu9OWy9iurO7vbZtfzKr3k3c5zv8AUSfulfMnGFiobQMPz4FOY6cCs/k4rjdtPj5ZlNH7o0HgFPltOQ8Ao0WRgSqdrtFHY2n+VvgEDtgZ/Q3wC1lphL3XJzK+5XCexewdgMrVqdJrBNR7WC39TgPuv1Bs2ztpsaxohrWhrRoGiAPAL4h/DHs/f7SpF0QwPeOJDYHmZ7l90Wj6bdx3WV6zUzkkRRRRdTiY9tqXhZd5VWqy4lBvKSWhyrS95RAflPsTsc1TvOswefAL2jXhrQAIAEALn0GhrQAIAwTg5Y3PneS/hrcPFOOfk8vViokb6uVR0umU81Upz0sgqBqcxPay5Bvqy1DF1ORG0wFe2/hZ2R83bfmOEii0u4bx+lv/AMj3LxNNfYP4R7Fu7JUqZ1KhH/SwADzLldwYb5Io9Rn08d/PZ7LaqsQOK43xU50QMI664JHbXxds1CofmVW7zIJY0gvkiQN0Xkr5T8U/xP2jaHFgAp0xk0/UQZH1Oi/ILUtkZExtdXtHtmlTEOeC7QGfNed2v4qqSNwlgE4G5m0GeHgvOVNsa43ETa+Hj+EmpTg2LhnEmOQVVXNm27WI3jbmclg3w64BQDaQbOxFuEI2O42Azgx3yjR7Kc/7KvnWg3HVzqlv+p5i2vNA9hGI65oBlQSZF+J/SOQCHfN4PNx+wVCqZkW4XjvVyDlJxgzE8sDggihjLRP+M28/ZarQJOOAAx5BJuTJueNmjjHRSnvORkmxd9h7BGtjemkt3TLYt1CdQ2gXI79fyrodiVAN608ZPllyQ7TsZbjM8Psobl7LJMp306WzVwcVrDF55lfeAbgRhFsM+eS6Gx9oEQDca4HrguXl4L5xdnD6ieMnVDOKNoKW2qmNK4u/3d/b7PR/B73Mqmo2xbEHjK+1dm9oNrU2vbniNDmF8e+GGj5ZMYn0C9P8P9uf8PV+o/2boDhpo4cs+C0+C9OMjL9Vh122eY+iJO11N1hKa10iRcLndr1sG967GbPLDvKw5K31W+msO3lEnfUQT4I1aKezOOXjZaqGzhvE6p4K85lzez3XB8H7b5b+0/tmb2ecyjb2dx8lqCtVfNyd0+Genn+v81lq9luAmLTHes/yrrpuJIAJMDALl9o7Ru1GgY5/ZW8eeWV1Wb634fhxcd5Mb4+yPpoBTRPrDVZ3doNmBc8cOULsw48svswM+THH7tHy16bYv4kHZtgbs9IDfBqTUNwA4k2/xXz0zXgds24lv+E2jrFYWVCCDrawGZi3H2XZxcfR3vlxc3LM+08N9fbt5xJ/UZO8byeZvKUa28Iw14A5jUlKqvmxBk4Fx48MMlTnREnvOGpHP28bVOyYDiRhewxthJVGqabosRz9NOu46ddpJd/SJvms+0USTP8AMZgcNUA90OE5ZZRwWYVN10HAiD7jvCFlQtNu8dZ4rRu7/H1HWCZK+Xfeab+II4gJtQDcvmPDvlZqlMswJI8uuuCbVh4xgW7iEjjMQYkiJ/CkT15rQ102IE5jI5SkVhB4YhAUak2N8OuOB8VHEggi5EEbo+m1xzHJCSjYctcOfXomTrP7eY4DeDmHK084I8Fm27tHfc2xa0EwD+pxNrDILG4buJDBwu4+P5UbwG7q52PgVCYSeE7nle1MrUs4jhmFdGtB+qL54Sl0qsH6ZdqTYew7lKtLPEenNMbdGjWcDY5yNCOPuF1dm2kOGh06xC8xTrkWuR5razabTJ88uWCqz4pku4+a4vpvY7i2i3jdaalaV4/sP4rLYZUu3AGPqHP+pepZtLXtDmkEHAhPWppZMuq7en7D+Nzs9LcqtL2NwII3gNINiO9L2v8AiVsz3kxUA4s9ivJdqVopxqvNOKMuW49oU4Mcu76kz462Q/3hHNjx9k5vxfsh/v2d8j1C+SuKFE56L6ee77CPiXZv+fS/1t91F8dhRP599kf/ADz3dp2zkctRceKrdSz2izeJDqlBxuTT+phJxmmSIvoSOC5e1bW8ExXDuO4R5bqyMvTX7Pb8fxbhyn6u37f9P5doBBVrsaJc4N8F5ivtNU/3h7pHssn/AAx/U64FzJ0Rj6Xd71Xy/F+LGbxlr0G1fELR/wCFjkTgI0zJXK/4gvlxJMkgmb85428V53aO0SXcBIAwEHgtuz7X9IEZLV4fTYcfjy8p634py+qur2x9v7btnrkSwDUg63x8/JIqPO+43xF+MX9E2ngTmZGGoknnggoOBpga4/5s/P7cV0Mw9rgQTl/MD4fbqFkrGHADAEEd3sl0a0Y4XB7p8010RkR4/tp7oG1VdvyDJ58fVFUfIElgBg43PV1lqN8Dgc+XP8HJXQqlpyviYmPfl+JNFse9aPDInu18ii+YScPqJgZCNfxwVvc0iC7eJwgQPH78EM8TwJ9upnkkYKlIbwAxgknXrrJC6mW3BmMY9OuHCDcwEdFMc76I1nljn5oMsVQ4WHMY4/b25JRBabXHXskUnxBGPrw9PLRajUkDScPUdcDkgl0n2JwgW7/PJJF3O671QdumDgf36/Kt7IMjEeY04flB7C5sR11+6k8ev245J1Rst4ESMvXrFZWvw++Hv4RigNDHyLQCBc+SEgTm848B9glk6dH001RuqSMYk4DxtPddBCc4/wAxgaD39goyrOAhvryGJPFK3xk0kjX3Psrde7j3D3QNmEeCptUtPDNAwzaIGU9SoRBUfCXlrbU4yPRatl7RfSd9Li0m9rtdwIXIwT6rwY6icEaOV62n2984AOhrv6deIOapxPBeVp1cAe4i3nqtVPaiLSQciJg8wFVlx77x0Yc2pqu8OKLcXMo9puBhw3hqCOium2oIlU5Sx1Y5TJfy1EYB0UUN1PUUUDqQOSYQrJsooQobMNAsnazYpW1W4OWTtd0MHP7KfF9cR5r/AI68PX/UvQUCHU2gYgDCJ6v5LgbT+pOodolsLSZG9OxQ2kgkHx+/D8IGvgmMxhhcEJLSHgbpg34WU+UWm9xhIywy8EktioMDgTxOGV9PDyVNfukjHrHqP0nVE5m7dveNcYjj+yHaWfpIxMxHG4+yAY5k2GYmfv1x4JNRsWwsb5RqOtUyi+PpNvfuy9uClQZZi/AZevVygDcN5gjRvlp3oIdFxGvQSWVS2wPKcsp/9qtjy43MWETN+7XHwKWj2F+8cTEC9spxjO90xlPeIbkBPO1u6SPNCSBF7yTx5AKNdOHrgdJ0Nr8EANYTLrRh4ZxoPSUunVg4SDj1r7lOkENaObuQufZKqUzvEAC2VvDrUoBj7j0IHp1wSd9wt+fDmrovi2Rwxse7u8k6rSm2Y1vjaMLdaoHkVUjdgZZzwvwSnURlj6+2KlOrIviLeHXoqBgwMD1CWj2FvHjPdJ9881U9a+HeirNi/d1bglzPXR0QDC7C8cLZc0IImQJOv72VUzfh+/V9VZvnbiPsmSiT/Me4fcpjXSN2LZGIj7pVNw3heT1hotbeuvBKpRm4KNM2KZtbIIKQQkKdTEi/WhVtfIg9cUFCpE6oYm4xH2QHa7D2+m2vTNekKzGOBfTJ3d4aSPTOF+lfhPath2mgKmyU6QaLFrabWFhid1wAsfIr8om9xiF7D4H+Laux1G1GOiSA8GN17ZwPnGBHrG5dPdKY3PtPL9PBqiy7B2mytSZUY4Fr2hwIMi41UVnXj7qOmvzmWHG6pVvIm1Y7+AWW2gFuq4+37TvVC2ZAB44Ee5XbfWLQTORXlWVJqPPADxMldXp55rk9TlrUc3tGlBlYF2dtZLVx3BdkZ9HSqlpkLq7LWDr5HEaFcZMpVd0oErvbpbY/9OJyw9vBKquhzJ/SDB7xifJTZ9o+YyDj1B1RG9jnZJNNpbadMeus0AfaMSMPCI55JzbMIM29DhwGizMomA46CdRh+PJAG+naZ05cjwxv3JJacLyMfT24Yp7XzOoknjx8u8FA5kieojCdYOuBlAFQdbdAwH+ESBgTOfBXUa7GAAbRIw6zKVhBGOXOeOVyfFMrayS37YAxnqgBaQDI/P75cksGDhieirA/dFAjHG4PWJw8UgurSlu8ce7qOHLVBSqSA3GMJzHuJHmnVHQ0DKNNfvksRYRY2I6y4E+KDMqtzGI6wV0ny4fvgJVb8ic5yyKB5gzlp9kAdcyeCBwjl1n4q3DTHLrrFTekdWSGwE9fv1ZW3r2xQjr9s/yoTx6yTCyw5NjitVPajElo7iFlaJGMeZVBwGN+8D0RoS68GurFxJPllHqlvKuntABsPD8oC4YAJaPag+CjD78/tgkvKtrTw5po7aKeMcZ8VuojdY6TAvIsbZRmFh+bFm/uqp1btk4gg9eKhlNrsctPd9mfHNajRZTZV+lotbW+upKteDbVItooqvkT3WfP/D2rE0GySGonLjdxfaTYYRIMjI+XNeXe7deePXou12rWIaIF58hiuXttHeFtJHLrqy7+GaxZ3Pd5kVXCD15Ll7S262B8YrPXE3VzmrKrUVwmRlCuWGQu1s1RtQTw8CuHCdsu0Fjp8UjjqmcDfPnNr8beaqhUtunLnheD59SnFwc22BStoZcEYjvshIlwh2kXHD2w8AEwXjLGcMdOVz4kaKtq/U0C1jjocwO4KFu5xGXGZAF+7GbCUANRsDhnjn4Eg4DmUxsOHKxiOU2tHsrJzyM48p4TbNZ6lOBw0+3LADWUA19MDObTry4nNJfTEDmTAtjhyz8FKThP1EkG2MR39yK2eWk+qQ8raJInAC08BHQ4Jbmb0kZSB63RTJ4WmPCfshLzAaMZjxN0AljoMi/t4cvFE9vn0Dx1V16cER9p54cfJBTfl4Zd3omFNccNMOusUbBj1l+yXUbnn7K2usO8pBVQ/UhlRonrNCCgDLrddfugLhl7omHJATomQw6VKjr2QBU/FAU8qgbKFWxqCGx2ekJr26c0FNtuXXum0Xa5KNWQ1lcRdt+U/ZRMNNp17ohRLsn393sJAQudOngluqdXQOqLN00rWTtVuHI+o91hpGWeXhNlr7TqfSOJjkubsbd0EDIz4rR4vpjN5frpG0UZ4R13YjxWB4yK7dRsgELDtGzA9YdaKxVXLIVhHVpkGChARUYkKIoV0wJuknpp2Da90wcD5Lo1aUttp6/hTsns1j3D6t0gjEjyBXpNo+Hj8su3pIE4RI7rKPXNpdF08rVBs4C49QOgjLw4cMOXX34ptVmuP2lBTpw/n56KaBFM7pIOtxreZ5/hE4eGOVxnyv5qGnLnXi4y6/MIMDBwN5xgxkIvAF+aAU4QQPDKfO14HcnUqpH05ZE2ymDbH3Cj2ZZ85PDPT1SHZzaMeHgPvkgH1Wk5gxGEm8ScRcpdgZwjvy8+CtzjA+o4X5yc+5ILt4zztkkF1qhmUt7JFh11Kt7pyRU/0pgIfInXopbbSNCqpuxHeqJuEEIFC43VtUFMkSgBm6hCoqyEBSjjdQIQgkKJjoQq4QGykAbo/l30CVQdZaBACjpbvcUTGnkolPZJn7FRNF7JzeHmqM8U1tLUxzKD5RyWXtr2Of2gyQ3n6YrkbNUl7hw+4XZ7YbDQAcR65LilwG6RgIMc8QtDi+iMzm+ujoPgkHnicM0DzB4Z9eKrabGeo6go6rQRKtVM21bMI45daLCAuhTfi08e/gs1elBlBFJ2ym/JLAWnZoB/P4VdvZbjO70WwbSC0S6mw5zTBtwLiZPOMUdftipO6yrLBlDWCNIbHkc1j2ChviS127qIA4CSIT+1WUqDXBrw51ovIuMJAxzXN3t06u2M2z7ZUBkndadAbenEY6rljahvgAmJ9xCVSPzXjeJ3f5iMe4T3LZW2BgeDTJI4iCDykrqlk/S5LLlOqBqO3TORxOndpNuRCqszeHET+fSCVdYSOc8Bxy/YAKUT9PLU8DCmgXRfvAcBaM4vyGHgUFVucYYzoNPMd6W10HWCY5zb7dwTnGRbCeNvxZAKaZBGYx79TzSohW76TIw7/TmULqvd5IILzGGNj39SrNT6R4+cwhdU8evuhEIATYqPVPTWtAgu5gZd6CSmy0mw8zyR/PjAASkvfJKoINCrBUcFEBEEo0EIKrARMCoI4QB7ivecrar34v117pmXuvVpwr8R3wokHu7kRE8BfrFMog3aAL5boLjwFickLHaI3vIwJ8Viytyzs5Xa1P6cMDh9ivM7ZUvAv+69T2ifoMmZ915WL93pC0+D6GZz/UNv1ME44Hu68kvZ8BOIkdeSOgcR3jrlHiUsuh3PDu9wr1CVhp3InjebPXHrkqrfv3IKRxB5jDofhBUkNThSMYJTseaYAq8k8a27Iw+HEeie/sr5xJFQN4OMA8li2fFdvZnkCYY2L/U3HgJmeSoytxu46pjMpqkO7KNJhANMj+YtIeZ1Mi3dghp0JxFyLRA77NO8uh/23VGBa3k1kdzYsk1e365kfMIB0a0ejcFCZXyl0zWnJq2cQc7juF/IpLq+Nv1YEp/aIdZzpJMmTN9ZJ5pIZY+PR/0rtl3NuHKaulMd9MHonOdTYpO9BNraXwtAAyICKYP+a3se/BDVEi3U9BNFT8eeP2PmssweSYDlp1nol1EEp5VMbJsjp0iRJsNfZEagFhhmgIAGicT6Jb3yqJuqCAtWo0XRFAU4Kmq3lUEGtUWpgVFoSPQR5prEto0TG8LpkshSeusEXmhhMJ1iopuhRBPovyr4KOaNE0Uj/SfAqyDGBHisPu3tx57tmtBDbDqy4R/UDOM+mPp4LR2hUdvGSJvx42KwNeIn+rr1Wxhj04yMbPLqytC2qA8X4eUK9pEierHXkQs4E3zWpzpE6iff1PgpqwA2F8cckDm9YKqboEadfZRzkAb4LZ6BTKQkJLH5a5+Y5Z+KZsTrkd6jl4Swvdt2WkS4Ayus5piJJHFZ+z25wtb6gOS4eS21pcc7EPp6ApRprRKqdFHdT0y7RR+gjo2XOZi4GLR3gj911atQRiuRUs/Scf8ASLXXZw/S4PUT9QKwvn1cHzRkwN46A98GLcwr+XPdnwzv1CRtT7xrHXkrnOF7fpFrm6oUIu8H/LgeabVr/QIygHuWapU3sUAVerPLqEhTJQoJJUapKpMjFblUqBI0cEKJAgUwKAqNRAoNI1sjadFQbr+UTiThYINAQOJUKqw5quJQSlEW5KiZNn/aNUf3tT/W/wB1Y7Wrf86r/uP91FFXpbbSn1pnPic5PvZZi63j6z9woopq6qkUdN30ngfI9eaiiCKc6CrcVFEAG9CJtYtdLbeB9VFEDbbR+IKzRAc2ONOkfVqtvxFWnFv+1R/+ipRR6Z7J9WXuP/vHWmZZ/tUfTcUHxDV/8v8A2aH/AOaiiOmex9WXutvbL3uhwZBsYp0m+bWCEjaz9vVRRSkRyuxzJPeNciccVkruzz/JUUTRSm+d7iJSjiqUQSpUKiiQUrKiiYE0qZqlEjGcJS1FECjaSiJMKKICd8KxwVqINVhxKtw1M5/uoomFGVaiiQf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ttp://2.bp.blogspot.com/_cxVnL24eANo/TOSwVzGcelI/AAAAAAAABU4/LO7KMxNqAK4/s640/IMG_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3429000" cy="2277071"/>
          </a:xfrm>
          <a:prstGeom prst="rect">
            <a:avLst/>
          </a:prstGeom>
          <a:noFill/>
        </p:spPr>
      </p:pic>
      <p:pic>
        <p:nvPicPr>
          <p:cNvPr id="31750" name="Picture 6" descr="https://encrypted-tbn1.gstatic.com/images?q=tbn:ANd9GcRAS1mlHuhwscUT1K333MIyzMcXuxshR3gCBNZgOp4txl_mwC_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10582"/>
            <a:ext cx="2971800" cy="185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*mischief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Harm, trouble, damage</a:t>
            </a:r>
          </a:p>
          <a:p>
            <a:r>
              <a:rPr lang="en-US" dirty="0" smtClean="0"/>
              <a:t>Franklin’s idea was to pull lightning safely out of the sky before it could do any </a:t>
            </a:r>
            <a:r>
              <a:rPr lang="en-US" b="1" i="1" u="sng" dirty="0" smtClean="0">
                <a:solidFill>
                  <a:srgbClr val="0070C0"/>
                </a:solidFill>
              </a:rPr>
              <a:t>mischief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 descr="https://encrypted-tbn1.gstatic.com/images?q=tbn:ANd9GcRTt90-PdWs5ceYQtBccCv8sbOA423AmEpzCubho68OEDT9xV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1743075" cy="2619375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hQSERUUEhQWFBUVGR0XFxgYFxcWGhgcHB0YHBwcGRwbISYeHBwjHxgZHy8gIycpLiwvHCAyNTAqNyYrLikBCQoKBQUFDQUFDSkYEhgpKSkpKSkpKSkpKSkpKSkpKSkpKSkpKSkpKSkpKSkpKSkpKSkpKSkpKSkpKSkpKSkpKf/AABEIAMgA/AMBIgACEQEDEQH/xAAcAAACAwADAQAAAAAAAAAAAAAABQQGBwIDCAH/xABUEAACAQMCBAMFAwQKDwYHAAABAgMEERIAIQUGEzEiQVEHFCMyYUJxgTNSkcEkQ1NicoKhsdHTCBUWNERUY3ODkpOisrPSFzWUwuHxJWR0o8PE8P/EABQBAQAAAAAAAAAAAAAAAAAAAAD/xAAUEQEAAAAAAAAAAAAAAAAAAAAA/9oADAMBAAIRAxEAPwDcdGjRoDRo0aA1GreIxwgGWRIwTYF2C3Pewv3O2pOq9zLVGCWCdY2mbxwCJCOo+YD3jDELcdEk3I8ORvsAQmrzTSHtUwn7pEP8x0Hmel/xiH/aJ/TqpGRl8JmluPz2mV/41q1Rf1AUfd5a4Cc+cnh9S0p77f46f0aC5LzLSntUwH/Sx/06YK1+2sx4pHHLCyfCJYXBdFdSRYjJWqnNjaxOJNtW/gHFo0oonICL8oWKCVFuSRZIrFwL7aCw6NJoebqd2Kq0hZSQyiCe4ICkgjC4IDoSPRh6jXb/AHSwdy5UeZaORQPvJUAfjoGmjS6HmKmfdaiFvulQ+ZHr6gj8DqbT1CuoZGDKdwykEEeoI2Og7NGjRoDRo0aA0aNGgNGjRoDRo0aA0aNGgNGjRoDRo0aA0aNGgNGjRoPhOq9SVlTUdZoZY4wkzxAPCZPybYk7SIdyDqwnVP4P/wB21bAkZSVzXHcfGn3H6NA4gaob/CaZv4MD/wBeddPEuD1EpiYTwq0MnUQ+7ufssjAjrbgq7D8fUa8+8p8pUtTw6SS0jVXjQM0ixwxsoDLba7MV8mNjc231J4J7KuoVMlSxDxLKghQsWDLE1gxOwAlFziexsDoNwXlWYXxnCgszW6bGxclmKlnJFySe+uUfLs4+aoLH6GZNvwc6y2blHh9GuUtQ1/zZallI9D016Mtvrb7gddfC+buHIlSsNFJVSk4iSnjlJEZVbM0kvxAQ7OoJW5xUnQadVcrVJJMcwUkWyM1aWHpa0wXb0x/TqU3CqtoYY3aOQxNE5kLMGkMZViSAlhkR5dr68zE8VjAP7PQEgA/shQSewH1OuScU4uNhLX/69R/ToPRPC+XKuKslqD0GEjSth1JBYyilX5unviKf03DDtbd+aip/coP/ABEn9Try6vMfGRY9evsQCPFPuD2I+h1aOCcN4/UwRTxVsoSVzGudS4IYF1IZT23Qj8RoNN5e5YrqRmbGlkJV0BM8gIynnnufgEEgzWt9Cdr2064SK2CCKH3aFhFGiZCpIvioW9jD52v31gvH+Mceomfr1FUFRghkDM0RYi+KvbEm3l9D6ai8E5+4xUzxwRVkpeVgi5MoFz6kjQekF4jV33pEt9KhSf0FAP5dTGrpB/g8h+5od/0uNYdx+XmShgaeeqAjQgEhoXPiIUWBW53I1E5J9o/EaqoMVTxL3ZOmz5tFT/MLWXxKBvubX8tBvR4lJ/i03+tB/W64Hi0n+Kz/AKaf+t1l9LXcalBMPEqeWwJFoI2JxEV9kRibGRhtf5DqJVcc5jjIGcDkkAAxrEWJIACrKsZbuOw287aDVn47IP8AAqk/d7t/Xa+rx1vOlqV/ixn/AIZDrFj7Q+YlTM05ZLXyFNkALBgSU7CxB+4jULhHtu4tPMkMYp2kkYKgZAoJPYXLgC+g29uarH+9Ky3r0b/zNf8Ak1Ih5jRu8VSv3083/lUjWcUfNvH2lMTQUIcEgqcgdgp7hyOx2P3+mmUPH+OFrGPh4ORSxWs+YfUKRb992ProL2eOR/mzf+HqP+jXBOYYibWm/GnqB/KU1QOEc+cTnCEJQqrvgpYVSWJBIyvuoOJAuO9tLeZfa7xCiqlpjT0tQ7KGXoNK+RN9l3JuCCLEA/TQanLx+Je5cW/yUtt7eeNvPXA8y0/nJb70cfzjWOS/2RFTE2M1AqsO4LyIfpsy3120v9kfK7BF4fmzGyqkzFifQDpkk6DX15mpj+3xj72C/wA+vo5kpf8AGYP9rH/TrL6v2+SwgGfhU8QJsC8jID9AWiFzrpi9u6Vrx0y0skbTyRxh+qDjk6jyUH+XQa7ScXhlJWKWOQgXIR1awO1zY7dtS9K4YgKxyAB8FB/vy6aaA0aNGgNGjRoPh1UOGj/4TUW8/fSLfWao7at51RnUx8AqfIiCqJ+8mYn+UnQJOBcv0tNH+wY3EcsWJqJUIu292QtZgQsrPkgAtCACTrGuF8Jrquo9yErKYQUcSSlI4ljaxyudlVj2AJ32Gts5R4p71y9FJ8z0q4sBuSIdmX73huv8fWVc3VXuvGzP2DFZGPe4dcZGHbuczbz+t9BJ9mHs/WtqJY5VUNTvaUOxIsbqAkagEtkrXZnAG2x049ksh4fxKvhK5dO8Zu4Q+CQgWvsSRvuRpvVUp4Rximqae9RDxCPpbMFDyHGxB7BWPTYfQtbtp5w6kmpOMVczIpNVTxyEBZQoYHFheNZLWx3JG99tBYOO8XeohCU3TWUSRMrM8ciqRLHuyo2VrkDYeeqBw32lcXnljRDRlZZuiDiTIpuQWaDqdVV2LEsuw321dONAVFKtHInw5CiEmacubMr7s0QNyEJLMb/Q6zvgvIiYUNQ9HFhWSxKCtXU5hZAznNcQD4VY2Deg9ToLhwuDiaRRKiSEBFtaaPcADydtht5BdtKv+zBJy08lXVXepxKo4VbO43AsbGznff11auBUa+8U5VQOkkUa7bhEpnJAPfG9Qu301N4PtTLb93ivfbv0R+u/46Con2WUsCO6RPVtFMI44qia0ZUhQwvjZSS5bK3cD1OldGKKSB6in4SqGnlj+JFUJ8wkjOKNdXOat4XAsbj79aZxSJmp5QuN3nC+MHHEuite2/y33BGq/wAvRQtT9OJhNF1YFYusqsy5R9Ijqk3jwVcbbEbjvoPnFeJRvCypmXsGUPUVTAFCHFw64mxANm2OufNVRPNTVlOTDn0XvipFwAuQDFgCQG3sDbJb99fXo1WCM2BElOZbBVXxhoALYhdviHY/dqIzsDUROpK9KfAWCiJnF5iPiyZsS63ubpmRazGwdnu7UlH1K6B0wLySyxNTzIubkg2lGRsCq2CHYDvpUnPFCwbpVIl3hVEaSSDI5s0jdM2UMFsB4bZKLd9HPkCrQcQxL2hQADGKz5yGK5xUEWaN9vOwN+4GZ+zP2avxQvIJliWF0y8JZje58O4A7eZ0GrycOMfVgg/YxOcZkDCQD4VycFhUsQuHnfcb7apPCvZTDGyyrVTu8ZDr0o4MslIIxTqux3AtcDWj09UZJBUoJWLeL8nZQSqIT8NJzlaNRva2/qdTKp6l0JUzIbHd/Ct/K5LwG38XQVTmOnkWm4nUmedZ6UhUcM0ZN1Ux7KwW9pSp28zpLwGqjloFapqq3rYl5JI66VW3yYXRz0wAot3ubHz21I9rCrN/a+CKoIMrMtQoqOp5RG8njx2s1ibDz2Guj2rcbMNG0RIDzuERDGyyRwqXb7agrcdKOyllODHI5GwUqk5DrayFHSeF0dclR6tcl3OxVjse+pND7Oq6kngkSWJJGe0bRN12VgpJOEYYkDca0HgMTLwrhpiRkSRW686rUT9PEnEdGJhfM3GRBVfS5Gm/CRn/AGumkikikeoki+IJYywAdkfpyMcCyxhrXNrmxI0FXpOSIKuWRuOVbmpsmLf3uAhU2BDxixuG7gXA1x5l5E4VR04mpKmVZ1dArxzZOLsAxARb/KT2GrHzlzjNw/irCJYmE8NPfqMy2IknQY27/MT+GuNNzzUVnSBRACSQYhM7ZdOYLbEn5SFY7XsD20GT8R974i8dLDNWVhJLKs7lVuqtuvUIAIXLckeemfK/ss4hT11LNUUxSKOohLN1ITb4iAbK5J3I7DWlztOTCirU9Qzhku9Q2IWnlDEST4eJiSSnYgdu+ppp6q8TSdYjrwh8pkYAdWK11WQg+R+XzB28wuMSD3mQ+fSjH+9NphqDD/fEn+bj/wCKbU7QGjRo0Bo0aNB8OqJxl7cuzn86lkP4tl+s6vZ1Uarl33zg6Uxl6KyxR5PiG8PhYgAkDe1r6DLf7H/jMudRSRmMBsZrvk1gpCOFUWyLAoN2AFr2btrr9q/KLLTGdbEUs3QceIviQojLX2AwEPawJcnuTez8J9hQpm6lPxKWKQqVzWNAcW72s9xt5311yewV2jeMcUmMbtm6mPJWYW8TDqeI7Dc+mgqvKVTNxThj0gu81EOpA17YY3ZLDuz3BjBJIClbL3bWl8A5iR0p6qBR8aAmXLqMxfOzBmRXYkMjC5HYAC3bVZ4f7A6imYtS8UaIuMWZIWQ47G11kv3A9NWPk7kKv4cGCVkMwbt1YZThdmZrYyD5i1zfz0HdXcUnEUcVOIYyhUq1QKzADcXd5I0yJJ/Ovvfe2qrwjhtfFUJHHFQt7uR08qjiEkQ8Is0YdmjUhWZQSBvkBex1d+O8tVdWixzmimjVg+DRToMgCBlaVsh4j3t5aTQezLpsrJQ8NyVslN6nY/cQb/cdtBz4PzFTRzRMwnWcqEaLqwlSxSJDaMyBjtCtjj6m3ovl9pdJRqKefqK/7FlJCFkClKZjuN7gKTa2rTSUHEI0UCKgZlULnlMrGwC3Pwyd7eul3D+WeJpF03ehZQYWHhmLEwrCBc7Cx6IJGP2jYjbQVqL2zU1RN7osTYTVACyk+EgurXZDZv3tr6ZcFrenQ9SlXGITQG0iszyKekYyHE0h2UooQ2xAtYadTcs1xiaO1CQ0vVPhmVier1bZDcfmggXAtqJDyPPHH046ajVCwYhaipUsQytvnG97lRc9/roI0fELGPGKUkdOEBpWdcTNAT4SpI+QC9wPX11yoJGbOORfDEHMQBkLXaXGQnJQZpPEyF1J877vqa3L1cqsIYaVCxQ5e8Payur/AC+7C58NrknvqPS8H4jHIC8ayRoLRRpPGBGSwZrM6K2PgVVG+ILjsRYE/tA4jB/aviKpKzvKytZkwKgzIenY73BaRtwDufTSz2cUiU3D6eaCWQNUMfeEVr2KyBV8KDNR0xIe+97+lrfzLUV00Aih4UARLFIM56Yx/DkWQ3Aa++OPYbMfxz7hnIXHYTIY4YlV8/AZ1Is9+xD38N9je40GnUPFKVoY81eWXFc1LlmDWGV1d7ixvpRxjiP7Pgp4YIYGF2IcKeoTgVsUB2UkFhfcMLHuRV5uB8xWstPTWPfeGX/nM+lNfyNzFLOszj4ifI6S08eHhx8OBFvDtsO2g7eTU6/FK2rqxHmjdHGIyIgc5KzrjeTELEQLbs0iDYtqre1biWVb0V2WnUKR4dpG8cg8IUXDNgTa5wubm5N65S5W4tSLjLQCWzPIsiVESShmG4Zs7EMQtyLOATZvLVNq/ZBxiWR5HpSXdizEywbljcn5/U6Cy8v8kxvRUDIGknqUdhGI6awEbHN2kkXt4kABubsPLs8akpKKmoeII1l943MiRJienUKwZoImc2YWsuQNh5bj5w/lWuNFT0tRTSMkK2sIqU2vfICQVaPY3I7C/mNd/GeU6yohgpmo3NJC4boiWkguArgC6sxG7Xvkb73330Hbw72i8PnqpZJ+nOxjjVDHTyuBi07NvKoI2YEnYamz8z8Olkp8KcLeZ75UyDLGOdW2A8VmAv8Adf66V8J9ngilZhwqeJCirjHXRkk3fMsTILggoAP3p9dQuffZzNU08cdHQzo6SFry1UTqFYHIKDK25YKfw0Dvh/FI4Xp90nqFlckxxpCQpgdbbou17ta3n546mcPqwjIixSDN6VMmI26bIL/KCQQFHpfz31nnIPs6raKtSWtoJJIcWBCdGUgkWBsH+/8ATrU4GieWJIeHTQt1FYyvToioFYO15Mi1yAQAL3JtoLRA37Il+iR/zy6naXUv98zfwYx/zP6dMdAaNGjQGjRo0HGRrAn031VeIBf7URBhdTHTKwsWuC0IPhG7bHtbfVlrntG59FY/yHVdr0J4XCF72pbfhJCfL7tAcWraSOF3VIlKjYvTkjcgdrKT91xrjwiWGWXp+7w49MuSIGj+0oA8agMD4jcX+XVfjaSdlhlkzR3QH4pJsGViGQyvtZT3QW+7XRw2tSlnlWMzqCsbARdBiQ2bZMJE7jIKcbjYm/oF2MUOZRaTLFscgkGN7BtrsD5+g7HXdRUlPMiyCFQG3GSKD6eV/T11R1XqMZZV3MjbyLEzEALiWZYigbFbY3JKZALc30wHF7UscPjjVESKyEq7uEQ3DAHCOzqwIu7k4hT2YJ9XUwpJKjS0cARguMhKtuqsCT1FvfK+w0UFQsk3SgkpZfAXYxvIbWKi1lc2+a97/hpIebaFYJKivkMblwpVXlRpGWKK5SNG8SN8wO62Yb6otd7e+nJehpAiAMPjOzlsihuQp2tha2R7/TQbDXZU4DuishdFODTl/Gyr4UAYm177He3lrtPF6e3y1A/0NYP0nDbWScve1iSscxSOI5pDGEeWTGJXDhh040jxUAgXLsWI2B8taGY+LJb5JPXGWJbevzwD+f8A9Ad0NXSTOUimzcDIoJpAwGwuVyuBcgXtrsroIo4zITKV2+WeUXJIAA+IBuSB31U62rrFnR3EyusEgUL0m7tGTkREyAXRdziNjvqE9CGpDTvTUkkyUwdmAcZFVQ57xBC93RscwRmu4vfQW5mTJFKVYzbAHruRexNyRMdgFJ/DUviVEscTyF5rIpc/HddlBJ3JsNr99tVbl7gDxVcTyxYbuI/hwqASkl90lka9h9Bue+rDzi6tTmMydMNuzWdsVUqT4YyGbJsExBBOfn20H3h5iksOpUJIRfpySOrgeexJDAX+ZSR9dTPc1BI60gPe3UH6/LWccFqpYJRnNK1NFco9JG08N2GxkjCFkGJcFUAUH8w7s5k4yWqJHb3cqUjRZGjSzAGUk4zTRstmYrYFu3loLZPS4IzmecqqljbFjYC5sAhJP0Gl68VQrkJqu2OV/d2O1r3/ACN+2+kVXIGjdujTyeE7pHEt9jt4KlidvuvqDQ0lXFEwaWU9KJuqXVM7BWKZCORW2AZFABDAhvLFQcce4zJC6dOomIxzYNHGbg42F8BgVyU+LuXUAEkAu+ECWWPN5ZE8RAsYmDAG2QJhU2PlcDyPnrP4+PM7vK6oiNjs8oVkkveFZPRApZyyA2MKC5x09k45lSNTSuqGSExqKhWpWuyADfEo1i1tglsSbWF9BZqipRL5VbAgbgdEkfgEJ1Ck5kiX9uma2NyI02ytjldAQDceXmNVvlHkJlpYXqpiDGqFVKKqoIzdHIJIDYhL3t2GQvfUTmXhyMghpxI7qETNnYzLsegUiXEC5j2ZgCcbkoCJQFhqucMWVciCzBPE0YCliAAx6eOXniGJtvqH7PuaqjiD1iyuIzTS9OyBG83G7FfF8uzAC++2lkXB2oOGsXWAzy4pFgMpFZiWcdb55LWZgN7Wtkw3DblnmX4jKEUBULyECIsSzWjVWjxBZnZgAyncN4r30Dur4gY5WjeeVMVDlzDG0YDXsWZVIT5W+bHtr7Ks6Kkgqc1Z4xYxRrdXdF79xs2qfxXg06VLSvLPHJMQZ0hlSSOeKxVUSN1uJAcEx+0M7E+IiwnmBpFplIEizSoyuqtGQqOjXkjk+UXKqCrG5ZbADsD6g3qKj/Rj/dv+vTLS3hp+NU/RkH/20P69MtAaNGjQGjRo0EPjD2p5j6Ruf906VVd1ooAO4NPba+6lD2uPzfUfeNTuZntR1J9IZD+hG12tw8PHEpuOmUYAeq9gfpoKgnN5ndI32uxIKopI8Em+KSyMRsew/RuddXBIaVZZ/ejFJjgqmSEqBbqNcLICVt1At7746d1XAy6BPdIkTLJ1R1XLwsoIIQbjK4P00u4byIqJaWJnbIt4JjCLlmP7WVyspVPFe+AO1zoI0nGURwYxE6IZWiIsCt2eOyDqKDdFYA2GOw3z266eojMrCsBvEipM2yRrGwDRFQDmqN4o2BvkHsxI2DSPl+ZeyOu8osshbwuzFbsZV7ArsVO4b1vpTz3TzrT1MyxMoFG8MhLRbrhJ4gQ99iV2t629CHnvmzmBq2rlqGuA7HBfzEGyIPQBbDbSfX06+aD6DrdvY37WMlNJXSElReGQhmZlHdGIBJKgZAnyvc7DWEak8NrmhlSRe6MGAN7GxvY2sbHsfodB61ficcs0oVwLwBFzBjuzmU2GYF9kvt6HVXaCYtVpDIpcDps3SuciyIVxMuMZfw2O2XTyYEBSzKMxywmSCmlCSU69CyXsz9UkggnuJBvpjXrIynGSrbJl8LQoAozUlgUiDXUC4F97DQRuDz1RqI/eeqqgsVV+jiLIwJzVVZjv6Y7nftpBxPnSOWU9RmgUPlHIRmjqqnAeH8lMpLSiORRdgnkBqVSR117ziSW90xKyAKpwLEsIibsAU2va9/qOzifB4nlikSikQBvjoEIWRVxdVVccDeRUYm6XCMDe40EbhQkkkWKMvGIip2LoDI4utiCBIiLtbcERTA3zUiwS11PTvLHNHJIt0AtBJUCyRR/NirEHxHcje/fvr5wDh9NTzyGGOSGP7KFZwgd7F2jQjBBbEXW2+euXTp5eu8iZPm+KyGRAQoCjysAbd7HbQRuJcx0RjISFsmARb0siDxELYuUCp3tuR9N7aj0PE4pJHVI3VqhlV+q6EreQsyqouxG8g3PhxKnHELqkf9ovCOsEejFNJHMoMgCTAIp8WLxksL2t4Ab7b21YqTmWjlEbUklJmJGy6IFO6RYPuFmIycFgR2G1/s2IOeYKiOaSVoVSSdB7vgMRKwcgSFQ4xbt0wxuqjqk3F1PGjoaenVHa1gqjFPCtQ4bLqdMHBYxISUAXcna/hBrvMfEaRVVKZckADusoZ1jCnEdJWBk6gIa+BGzk75AiZw6k97pVNRPFBOFcdTrWeRWPhEiBgFUqEuDvbYBBcEPnGObJaiTpRXLk2CxjMqR3Cr2Lr+cfk+00JuNcI5kopkgq1eNZTZcXLPIzgnxOPGxcriQpFyDkzgKTF5O4xJSmSmgSJmaw6ssiIkRXwjqEG8gtbFI7DbbHIlbahpqZXqnmSrqgv5Qshbf7Magnpx73IXe25voKvHO8Es3wYoqbI9KmmwMYzCmVV2WNWJAbpZkoS9lfIgSuHc50dNUBakNTdX4kd1leMn5FUORchQCQLAAytsCBqFR8108yrHaKKomPTaoEqxo9/wAqZhkLtiWsjFrllsVvs3q6WjEqBZGhgjbqdTJZYGmUghmViwjxa5MllDG4yFtwmvUlpmd2YH8q2AAeBAAhS8gKNgr5PgQ6M7WDZW0y9wCJE5XAtLCqL+5xo3gj89xck/Vj6DULgyI00kZdGVGDO4kUq5JMixop3VQzmRgS3dBk24V5xipRuiqupJnj2DA9jf8AVoOfCE+NVn1lUfogg/p010s4TJeWq27TAff8GD+nTPQGjRo0Bo0aNAn5y/7vrP8A6eb/AJbaboNtKOcmtw+rP+Qk/wCA6cDQGjRo0HTVylUZlUuwUkKCAWIFwATsL9rnbXn/APuq4rUTVtABDPJWIXxyssSlN1hLWBvHjYk2OzAm9zu3HKBp4WiDBQ4xa4Jupvcbevb7r6Qcd5epqeGWqjgjFX0yiSKLO0kgESgH1Ziqj0voPPsvsl4itKKrofDw6hAdcwtr3Kd+29hc21TtevIJJFpaZGEgZYkvJGokjyCYsrxg5shIPZfMbg7jyzzZwoU1ZNEuJVXumLZri3iWzWF7Agdh27DQQqqdGCBECYoFazFi7bkub9ib2sNgAPqTdeQfZFPxHGRpEhgO+WQaRgDY4IDcb7Xa346otPTM7BUVmLHEBQSST2AA7k+mvS3szpqThlEsU0sCVJDPUG63BufAzjYlAMbX7g6BxydA1Bw+nppLvMqm0ZKggF2PiI2VFBALH7hckAs+GzyiVDNIridCQEHw43SxxQkZNkpJJbv0ybLewpXDeYFnnqYAGmUp1I8MZpTZgGWdgLBsWtZnGCOFIy0+pJJ2VYT4JIpjI8oHWVQSzFWC4guwdlKqWCg32JUaC520W1UON8bniUiOeN2UAuSiRLEpNgzs7EXPZY9ix8wLkWXhVQXhRmDBioJzTptf1KXON+9r7X0Eo68ze1nnmWWpeniqpZEjYiQq3TjZvNURLDBNxdyxJub2trbPapzK1DwyaVDaRrRRn0Z9rj6hcmH1A15LOgCdd1HWvE6vG7I6m6spKsp9QRuNdGjQepfZFz+eJ0pEv98QWWU9g4N8XAGwJsQQPMH1Gr7bXlD2R8wvScUgxJwmcQSL5EOQB+hsW/D669YaD5jr4Yxrlo0HWYFPcA/gNdQ4bFt8NNth4F2/k1J0aCKeFQnvFH/qL/Rr4nCYVIKxRgjcEIoIP0NtS9GgV8GI6lVYft+/1PSh/wDb8NNNLOD2zqbfu5v9/Ti/VbTPQGjRo0Bo0aNAq5pUmjmAGRZcbetyBb8b6aDS/j0lob/v4h+mWMfr0wGg+6NGjQQeI8RwKxrZppAeml7Xta7H0Rbi5t5gbkgFT1Wl91jlIZ1cvMdgMoFNzbyHUaNx9LaOZTHLIkbNEMLs5kVXtcWUJuHEhO4wOwB8yuqvTyRyVU8Ynkl6RSNs/hqhYKfidRZGcthGoMgCnEgksFuC3nnn2t4bBG1NHE0DySKszZuDkzuoUGxsFOzbqbG1xY6pfL3tcjIqG4rTLWySFTH8KCwsCCGJGw+WxsTtrWeduTn4lw+SC7pMrq8ZlZCuS3/c9gpDMvYG/ltqkcs/2Of2q+e/b4cH/mdh/Mv46CuVnttZZC9HRQQfD6SgnIKMiSyhAgDG9vw0h5U5lqHn3XrnFCbvHFZICrRqDIDGEVlUhMbM1u5trR+Mcb4bwCslhShLsYomj+Vt/i5XkkJdb3XsD21ndb7R5HnEkMSUkatn06f4V3J8TSOoDtkt1tdR2ta2g3ChlyhhKRtDOkLdXd2MebI0wA7tJkytIdyv75gLfayuhoyI41X3lxlYBXMK2G7G4TbyY4LYguR3MDiHMPyxcMXr1EgDIwVSlOhBKsVNh1AjlLEgEKMj4SNMuWPZuiAyVZaaR2zZXcyAte4MpsFkI72ACjf5vmIQuF8OepAEUaPGpLCaYNJCHPzSIpxarmNz8Y4IOydje78D4OKaIR5vKbks8huzE/dYAdgAAAANTkSwsNgNctBlftz4ZPWLR0dMubyPLLjcKD0kG5JsB+UI3PcjXnviPDZKeVopkaORDZlYWIP/ALEG/nfXsjiHB0lOTF1bpvEGRijKHKElWHiVrou4Pl568k87cNlgr6iOYyM6yN4pCWd1v4GJ88lxN/roF/EkhBToM7DprmXUL8S3jC2Pyg7Anc6haNXv2NcOSTicbSx9RI1dguGeTY2UAHa4JDXOwtckaA9mHKNRJxSkzhkRFYVGTxsqlIze4JG4LYqCPMjXqjVR554nURUDNHGGnkkjjSMG985FGJO17i4JFu5sdr6gQ8Xq6IUVLI4rqqe3UXZWRVsZJMxsUUeEFwCxsb9xoL7o0jg5xpzK0LMY5YwC6MPkvewLLdLmxNg17a+rzrREoq1MTtI4jQI4csx8gFv+nt9dA70aNGgNGjQdAq4G12qP8+3/AAx6a6W8DUYykDvNLf62Yj9WmWgNGjRoDRo0aBHzfUqkEeRxBqKYX7D++IjufIWB01jrEPZ1P3MD+vUXiPEqdT05njvs4RipYgHZgnc2YDcDvpHPwrh0jEjh6ysd7ijK3+uboqn/AFtBbA2i+qM3A6YEdTgyJDe5YJBIy+hMcWTEeXhv92mVLyhwyUExU9Od98FAIPocbFTv2NtBN49xCCgp6irZFXFc3IAVpG2CgnuSTiov9NeWOEc71FPXNWA5PIzGZW+WVXN3Rh2xP8mx8taR7eqenpIqemgTFpWMr+N28KeFRZmOxZif4msW0Hr/AJF43DV0yz07sYm2EbWJhYfMl+9hcWB8rW2IAYxcwRNltIMWKm8MwF1JBscbEXB3BI15Z9nvPkvC6nqJd4nsJor2Dr6jyDre4P3jsTr0zRcVjxWpibKlqAJCw7ISPnI7hSNm/NIubAsQFRm5Bo+J8WqaidnlWIQr0t0W+F9zsxXbsLb33PYaHScMiijEccaIgFgqqqqAPoBbSiHgsU1TUSOGLBkUFZJF2EaMPkYDux0yTgkYtYyC3+Wm/wCvQcuG8HhpwwgijiDHJgihbn1Nu51O1C/tUv50v+2m/wCvXTV0sUa5SSvGosMmncDcgC5Zu5JA+86Bno1XAVkuYTVyfUO6L+DS2BH8G+uUnDJza9Q8A/zgkO2/2lUDYE/a89BYdKuLcr0tSytUU8MzLspdFYgG+1yO252/HSROpBNjPxCRo5LmKQmmSzLuY2+HiTicgRYkB7jbeHzXUkU7pDXSyyyKQi5QWNzjuY0VgCSFGLAkkbgBiATcw8gcGTMxUqzTLuYYpnYoPtO0KSBiq+aqLnYC3cIeB818MpqklVmSjgTopMkUypJJI3UcsUOW5UYqw7DyxF0fGOWG60MdEsiV8eIQw1AeJQsZZsnYLhLioayEghhcDIDSni9dXRcINPVRloJpUnhnAVlu+bsC67Fmvex8QIYdtBrVX7SeFuqPDMWWCQzyL05btaKVVALqBcuyAb97a64auemBqJYxJxbiPggg8oIhuqMfKOMeNz5tt5X1mPsvooKeOTiVYS0cLhIIRuZqgDJbL2JQMCPQtfy30daqWiHvtSnW4tX/AA6emHaJO6xgeSL8zttvtfu2g5S8NenjXhNJKXrKstNXVQ7xo5+JIfRm+RBe/nsSDqp82840dLIq0bMZOHj3ekVflV7gzTSMRi6t+Tx3uRIfDdW0+5z4meCcNKB+pxGuJM032ix+dx5hVDYINgL39defydBvPst9tUtTUilrrFpmPSkUBbMe0bKNreQPe+xve42nXjjkeN24jRiO2fvEWN72uHU723ttvr1ss1T+5w/hM4//ABaBjr4dQGmqPKKL/bN/Va6Xq6sf4PEfuqD+uLQfOWpco5T/APMTj/Vlcfq030q5a4c0MJVwqs0sspVTkF6kryBb2F7BhvbTXQGjRo0BpdxXj8FPYSyAM2yoAXkf6Iigu34DTHVD4onuJraqRZepK5eNoW2YJEMIylz+axJKEC7MTYX0HVxmhqamU1EdLKi4oAS8KVAwMhvGuYKg5glTIh8O43IPZHzHWwKTJTzSKCPCyEkDtfJAcfW3xT9d9vns55praykaaYwh1coY2Vo2ULa7OQTjc32wHbvrlyr7X6StmaFFlV1yIIRpFZVNslKDID+Eo8tAxX2hQFumEkeU9kjXqX2JvmPAtrHZypHppXXVlTVSRtFF09yGkgIeZFAYi8rYwHxWBXJwLnY648/+0jhtPEUmEdZJvaCyuQR+6ZAiMfeL+gOqNyjx7ifEapGp4/dqZBfpxu8SMu4G7EhgGFiVG24t5aBn7UvZ49XVx1FTWwUsJSOBDN8+XjYg2AS5ORvcD7raUR+wmnjIaatd4ZLdKWGIMrE2AU2L7sT4bXB7XBsDefbXwwzcIJchTFJFI5W7BRfByo2JA6hPlcDXZy5wejpFaBGYQ4JJFUoWXwyLcq0sdhe4MozNsZFtsNBh/H14TAWjp4q2eRSVLTOkCgjY+AJn+BxOrb7CvaD0ZfcJ2HSlN4WP2JD3Tf7L+X77+FrOebayaWrlNQ4lkVjGZAEGYTwhiUADXAHi3uLbnShCQdu+g2ji3tHbhnH5kW4o7xxyRAbL4Fu6DyKlj27gW9LaNxmq4iszSIw92IAh6EQne+5DTBrHBtl+GTbvde+vM/F46uerb3iOVqlyMlKMJCQAPltfsB5a9V8AHuXDYBVuqGCBFlZmFlKqARfzt2+ttBJ4DXVMqE1NOtORsFEokJ9TsLAdrC5Pf6EpOb6xpJkp0YMGFpIuoiq4P2HIQyRSNa0bZKpIIO9ryv7QiZTKlVksj9VJQWYqhIbGNs8FXEY3C9iT330uqaePB2hkWojjJAkV85IAdyjst2eH0O7R2BGWIKhLpZGlijJllKxNg+5UupAKNJvfIDwtfswftbRxZSst1ucWjaMXOLBlUIDfsTJD07+Qm+p1H4H1Jve0kxXaF7sAQGu7EnE2ZGKB7qbeMgHbU6oIZSYXM8xXGNgl4VYOGViRZfC6g2Mlza3nfQUnnXjsMVAIvidcTLJCiyOjyJHZC46V3VTECDfHcsRewGpXJvsnLjrcUAkaQ9ToZu6hjYKZGZiWZV8AFyLE3LHtMpeXooUmaSUPPOrCaclZqh1ZbFUayxQgBlAUBgLpfuDq0cK4lIqIXfrRM3TEmKq6tliuYXwsGO1wFIJAK9yoRIfZvSxu5iDQxyIqPDGVSNgL3JsMwWBxazC4AB1UP7IaIJwyBEUKvvCiygAbRy22HbWsZbayf230FVWQQpFGqwLLGepI4Qs8ngUYn5FXOzF7bkbbHQJuQOWDDwym4kkC1EsJnk6LXBZSQFePuBIpiBGxupNtwurJT1yUcQ4jNItfxCtASmWInEhvlip1O6xi92cgH13Nih9lsPEKeVKeWWfpRSNG0SRJNHGQzXSVjZ4r3Dq4DKytsdjayc2cnRUNFX1VKsnWMbdLE706s2TiH8xCzSO1t7E2tbQYBzlxeoqKyV6pw8oYocSCi4kjGO22A3tbv33vfSTX22i2gt/s+41T0Ej1sw6ksalaaEecjCxdz9lFBt6ktt2JGtez7mCtq+Jsla6k06yXSPZFZenH5dyTJIN/zdYTwHgVRVShKWJpXG9lFwLebE7Afftrc/YlQuq1NVOd8EVmb5siZKiQtsDe0sfr+oBrmuiqrFjF2P0AAJJPooG5P0GqvNznJc9SA00ZthJLJBeQG1iEMihb/vmv2uO4E3hvHIDdgJXbzbHrnfyvDmqj6Cw0DCm4lK3zU0qfe0J/mfbXM8SYd4JQPW8J/mkOo9ZzPDEpZ+oPLeGVLm1+7qqj7yQB5kap9XxmavcxRgkeaL2UEXBkvYG/cFrA+QuAWC9cL4qs6lkDYg43ZbBrdyp7MPLIbam6T8A4EacC8jkBQqpm7IgFrWzJJO1r+Eeir2040BpfxKgdmSSNgHjDAKwujhsbhreIHwizDtvsQSNMNGgokXBA1TIs6+7ZEdFQVaN9rNgbWBO9wuD7sbWsdKOW+Wqbh9RK0KSQhEKy1Mb5xhQ2+ccocoMkIJBNsGJKrYnTailWRSrqGU91YBgfvB2OkM/JSBZBBLJB1HV3seqCysGBAlyxO3YHH1B7aDP6HlPhMEzzsJuISPIXDSKRECSTclsY23+0SwPpq01vMQlaKJo4olZsUYuHZSAxJjaNhhYKbbi/YaczcrQxq8gSSaQKWCq/TLkAkAYFEBP1sN9QOXuJSGpCtTRRKykXTrNKjCxAmZ4kFrX3BO+PcG+gmcycJafhc8CO0zyQMqs+IZ2K3UmwVQSbeQ1H4Mq0MUdFSwtIYVXPIiMstgXdS1uoxv2Xwg7FlsNOOYIOrC8IKZSqVxZimSmwkAIBYeDIXANr6QFJIpAkkgZ7IDIu7xRvKsaqmQtd9wWAB8JJucQAkcU5ZpKybp1VHBIcC2Y+dBcWDsACMrkgA+Td++lVV7OeE8PX3n3MuUIIAMktjfY2d8FF+7OQo8yNOgYaWpdpKhwWVc+oFCYnIIWkCgZAowyYk2IH5uplJxV5xJGEMEnTWRC4D2WTIKXS4swKNdL+m+5sCqv4/MqiWdqfh8Vt3lkSaYjbZAp6an+NJ/B1WRzGKiX9g0stdIDtUVYOEewuYo8QVv3vjGLnvaw1El5UjWqv7s0lYFBkjY408oFgrxCIAKgIA8QUC5DXO+nnF+emjSOm4bRs88lwFCIscQDFWcWODgFTYg4+rXBGg6vc3oUlq6+siiMgOUTAGJ790KKNyRteNS3mSwupecocRgniDRpJTPKlkWRnLdMZYmPO4sLk2X5bi4Gq9RctxRS+88TkFdWoMhGLNHT3O3zWVfo8hUbeECw0wk4jKzrUT2cQOxaC4SOIdkkV3xJntsEkAPi2WP5mDtq+UhAImYoyxLiriBLQi9xlHuGiJ+c/OpJYMATjOqqbr2kZ8VJwkUuMYmAZboTa6k49rXDA98Stmp5s0VrMAwBswKsLi9mU7g+oPbVOq+Ry9SVCgUx8YPUc4tZVwEWwsALjxY28LI2I0Cyp5ipKayoJKuQnHGNQELfmlmsAd3FvMO4tiQAScDrq+ExORSQOu0cakG3+Vkfxu2y/IADvdux09loVoTeGlBstzOxuIxvdQiAsijviiqu57akcK4k0ucNW0OT/AJIxO6daMrlkik3Gx7o7feO2gnUfFkDCEuzvcrkI3CZAFigexW4AOxYnY3NwdQKavqmkHUp2CM5VlZYyES5CEMshLH5SwKkbm1rb9wp6alkUvNbFcYo3cHAG9+mtsyT2ubm2wsL6mVMaVlODG/hcB0YXswBBFxtkjW3HZgfrfQL+ZaWpNngeRltZoojDHIb9nWWQEeHc4mwI/EMw4GtR0v2X0y99sL/LYWzvsX73xAHoNceDcCFODZmN/sglYkHpFECVQfpP10nrOT3md+rIsilrq75uyqWDYpHcRRsAMOooyItfe9wbDlGjEcsYpoVSbaRVjRQ/32A/9PLVDb2AcNR+q8k/TU5FGkQJb0LYhgv8a/11K5j9tNNTytDZ1ZSPE6EqVYXV0Cm5Ugg7kGxBAOltL7S+HSWeorGkYfZCsoB/e5BAP4SorfU6C3UNbDTYwUFIClj+TtGLg23uMiDueo1lPkxuNMYIpIhIVpo16jGST4/diAGY3Sw2Uf8A9fVdT2u8LjiZ45Lhe6qFyZj9L3JNvmO3qfPWbca5pruNB3ZhRcOXZ2a+HrjcDKeU/mKPpte+g1bl1oJ3ZIYSkSXBeOofpk7eFFBGY77gFdiL6nV3IlNKbsov9Y4JP5ZI2I/A6zvlvjVDwlI2czv80cbuthlsXXJrW+yCkQKKbXZzZhoXD6mqrAsgkjghO46RSeRvp1N4lH3KxPqttwh8Q5WpoY8JJUhhdwzKFWMuQCAFIPff7K3HcWIBFh4LTQJEFpggjufksRfzJI7t6k7+uudJwiKM5Kt3tYuxLufvdrtb6XtqFxuWkgHUqGSEt9vLpux+hUh2/l0DrRqg8v8APkVTVGOCo+DGcXM7Jd2N8VisAbnvk7HYEBSblb8NAaNGjQGjRo0CzmA1AhPugQy3Hz9sb+LHcDK3a5t66lcOMhhj6wAlKL1Avyh7DLH6XvbUnRoK5xHlRS7yiQKzHMuyKzx2FvhyeF0A3t4iBc+RtopeO0U5jvIkrRthHLJHjk+wvE7KEYk2/J7X7eWm3FuFJURmN72uGBBsVYbqw8iQd7EEHzBGl8nLsku1RUu6C3w41WFGCm/j+ZySe9mUWA2G9wTVE1QKiRpYndIXeRCq4kxFQDFk1kdDj1CASScVI8JI7uAUUslQ83U/bLOwckSKEGAEYLIoxdWvlsb+AFiT0cR97lkJkSqhdb9EUzo8JOQIaUl0zbw7q4RbMR4vmDjlWKpXqCoVI0uOkirGtu5dvhswsSRsTfY+ugi821gusawu7r8QSBjCY+4vDIVKtL38F7EbNsQCvmpithKAvU8YJjdoZja4YRr8SCqHfFSMyDa5+S866ayjSVCkiq6t3VhcHz/nAOgo9JSk/DhVnZD8obHFtsjLItxCTckgZztfdu41Y+GcuLHZ3IkkUeDw4xxfSGO9k+rXLHzb0bU1KsahEVUVeyqAAPuA2126CqtwKpMbXZWmYH4nXnQBrWyVVGKj96AB63NyZp42sbCnS5dLIDO5jDWA3DPd5TbzUNc3376e665oVcFWAYHuCAQfvB0CLi9FJ0mM8kLx7MVbOAKQQVxkUsQLgHcEk/eAOfD+DRzLFK6zggiQRzSO+Lj5Ws5JBHcdu+4B2HenLMQljkUuBGSVjzJiBItcI1wpHlja29u5u3GgVcQ5eikZnKtkws4R2QSgDZZACFceXi8tu1xpWvEVPxZZ56dvKLp44jyjCMjCR7/aTK5+U2tq06W8b4sIFS2JeR1jQM2ALNfubE2ABJsDsNBw4HJMQ/WBC5XjL4CQqQL5qgxBDXtvex3AI00I0i4Dx0yzTQu8LvFg3wiSMWHncncMCPLy2FxdjxlJTBKKdsZsG6ZNiM7eG+W1r276DI+N+w5p52kkkbcKi9EIfDGiopYSstmKoLgEi97aXSf2Pe3hlnB+sVOf/wBga2PgsU3VnaRpMGK9NHwOO2TlSvldwliT+T+ty30GG8M9gmEqlpJXQ7OrqkSkd/EY5XZhcC6DG+3iW19XjgfLyTyo4A91pyOl4QBO6nYxqPClMhAKgfOwDksFUs55zopJoVjQyiN3tP0MOoY8W2XPaxbENbe1/rqAscoACNxLbbZKNQB/BZAtvoBoIfNHsgpKsMRnG7MXHiZkUtbLFSbJe1/DtfuCABrLqvlHiHB5v2HUlCd8Ooqhrkhfm+FJex+cIxsbLYEjW6mWrCsUbiBYA4gx8PszeQJC3F+19SuUeASKHnqmaSaU/tiopRLBQuKeEE2uQL2BC3NiWDMf7vOYKge7pTrFINndYiJOwI2JYLcEeILbzBFtmPCfY1UTsZeITZMws12ZmYeYZssyPp1AP3utgpqVI1xRVRe9lAUb99htrt0Ff4JyLSUq2jiXuG3AsGGwYKLLkPzrZfXVg0aNAaNGjQGjRo0Bo0aNAaNGjQfLa+6NGgNGjRoDRo0aA0aNGgNGjRoDXTVUaSrjIiuvoyhh+g7aNGg5xQqosoCj0AAH8muejRoDRo0aAtoto0aA0aNGgNGjRoDRo0aD/9k="/>
          <p:cNvSpPr>
            <a:spLocks noChangeAspect="1" noChangeArrowheads="1"/>
          </p:cNvSpPr>
          <p:nvPr/>
        </p:nvSpPr>
        <p:spPr bwMode="auto">
          <a:xfrm>
            <a:off x="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http://babyccinoblog.com/wp-content/uploads/2008/01/a-very-mischievous-jip-en-janne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67000" cy="2116576"/>
          </a:xfrm>
          <a:prstGeom prst="rect">
            <a:avLst/>
          </a:prstGeom>
          <a:noFill/>
        </p:spPr>
      </p:pic>
      <p:pic>
        <p:nvPicPr>
          <p:cNvPr id="32776" name="Picture 8" descr="https://encrypted-tbn3.gstatic.com/images?q=tbn:ANd9GcQKTRza-x56aqzim6gvdJm47o121vuIrjISIvA0SWIFOu38ozGs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028305" cy="3048000"/>
          </a:xfrm>
          <a:prstGeom prst="rect">
            <a:avLst/>
          </a:prstGeom>
          <a:noFill/>
        </p:spPr>
      </p:pic>
      <p:sp>
        <p:nvSpPr>
          <p:cNvPr id="32780" name="AutoShape 12" descr="data:image/jpeg;base64,/9j/4AAQSkZJRgABAQAAAQABAAD/2wCEAAkGBhQSERQUExQVFRQVFxUUFxUYFxQVFBcVFxQVFBcVFBQXGyYeFxokGRQUHy8gJCcpLCwsFR4xNTAqNSYrLCkBCQoKDgwOGg8PFykcHBwsKSwsKSkpKSksKSksLCkpKSwpKSksKSksKSwpKSkpKSkpLCkpKSksKSwsLCwsLCkpKf/AABEIANEA8QMBIgACEQEDEQH/xAAcAAACAgMBAQAAAAAAAAAAAAADBAIFAAEGBwj/xABAEAABAwIDBQUGAwYGAgMAAAABAAIRAyEEMUEFElFhcROBkaGxBiIywdHwFFKyQmKCkuHxBxUzU3LCotIjY5P/xAAYAQADAQEAAAAAAAAAAAAAAAAAAQIDBP/EAB4RAQEBAAIDAQEBAAAAAAAAAAABEQIhAxIxQTIT/9oADAMBAAIRAxEAPwCnDlMOQJWw5aNzDXIrXJQPRGvThnGvR2vSTXojaiojzHo9NySZUR6bkyPtMWKYpuSLaspmk5MljScnqZECDPHkVWUSn6CAtMG24XSYWgGjiqTY9DecOAuV0QCz8l/E2trTitpXHVYCzk2piqxzbmMp8FXPTdaqQSg7+8YMXtMXnS/X1XQsk9BcUaogOKQBchlSKDUqjig2nFDcVp9TgD6eqE9x5ev0SB7G3ZSP7kTzDnCOobujwSDnIuDrG7HElrrRYDeiGuFiQZi/BBcxnE9CJPcZ+iAgaw4/P0Q+1OgPoinE6AADoD4khR7QHOx4jLvGnd4JGGSeQ81GOZ++ik5h4KJSNvdWKMrEByUrYehby0HJAcOU+0S4cphyAZa9HY5JsKKxyqA6xyZpOSLHpim9UFgwpmiUgx6bovTSs6Lla4XEDd3SAIkyB7xPM8FS0KisKVUWvdMOl2DUvHFdCuNwGJIcCJ8F1tCqS0EiCdFl5J+p5CFVOJqmVbqq2jTEmUvH9Liq3mTGpS9cFjoOY4fVGqMPBK1FssOvqeJtwj6pN/VNNMyO/vH9CUpUSAJaP73Q3GFJxQnuSCDihOKk8oTgkcYXqRe12Zg6mJB5wMkIqBSGCOokXsRxBB9MkBymypE8wQe/7B7lp7RoZ7o+aDQJW5soFZKkN75WKMLEG5AlZKiSslIkwVMOQN5SDkzMNKMx6UDijMH3/ZMHGPR6dVKUwmGFWRxjym6RPFI0ymqLkyWFFW2GYCBA97UfRU9KYC6D2dBNQACZBBkxANpnRUS22UzdDnkfABAP5ibSrDB4wl0kqsxm0BHZsJLWmd4mSdPBNbGeN8Sj8todGErtGnLZTYUKzJaQubjcus59cxXSbyrHF0oKrqgXU1wq8oOINz498XRn5oPZF28RkAT3KQVehOKnUKC4qQg8obnLb3IbkjaJQy5bJQyUqbC5aJWiVhKQbc6bqK12o4/P0Wt7kfD6pElKxa3zwPiPqsQHHEc1kLCtqTYphaUwEwkEVhUWtRWMVAVgRqaG0JimJVQDMCbpsKizAP13W8nOaw9YcZTbHtYIB3zqb7nRosT1MdNVRGMCwuMATqZMAAakzYLqn4kMogsDQ98tJbPwtF90kcTE8lzGFe6q5tNoa3ecBABAJyBcSSYElOY3FAvAYTuUwGN0kC5d3kk96pI9N91bbPxADgVQ0nXVlhnqlO7o1A4AjJTVPsXF/sk9FcLl58fW4xsyqzbFG0gLnqy63HNljrTZcniQZy8/6Lbx3eLTj8I1c0sWzN7+qYrNPEeCSqN5n09FWKDqNIAMWOR0S9R/MItUSADogObCkBOf93Qy7kfJFKDUqgZkDqQPVSaJngPMoZaePgP7rPxbeM9A53oCoPxB0Y4+Df1EHySoSNPmfH6LBTHAIe8/8rR1cT5BvzWyx5/aA6Nv4uJ9EgJCxCGG4uef4o/TC3+DZ+UHr736pSAnaN4jxCxa/BN/K3wH0WIDjlILQC23NQaYCI1q0worAeHonobY1FY1bZT4nwv9EwwAZC/OD5fWVUCdDDzc2bqePJo1P2YTTMVAIaA0f+XUu+kDkliJNyT5d0CwU20wNFcpCNeOIujU38j4fVQYitqtGZA7wEwv9kNNMMrOAA3oaCbuIzIjQa9YSlQQ47pBE2MaeKntrFAPDBJFNjGCGuN90OdkPzOcUmzEHRjj3Bv6iFWlFhSnifJP0G318Sqqi935QOrvo0p7Dh3Fo7ifmnDdBs+oGkEALp8NiN4LisLTM/G7u3R/1ldLsqgM5cernHymEvJJZqeU6WOIEiOK5rbFRjKkAzyEuI6xK6atTBzE+vckdsABgnKdM+o4rLx8suI41xtfEybMef4d39UJGrVf+QD/AJO+TQfVX1ei3R0cZBHhuyq7EYexLTvAZ2II6gjLmtq0VNRr+LR0Dj5lw9EF1E6ud/4j0E+adqNQHtUmTdhm6yernHyJWhRaMgB0ACO4IblJhKLiplRJU0MK0trQSDe7dbIWLVSs0ZuA6kD1QTN0rSh+MZ+dviFtAcg1gRWvA1A8AhU6Q4Dvv6pimwDK3RZKY144z0k+iNTfyd4R6rbAj02pjEAXfl8SB6SjMa790eJ+im0IrAqgRZRd+bwaPnKmMN+87xj9MIzGorWKyBZg26iesu9VcbG2ew1GyAGN995AAhrbnLjEdSEvgsE6o4NaLnwA1JOgGcqwxeKAHZU/9MRvOyNRw/aOsTkNOqcKgYqsX1HPObiXHqTKi1acVJoVGa3gTIEC1k1QKUpNTNB4kNkSbRInwTlJaYRy6fZIsuTpkMN76WDneQFl0WxsZeN11+RA84T5/wA0r8XNQWVRtKoXQCMteKuEnjTUgwGcLyfKyx8dys+NcpiRdIPkGRYhWeLwr5+MDo36kqtrYI6vee9o/S0LorUvWAPLpceGiUrwMzHWw80xUwDdZPVzz5EpWphqbdGDqGjzKigq7Fs/M09CD6Ibq40Dj/C4eoCO7FMyD2nkCD6IT640Dj0Y/wBYhSYDqrjkw95aPQlRIfoGDvcfKAidsdKb+/cHq6VreqaMaOrz6Bp9VIQFN/5wOjP/AGJWhhuL3nvDf0gKYZUOrB/C53/YLX4Z2tQ9zWD1BSDHYNuonqS79RKJToAZNA6AD0UPwPF9Q/xuH6YWDZ9PVoP/ACl36pSA29zW1D/L6f8Ats/kb9FiA49qZphKNjV3mPkjNe3iT/OVlpnGtRWuAzI8Qq+tUa1stbJzAIIm3MJVm3GljxuFrxI0zi90DcXort0IPfPojNrNzv8Ayu+i41u2XjegEQdTfp4or9tP7NotM/mMnmRHEKoj3jtKdadD5D1KcomLuZPBpIz03om3L0XLYPa+40do4FzsmATHUkiL68l0eE3nta7eF72E+ZK0it1dbIxFUvkkBjWuL7mNyC02AAm8DmQq/snz8QHRv1crDE0nMo06e+73v/ld8Az91os3QNJ/iSTaF83H+I+gT0o03DE/tO7g0f8AVSGGAzLu97h6EKZwrSZInrJ8pU6eDYP2G/yj6I0w2iiDc0z1LXHzJT+DxrGEFmY/Kxx9GwtU7JmmZVSg3Q2n7rh2b3Fxne3YIveN6Fa7LxLy4RTPe5g9CVUUVbbPrw4c7HobKtJ0dCqXTYAdZ+S3iKZcIBA6ifmElhK0EjgY81YgrHlPWseUyudxuAdN3nuaweoKqMTs3i95/iI/TC7HF0JCpKrd10kSAZjituPLY1l2OYrbOZq2f+Rc79RKX/BMGTGjo1o+Su8WAXEgASZjQJCo1JRAtQXNTbgguapoKuao7qO5qjCkA7q05TchkpBILUqLSoV6wa0k2AvKQE31tVf+dUv9wef0WIDnn4trWyXCOufRUmO2iWvsSRYjS/dZVIxAMhxMHhp3cOSB+KJG6TYZclnIzvPXTP2uDRImMgLSYm8TqqajXuefz9EkKroibcEQu+8lWIvLTVSRrIUg4iLoLsROeaJTqX6qp0SywWJh9gSTYkxvGbGJsF12F9q6Yc0NyESXbxBO9EEi8ReeC4anViYi8X1HeMk3RAsZB4xIPTmrVOVj1f8AzUYloqAAR7kCAN0TueVr8FppXPbL2juUnSQJbDcrkCfUeaYwu2mvO7rE8p4BRraYvWPRWLjsVt472ZDcpF7h3XVN7N9qgXnfkNNxlDWiBpcn4iegQNjq2IzErgcQ2owObdrhIP8AdNshOUznb7wE5tAAAGY5pzZzveHKT4An5KtYrDA1ocO8dxz8pVylT2Hqq5wlWRComCDHn6K0wL0+XcTymxZlVuKw7d73rDiFZJPH5LPhe2fD65/H4IticiJB5c1VVWK7r4kgETY24qnrLStoRe1BeE3UCXLOSimWc1Dc1MOCg8JAnUCRxmNFMjeDoN94CWiOMXCdr1A0FzjAGZ8vmqva9DtWxTqNsbw6M7Zj6KbQOMawiQ9scZC5jbG1D2z2tcSww10Fxtxbwz0N0DFbOq0i4uaSIgmCWwdZ70vUptLJYTN95pcANLtGZtmki2g9hhv9x/8A+bv/AGWIHYn/AOvxYsRiNc246qMqMc1gVMxR1U2v0lDc8aWWbyYGD00KnugJBjkWm5BHqREItN8JQ6WRWKjWLK3NNMxbgLGFUtcitehUWD65sRaNVPC7z7NBkGefNICromKWKIM2FoOd+qVU7jYW2iH06Q3Q0fE45kwTDRJtl4LsKLwQCLg3C8irY8EzAEQLZ9Bp5Cy632a9sWktpVLZAOJGfAgAQOahpOU+O3YUzRXG4n29osDt0FzgYANgbwbo2zf8Q6Dh/wDIHUz/ADDPiL+IVTT2O6pumOIH2FZ4Iry53+JO654FMEDe3DJv+UkaW9Vbezv+I28Hdqy4u3dNjY2vzGfNaJ2PUUpjclLZ2NbWptqNycP6LMZTkLLj1WfH657EpCqFZ4mmq2qFpWxOoEIOIyR3oD1FplyhvRnRlInhqoOU2mTr0QRBAIOhuO8KsqbBpubDhLvziQZ5AWA4BW9cWJmOeg53XEbT9oq9F4b2lN4F95oBDgbX4ZFTovX1W7QcWvcxpqWJHvWy5dyrKtfr9FYbS23vv3w3s3RB3SRPPrfyVZjsS0mWiB3z1MlOMaH+Jdxd4lYlu1WJpVEhbY5QIUmuhNApdbz59OiFK2TystkJhJrOKM0IQaSj0+dkrTkGa+ykwlRbTmOHHmtbsGEafrT1AXGX2E1VpgmeQCUww3blMNqBxlOfTnwVmHCI3ChaYbI4MKjQbhQpMwYW3KTaiOgmzZwKcpbBnIoeGrKyOM3GTqbDhKuYHP1hFUsF4tpc6wrXYw3qjR49AqPGEb8gmQQDxurCjiezaC3ekyCYtHAH16pS6XyvfPZXarOyDJAiAO/RdBVIyOq+d9ne0dRhEOiDK7Ol/ia6q6HgQIytoL+vily4d7BPruNvUjTa5+bY148+9eXYr28qBzhuNjTWCBcc5K63Ce3IJAqe8x3uOBygri/bf2Z7Kr2lL3qLyCCP2ZyB8Dfkn61XtXPbV9pKtWoKhJblABIFgRbxPih4f2lqioHb73CA1wJMFsQW+GqBW2d+95IJ2d+95KcLassLteKrXueRuN4TO78LYJ1+ZXZ7B2x29EPdAPvTBGQOcZ/2XnNTATkYR8IHsADX5THfmOlhZReOq48sdZ7TbbpuoPY2Hb3um5BAgGYF87LzYHgrHaQfJgy43mfl3KmfPfMa5qcxPLlojqsZyoPxAH3nz5IJeUHfVI0f8R9ytpbfHDzW0yKgqbWSbdVjqB4WR8HhyXX6qNPEHE5eS26jyhM0WjtJgQBMHIlQxb4LhY5XEwJAsJ+7J6eNYakTZM0wWOkNGZiQDoRkbKOCpS0aSc1LE1S1xaTlyT6vVE67M4Gm+ILWxG9JEHSROqhvsdebyeERp1S7sed0iTcc1WtF1M4ZdXfJ1Iv2uF8lLDi6p30xA4lGdhwBN8gVSdX7HojVzQDomT4lY3EvyDj4lUNdK5YxpXOnFVJjfd4lEGMqj9s+X0QNdTQp3Uq9QiAdPnHyXO4fadWPjPg36KxZipO6ZmJJ45fVHK9YcrTmGXHQlvkr3FYtp2dSZ7m+KpNne9uw/MZxfpkqit8PeELdvCfG9FW2uWNxJBUqbOF+St9lezwxBdBiBOVxpccjHiqLFUNqOgiVf7J9rnGKdQ7zTLTORaQLHvAI4FVW3/ZmphYLrsOThl0VCX3sntlJ02LqN3rG3UJdzhx8wucq1SeKD2hmCTkptPXUjKZ81B7wNQuZbWMxK0KxPHnw8FNo1ZY3GOkgERpEzyzVbVqTc6KNR5N0Gq7ooLUjUkGNEuIm89y2Y0WMafBMhPw4/e/lWlnafcFaTCXZt0PjK018XbCG2miOplvOQsV+yb8QToECrWPipFpUOzKr2hWmaOPiLG0ImJqhzt4TcDPTkk9wrYpnjCewaJicpS2H+ITz9Cp1ZiDc9FoU+vcn+EsX0OeS2WOIiReBlw70ka5Gru/+oWHHGP6Ke1bDFSzHa5+qFgLu7j6hCFcnM26BZSq7pn7hX+Fp59Il0xItwW3sJB90jw5c0Ju0h+Xz/ojjHtjI+SXauhsNTtf7uj0mntCdI+iUbtBnMd30TQxzefgl2OllUqANy7kB2K5IFPGgkAgxPf0TW0sNuvIa1wysQQRInIgLXjNLQWVDo0npdXnsjt00sQyZ3Sd1wPAmDnl/Rc642jI96yhVh7eWZVTrsnqvtSwVcIWiPce4E8Acj4jzXktXDuBPhz7l3VfbZfScAf8AUpNB6yPP3fNcZVok5mY6yr8l6if0geajaf6rMRU3XGc0NlYE+esLE2iBOviPootEcfsqdWuCdEN1QRCQSLeEIbWxErYfkiNdbKc1N6BZz7/0UzTtmo13iLZoIRKBo6eBWJNbTI32H7xU305GY0U2VCiEg6LPF4F2PBYaKLuha3ZNkvWjA9yFhTBoc1ptOdfJL1owF0rTYiTqmHUzyUOyPAeKMowKtXDRA6hCpCZKdcy3w5d6g1l+H3/VPvPgqFOmAbi3BRNAcFP8V2dQEsa9sXa7eAMyM2ODrcirD/KKzve7F7QbxBDQDoC85d6MuFit7BSZhouNFYjZbh8TqY5b4cfBko9PYziPiAHQgeceicnIYqmYMEF2UaaqdKhJtPDOVa/5Jkd4QdefmnsLssA3d992Sucb+niOw9hhxG+4gWkAtbadXOcOHBegbO2fRpCaRp72Vg9ziY/OSeljC57YlCnvgG97C4B4CcwvYdjbCpBrSaLLgcCJz/avP0W/HOM08xS7N9m6VVt6LXTFyHf9mR5oeO/w9objqjqTW5EMaGk2zJMZcgvQabABAEDha3glcfs9tVpDwCIMWuLXup/02pleF7WLKBLWMaQBMsBPdfVUGJ2gGkQ0T8WY0vlmu79rtnFpMua0C3uzloJhec7QpQC7QQASAbnJVyqrMUe2sb2lXetcCYnRJ0RMxw+YTFQTmlXUVz+6NSdTM5HwK09kgAWz+SgWEZEqLpOZPefqj2GpYb4hyInxTdKjIIy+nJLPxr3uBtIAbZrW2aIEhoEm2eqL+JcRnfgQE6JUa+Bi4JS7mgEgo9PHOHDwS1Zwc6cpSguIbqxS7IcVirSO6lSprFihoLV1+9ENmYWLEwYOf3wW6HxFYsQaDtVlL5LFiCGdojUFixEMnjP9b+AepV3trMf8R6lYsWnH4I1s/I93omcVmOg+SxYnPhLNnwnp80k74+75rFidVHU+yHxs/wCQ9V7W/wCEdVtYi/Im/TCHiPgd0K0sWU+on15ptz4nfeq4XbPwP6fJaWLfk15ODehffqsWLi/WLKnwlLHJYsTAVH4isf8AF3rFi0CJWnLFiQRWLFiYf//Z"/>
          <p:cNvSpPr>
            <a:spLocks noChangeAspect="1" noChangeArrowheads="1"/>
          </p:cNvSpPr>
          <p:nvPr/>
        </p:nvSpPr>
        <p:spPr bwMode="auto">
          <a:xfrm>
            <a:off x="0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2" name="Picture 14" descr="https://encrypted-tbn2.gstatic.com/images?q=tbn:ANd9GcTV3guvY3m78PofrO9fGb8ofIzpChPqfjHafcpiCVW05yzHQOxe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576718"/>
            <a:ext cx="2590800" cy="233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*convince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someone agree to do something</a:t>
            </a:r>
          </a:p>
          <a:p>
            <a:endParaRPr lang="en-US" dirty="0" smtClean="0"/>
          </a:p>
          <a:p>
            <a:r>
              <a:rPr lang="en-US" dirty="0" smtClean="0"/>
              <a:t>I tried to </a:t>
            </a:r>
            <a:r>
              <a:rPr lang="en-US" b="1" i="1" u="sng" dirty="0" smtClean="0">
                <a:solidFill>
                  <a:srgbClr val="0070C0"/>
                </a:solidFill>
              </a:rPr>
              <a:t>convince</a:t>
            </a:r>
            <a:r>
              <a:rPr lang="en-US" dirty="0" smtClean="0"/>
              <a:t> my parents to</a:t>
            </a:r>
          </a:p>
          <a:p>
            <a:pPr>
              <a:buNone/>
            </a:pPr>
            <a:r>
              <a:rPr lang="en-US" dirty="0" smtClean="0"/>
              <a:t> buy me a bike.</a:t>
            </a:r>
            <a:endParaRPr lang="en-US" dirty="0"/>
          </a:p>
        </p:txBody>
      </p:sp>
      <p:sp>
        <p:nvSpPr>
          <p:cNvPr id="33794" name="AutoShape 2" descr="data:image/jpeg;base64,/9j/4AAQSkZJRgABAQAAAQABAAD/2wCEAAkGBxQTEhUUExQWFhUWGBwYGBgYFxwcGhwcHRsWHB4eGBcZHiggGBwlHB0fITEhJSkrLi4uGh8zODMsNygtLisBCgoKDg0OGxAQGzQkICYsLCwsLyw0LCwsLCwsLDIsLywsNC4sLCwsLCwsLCwsLCwsLCwsLCwsLC8sLCwsLCwsLP/AABEIAOEA4QMBIgACEQEDEQH/xAAcAAACAwEBAQEAAAAAAAAAAAAABQMEBgIBBwj/xAA/EAACAQIEBAQDBgQEBgMBAAABAhEAAwQSITEFE0FRBiJhcTKBkRQjQqGx0TNSwfAHYnLhFSRDgpLxFlNzF//EABkBAAIDAQAAAAAAAAAAAAAAAAACAQMEBf/EAC0RAAICAQMDAgYCAgMAAAAAAAABAhEDEiExBEFRExQiMmFxkfCh4bHRBUJS/9oADAMBAAIRAxEAPwD7jVTimIa3adkNsMB5ea2RJJAAZwDlBOkwd6t0l8ZNZGDu/aQxs+XOE+L40gj2aD8qAPLmJx3KQrZwxv5iLiG+4QDWCri1JMRoVG9WhexHPACWThiNX5jcwNB05eTKRPXNSvAG59txvLCHzWpzEj/pLtANL/C+KuNyrFtwihbl12yAlpvOoVZJAAIMnU6rtWb3KTqu7X819iLHtm9jeXdzWsMLgP3QF5yrCf8AqE2gUMdg1e3b2Ny2StrDlj/GBvOAuo/htyvPpO4XpSRPFF5g65UD3FiwYJBdbps3DEguinJc3Eq8Uz4Lxl8RcAChVS2eaCNRdzlMoMx5cjT3zL2pl1EG6/f3+wsvJdxPPYG3Z+zx5HFxuYWgaNbyZQJnUMelVbd/H8hi1nDC+GGRRfc2yukln5QZTvplOwpfxXiV2xexTBi2WzZKK3wAvcuoCVHY6s0yQI0imeFxlxL6Ye43ML2muZwAIKsoIIGkHMI9mqfXWpqu9f6/IWdXb2MmxltWCCBz5vOCh0nlfd/edYnLsNp07t3cVzboa3YFoKeUwuPnLaQLicuFG+oY7ba0zoq4kS8/H8ieThvtGb4Oe/Lyd+Zys2b0y/Op7l3Fc20Ft2TaIHNJusHVtZyLy4cbakrTOigBVbu4yb+a1YgA8gi6/mOsc0cv7vpqubrvUVy/j+QhWzhjfzHOhvuLYXWCtzlSTtoVG51p1RQAue7ieeoFuycOR5nNxhcDQdFt5MrCY1zDc9tYLV7G5b2a1hww/gRech9T/Em2Db0jbNv6auKKAE12/juXaK2cObpP3qm84VROhtvypYx0IFWRcxP2gjl2vs8aPzG5uaNjbyZYnrmphRQAltX8dybhazhheBHLUXnKMuk5n5Uqd9AD0ru7exsWMtrDmY54N5xk2nlHlHmaTvl2HfRvRQAtt3cVznBt2eRl+7cXG5hbSA9vJAEzqGOw76Vkv4/kMTZwwxAbyoL7m2U01L8rMG30ykaDXXR3RQAruXcXns5bVgoQOcTdcMh68scuLg7Tl2ot3cXnvBrdgIAeSwuuWY9BcXl+QdyC1NKKAErX8fyARZw3Pzaob78vLrqLnKnNtpl+dd4vHX7d60GXDrYfKrM15hcFxpAVE5eV5MAeYEydO7ekniu5ZVLHPRnU4rDhMpjLcN1eWx1HlDxPp0NADuiiigAooooAKW+Inurh7hsW1u3BGVG1DeZcwIJH4ZplSnxVbzYW4Of9nnL97MZTnWNZG58u/WgC46WrXMvHKkibj+iiAT7AVUwuDw1xBkSAMwAhkZc8FhBhlzaGOuhq1xTCc20yTBMEHpKsGEjqJGvpWa47cv3GzKLRyB1SczAFsgD9DnENBERm361lz5IY/mSr7CyaXJpLXDbKi2FtqBaEWwBGUaCFjYaDT0FSYazbQvkXKS0toRLHWex+XWsxwjh73UFxHCuGuknXzPzLb2y0bgKCpHZ2AqyPDTifvA33bhS0yLjJZAf0IZGaR/NpRCVpOMPsCdju9w+07MzICWTI87Mnm8rDZh5m0Pc1GOD2POeWCbihHJkkqJhZJmBJ09TSq5wBzIJQjmNcY65rks5CuGUrCgrBIbVBoBpU+N4fd+z21RjzlIGYGYDSjmTEhVYsPVV0qbTbbh9b/e5I3tYdFZmAhmjMe8CBPyqWazi+H3WAjKqhs5aTmeLiOqtpsqrlBk9NANDc4TwpkutduFSzAgRJyzdvXCASNodROk5fanjN8aaAbzRNZO1wG81tB5EgAup1LtLGWlSFYHKM0HSdtImbw48SWVnkMZ/ERaRASWVtQwJGh+I9daX1p9oBZpXuAAkkADUk6AD1NezWcu+HXKOMylnDgsZJMqAmY9crDN6TO9MOH4BrdxmyoFbMWgksWLSNxoAumpPSMoEGVkm3vEBklwESCCPQ9t69ms5b4A66qUB0CnUctea7koAN2UqpGnwjUjSuuM8OuPelAZc2hzNJtqpZmymeun169B5ZJNuIWaBrgEAkCTA9TBMDuYB+lezWewHAXRrZJUi24IHpy3ViIUQSzA9Scokk7HEODvdvOJIteS5B+FnkK66H4TbSCIj7xt6FlnptxCzQzRNZ4cGvSxDIA5TygtCKl0vCaayDHSPbSuuMcEu3bpdXVQUKdjBt3FiQJPmcNvHl+Gdan1JV8oWPnuACTt6An8hVS3xay2z/AIsuoYSc2TyyPN5tJEjWqo4Uwt3kVgA7A2wJAQBLYIgbSys2n81Vv/jgKANDOLhaSWK5DeFwqFOgkAA6axUOeTtENx/NE1nDwG6CxDrLMIfXNbth3bImmxBCxpud4Ari74ceFCssKohNhnywX1VoaesTqetR6s//AD+/v72CzR27ysWAMlTDehgGPoQfnVLjbXwtv7OqsedaFwNGlouBcYSRqqyR7bHaouG4JrRcvlIzFhcJ80FbUzptKmddlX5L+J8Sw+JNq2mIa2yX7TghHAfJcXyZiACH+HQka9RVsJ2t9gs01FFFOSFFFFABSHxGGc8ufLAJGnm19e0U+pbxoqFnQuCI11gkZvfSTHp0rP1UZPE9LoWXBn7tpyqZrjvbVg2UO6sDsDnVgWA3KtIParywR20/L+zVDGnKjFSUkgH0B/FHT9KhwJK3iq3M9s28xJYtlOg6nQkyfntoK5SxzyYtUpXRUk2h7g8HbFp1ZiDcHmC3GUjeIKkFGg7iD9BXX/D7TIiM10LaIZYv3Qx/1sHzXB6MTVW5d11GncUjfj68xkEgAge89vb+tdCOVQil27fY0Rjsa23h7fO52Zw5XLHNfJH/AOWbJPrE1Db4dhxbe0LlzK5zNOIulgdPhcvmQabKQN6gwpGUaz1r3lgGY0NO88kQyzcwVg8qbj/cxki/cExH8SH+92Hxz17mu0w9kXXu52zOMpBvOUjT4bZbIp03AB37mq4jttXT2wd6PXkQepwqxyTZD3chOaftN7P02u584GmwMVPcwFpmtuWebQhYvXAD/rUNFz3YGqLWQNj/AH71Khkf3pR7h+ALFvA2g1xw7zdENN64QP8AQpaLZ9VAqJuEWOSLJe7kBzT9ovB513u585Gu0xUOHaR7VzeurG8zUe4fgkvNhbTXUu53zIIAF1wka/FbDZGOu5BO3auE4dZAu+e599Oeb9wxM/wyX+63/BHTsKp2b8biusR0jqR+tHuHQFi5wqwbaWy93LbMgjEXQ06/FcD5nGuzEj6VIbFnnc7O2cLljnPkj/8ALNkn1iar3I2Gp/veuUsgdKn15eAJrPDbAS4ge4VumWJxF0sP9Dl81seikV5cwNgraU3LkWdVjEXQTEfxGDzd2/HNeCuGI7UPPICyliyLzXg7Z2GUjnOUjTa1myA6DUCd+5pVhrdkI9hucEZpLfaLxadNrhfOo0GgMb6amrGVZnYCkfHMaF1Xeq5dRLkSUqG13FeZVQnKgCrLFiYjUkklie5rtsbhLd64xuvnuCH+9usg2HlXMUtnTdQKzHBsaHJbpI69eunTWrbYfLqFnrGmvqDUY80t2Uyytbob31tpZS3ZdntMSSWuvdJ20LuxJE9JpZYwf31pl0i4u3uK9sWZ+AE5vwjTUd+2k6+gqe3i4GYBs6mIiSumh7GQf1600m29TK5apfG+DZUVjhxm6IJZhHQgH6/+61PD8TzLaPEZhMVphkUjTDKp8FiiiirCwKQYv+IwO5P5dPyp/SLHkq5zLO8GP0rL1eH1YJX3IcdWxC+BAggktrr/AEHvEVK+DQLIjvECJpDiuPKlwoM20zB+mnXr9atYnFXBbBtjNOpOmnv6VjePHpagvsEsaS2L13D20VisCRqSxgR6E6ewpVb4dYZg4yuyHXUGCdOm1ZXjId8RBt5M2hub6Ade07x613wviIwNq9eJN5NFVJCtmhnOadh2Ou9XqHCaBTrajfW8bYVsnMQPE5cwB+YqseLYdZnEW1A3BuL67ydNj9K+OYbxUb+JFy6AGLkMB8KoWBGU+kRNNvF19ibdwhVAQKQd3+IGB8yfmaJ1wyakz6cOK4ckBb9otv8AGpJ/Ou24paAB51uCYnOI0mdZ9K+E4fiKW7qMZEEBSIjQ7EdNP1ravxc3FVbZUEMCFZdAv4jA670j2G0+T6OmOtZgnMQsYhcwkztA9ana2dwD8hv9KwHEuMBLuW0CGAAMgSNhp/f4vStnh+KrbtozsBnAAE7HpJ6k+lX4sccibbqiqbcS6tk6iDvO1crhyVgqe+1TYHiSXCQDqN6iu8bsq2XNPcgSB8/2q72sfIiyN9gawQugO87V01s9jA12q8pBEjUHUGvaj2q8keqyiltu1dNb9DVyKivtA3idAe1S+nilyHqspBSIG2sCa9WxHvXSyBmYeYjc7e0D4fy96tj1ie1JHp4vuQszF97DE96V8S4UpWWBJ9v61pIqHFWswgd6mfSLTsDnfJjrHC8plQRG+kDU6afI0yuYgqgXRiDqSJI9B3960FuyFEUix+BcEwpKnr+/aqpdO8asrk3VIgwuLcsCukCNVBB0nUCIiN66ZTLE7uZJjaBAAE6jc66y29Ro4tg5juIMawDp8z7VC2OAYq2hG4/b0pNbaoVyko0xrh/DZuQ126CnQIIn3J1HyrT20CgACABAHoKW+HbwawpBBmWGvQkkflrTSteOKStGrHFJWgoooqwsCl/ErhgiP796YUj8a27LYK8MQzJaIXMyCWHnWIEGfNFRJWgEl/glt4dwCwafmKb2OWkSQB+VduomNz/Sl/iHC58NdXaQI12ggz8jrWKCVqvJLlsKMXgc/N320I2G+8+n6Uow/hX/AJe4HViZBU9dCIIB0ncexphh+NJZslbhJz5rYadDAgGf6+tNvEOMa3h7ZUQCo6nN8Mb/AD2rpVjVy5M7bZ8a45wcYe4uvxa6ETuc23Y9K0LcLOLtggw1q3JLGJG+s9YNZ7xNjmcgEklrgOryNO3rrVLEXmcizqQpC7QdCJB7gkH61gbi5XWxr4jyT8Y4flJSA0DNIPXTf5mmHBPDt5wjqxzKZCx2Pf3/AK1Ld8PvzWCkEIrMSJAzKCxX30/SpxxZ7YsQRLJlY9SpLMQe+sfWqp7JfUSb1cDTjt4m+2gBEq4AjXysDO25itBgMGQyXMS3MIUG2OgBg/DsW31pGhU21cksoTPEeZoGbQTqTFM+BcROItLeyMgYaB/iEEjX000rT00FT1IieN7WOcTisxbKAisZKjrpHmI3qCKjuXQu9dhq2WuCEqQ+4LxZUtvzWAVIIneOoA66/rWeu/4ljnBEtgqWA1JmJ77TSzxPgDesMEMOvmQjuJ0+YkfOsj4N4cWZb10adJnXfWsufJOMlRq6fBilGUpcn6As3lYSpBHpUkV814Zxrl3HW2DmL5jLALEDcnsK+i4O9nRWMSR0Mj5HrVmPJrV0YMmPS6JCtVnwgkMoEj5fSPrVqincU+SpoqKTmJYxBjLPpv61OjAiRXty0Dv9RofqKgZ2XfVQNwB+9Km488EVRMRSnHY8wQo09Rv8qaW7oPv1E7e8VzcsKdwKMilOPwOiVR814i9wvopg6H2Pb19KcYa2l7IrANOgDaT6HaRPQ6U1xODJbSo0wWQ6DXcxXJUXF2PoY+wPDMpDNEjYDYf32pnUGDuZkUncip66cIpLYvQUUUU5IUo8WXCuEukWBiCAPuiJDeZZ0gzA1+VN6V+J7dxsLcFm6tm5Ay3GMBfMu56SNPnQBBbTzE/3FLeMhXtEXDlSUzHbTMKZL2n3rOePfLw++ZOybf61rmx5RD4Pk/iHi7XCoAACDKq+kkgk9T6+1aXjeJv3sNYt8wsFQM7fiJIkLI7D57V83xGJL3CZPQmOgjX862eB4pmtogibdsOuk+aF1PeAAI9auyTlFUu4uk7s+HBbsG46hiELQd0JkKT2On5VY4Dw7LftXbkEuDPUaKFE+s1S4xxdr+VmYQbQUxpM6Sw7+Y/WoTiltgMp8qliB1zeUBfloaz6nuh1jk1ZtcCyi9kLDllXzEjYkwB+f518w8U4s/a+VZMopypvtO+vf9qg4txRi5AY+/8AX6R9K6vKMy3z+EgfPYe+gmr4uoKLRKW+xt2xISANAsAfKtRhrkqD6VjbdnMo61pODP8AdgTqvlPy2/KKt6eTt2bepitKokx1hmYEe3+9W7ClQATNe0TWmONKTl5MksjcVHwDtpWEt8dZ7+RVygAgjoI7DpW3c1mOLYRQ5uFVkdZjU9TG/wA6iepNOJZj0OLUvzxVDjD8RSys5c15wNDoMsjWTvoSf/VfR+BXVawrjQN5sv8AKTuPrXy7hj23a1zDIRgT6wDvHTWtB/8AJAHc24TKrFRBjaI00Pv3qmEpQbjIqyxUviT53N4mIUmAwJ2ifY/1qSa+Rrxu4t93DRmkqRH4hH6fpWx4ZxHllRdugAiYHfTc6k6fKrY5lJ0Z/TdWauaivTGm5qh/xW2TpcT/AMhUwxYK+UhmJAABH9ipeSPA/t5VYXbQVdGPrrv32127VLZuEjzCD2/361Wv3XUZ3ssQoJ8pH6A61wuOJAJtXBP+QmPpSRlFOxfbyXg8Jyttv+9T20+8U+oB/KoShIH0/MVNZ+If6hHtpWCPJYOKKKK6RIUUUUAFI/G3I+xXvtOfkwufJ8XxrET/AJop5SvxPcuLhbps2lvXABFthIbzLII66SflQBWHU9cutKfFeGz4W4g/GFHzzLTZWGb3H5Ut45xDkYZ7pt82IOTvJA/3rmAj5biuCJbukLEKpUT1Pr85pbhMBF8ANAUEn6R/UH5Uy43xYI4bIc1z8MxEnadYpK2LAMkF2mDP4dT6yRtVdzkrsr17ibi2J+8M7Lpp2zdqqfaiqqcx8x82vWSP0iuMVZaHY7MYn6ED9Kix+DZAVO8A799q1RitkbY1Q3t4IMC7bQSI7x2/veohfzBbc9c361e4Pibduyqu/mYEBSJ9PKe+lJGtEERvESPmDSJ3aYkEtTR9M4M4NpJ6qD+VOOHKAxI0zQPmNv1/Ss74eUcm2G3CgfSm/O+XarIOtzW0pKh5XhNR2buZQe9DvAk1vT2MDVM9asp4s4ezw6tEaEdCK0a4jMdASOp2H571Xx6BlIpJpSQ+ObhK0ZHB4jmJys4Rm8kkE+kkgjp9KucJt3bVxla4DoQVZSwJMGJ213Gs6dKqnhbC6HT4gZI/b1p7Y4+iMBcWAPNrHmMZRIkaRWKc2tn37j9RLGqkvweIyHM9szywJIkidj7A/kaZIGuBctzUjUab+xEsIpXwLjlhAwdQykFIYDWT1j/fY1ZwOKttcC22Mkgqo1E+k+24rNHYo9WMlXB9EwfDSwhrVjMIBBDA7byCai4h4bLiFRbbDUPausrA9D8PTtTzheKW7bVxuRB76VLjT5GElZ8siZE6SCNq6UYppMnW0zK4LhWMsEu969dXIRkZ1InSDJI/s1ZtpixGY3D5pPktnTsIJ+tRce4ddS0WTFXcpIBBM7kbTVsYHFgDJis20h0Xb6VKVDOVreicNInt+tS2PjU9dPpIqHoPQ/1qbDsOYO4gfmKwx5RUOaKKK6JIUUUUAFKfFVovhbirfGHY5Yuk5cpzr1BET8PzptSXxk9kYO6cQrPa8udUMN8awRqNjB+VAHCDqPal/H7iW7DtdUunlzKJmMw2jXTf5UwtaCfXp+v0pB/iDccYC7yrjW3OSHXcedZj3GnzrnR5QK+xn+Lvw3EDTOrqYXQAECNSdx+tLuGLbsM4S4Mt1PMWA3DbSRI3/Ks3w3hF82TdFu9iCCQXWZDdzO+hqhgsXdDFXQiGgz2J6npWbI8qbf8AQjTi7Nvdw+GZDlCmFIIEQ05ZzaegM+lZL/FkWedY+zJlXlBG7Sp0A+u9d8K8WW1xSWjZRg78slicupy5vbrV3/FjgqWrVm4jo/nKkKTpIJkz6iK3YI5ZRtxdd+B1limk3uZ1+FYZrFq59oIuZTmRkMBpgBTsev0qjwa0rYlUJkBxIEiR6VufDHhOxicHauXcSELA+UZyRBIggAgH2rJ8PwNpOI3EuXSlpHYcxQxOmmmZZ77gbVb6ORK3Fpdghmg5Pi0a2yVBbIuVQxAHbXpPSpWvVT4nxHCq3/LPcdY8xuAA5te3SIqjbxwJqpqnRvxy1RUjW8HvyCvar1xtNp/T51muFYnLcHY6fWtNWnDK4mfOqkRb+v6V1kqQCq2Lx9u2DmOo/ColvmBt7mBVrpclNnJwomYr59xnBL9ouqt2HPwjpBhvN66x16GnfF/FTm2xsrl6CQcxkxvsv66Ur8KYEvzL18ZmAJBafNIkSZgAem1Y8+SGm0JJ2UhdZHFgyAJ1bRSOhGsEHvTPg+JQXEVhEkeZpAAMTED03/rTDiOAW5etG4c+/tlHSJmP2p7xbw8r2eahVXKkIvUAHWT6kn5VnUouN0THC2kzccJv4MIBbxg76Xh+jV1x3EsFRLV8XC7qI8pjUa5k9YrAY/gFq2yXQyxCrkUTqFEsTPU9I3rm9dFpVuZWjMHgEDYjcTqPfpSzz6ZaIr8WWzdOrNljb94YhcPcuI6Bg0SFbadZ2309qe8Y4+tlVyqbjNGUKd9QDqJivmfiLiWFxXMuBs113XKSShW2ttRljVfikzvW18AeH8OlgXlbmm4AZbKwQiZCGNNdD7VqUnrcYlS4tjgAnWRUlr41J6kD8xXKPv0rq2ZZDH4hv7iqI8kjmiiiuiAUUUUAFLvELXhh7hw6K93TKrRB8y5gZI/DPWmNKPFlpWwtwNe+zg5fvf5TnWNiNzA360Ackdqyvjm2Wwl5RuxQaf60rRXmjY9fmKzfjWyz4O6Fucs+Q5/5YdTOvWuY+SGzA8IGJB5fMe3bRS+YaDT/ADAQdd6XYnF3FMkl0ckKzIIPXQn+lKOP8bvEZARknKIJljJGUsN9AGImNRUvGMfdxKYcM6rdtxzAxygkmBEaGV13olgtW2L8XksWcCgvLeCjOjBgFiJBkaHStP4s4t9uwvJK5XzK0xpArGjA3VvXEtsX8qtqMsbSdTqNd6ns4+4lxgx0E7+kg6f3vULN1GFNQlaoqnjjKSk+UbPwuSMIcKjhXGzAx8R1PpqZrF4Lw5dbFXVtl2gOwzA6lWiCT1660wwnF5OUjXckaR+9OuF8RliUzqYMnbTSatj/AMnkahjywuu65YkMDU5OHMv8mc4vgGRcrIqNm0AHmywP4hGjGZ17VQw4KnWtTj7fNYsd6T43DZOtTlm5zcvJ28WNQgo+Cazd0+VObPikIgF225uAR5Yyt6gzpPaKy2Hxi7jbaryXc0daIzlDgl44zW42vcZuXFJJ5adlME+hc6/SK6wfE7YQ6Jl2IUk/M9CfWoMTwdrlpXQyA6oVjSW0En8q7Twniw0Ei2wMiZA7CAKqz6nvMxZZR4jwLOJ+ILJyqiORadW8x0gTpG/X8qMJxq2wa2qKmeBIadz/AJtRFO+IeGnuwl6Fc7OuoMfQ/I0pt/4eXs0q6SpnUkE9diKiCxyVFUUiDD40JfY3FustkBXKkkL5j8RA0U7DvWnxXFxbuW+YPjTtGhywNfpPtV1OCvbXESo5N7EIxIJnyjyg/MT8/Wr/AAjCWb7i4iZiqZQXgpuJjTeQNaeUY8M0Y4tuhFeTn37aCVRtyDJC9Troa7Y4y7cXBPYY2C2S1da20BfwsG2nTvWnucGFvEfaRlAS0/kExmjKCNIjXrVzwTxJ74Fq6Ui22ZRrmMT6QQCe/QU/TaYScXy7K8y0vfyZ3/8AnVwXE5+Q2ASXCMQY/WPnX0bgPBbOEtcqwCqSWgsW1O+rE1ebCqdxOhWCTEHfSpcsDStTx+GI5KuDPgkvtrV6x8Q9x+tLmBB9atYJpZZjRh86wQ5IHtFFFdMkKKKKACk3i+7bXCXTetG9bGXMg0JGddQR2+L5U5pfx/n8h/s2XnaZM0R8SyDOmqyKAKBA3Pes548wxuYG+qHLmCCf+9TAnft8601xQTA2GppP4iRrti5ZQqpYDKxGkgg6/TeubwK3sfHOHLGbDtkBVhkLakAwzeUCF2k+4rxsDgwj3VM5lIXL5ddYYCWkt+QHSa+j+EODmwha9BvszE7HKJjKp7ECfp2rAcU4Lat4m9bR0S2pJj+Us0Kok9M3QaUydsQg4XhPsWHe6XWbwGS3pmGjQzEa7Tp6LWYsY97l0jbOCepjTYTJiruPwdlr6pbu5MoANx/Nr6KNR/vXeM4dygXR0OuWQfToT120FRKUeHyxtLe9HGEBFxiSIiR0jvJH7Vr+FWClrzfG2p/oPpSHgGFFxpI0Uy3r1H1rT3LlLGNu2aulx/8AZkLmFLEwAJmJ/KsZxvEXLt0FF1GZSCR8JI1Vtth+dbW/chY70hxHCM3wmNQcvT5R8J9q0Y2ky7JbRUwuCOQAgKR0Xb21rZ+EfDE/eXF8p2ET+VLsJg9oUtlGw1mPatHgeN5Z8oEkQusERtv7Uizxxz1SVlWbU4enF1ZoL2Et4TDXPLBzWzAMgAXEYEmm3iTjOHa2VzeeRGmuh7+1Ym7jTdVkYEAiD8tdPnWU4pxNjdIIIEkZiZ26E/So6jrZZk6W7MkMSxx0o3FzjABGhI9T69K4vcUDr8AmND1mf0rCLxZywCgZAYbUT8vlTPE8X8sKNdP2rkSeaNUMpNH0XiHHbK4IpakuylSsazlMmdpJ6+tJ/CHDsXZtnS0qsQVWSSBHWNJ2pBhAFACHMDqddSfSfWmeE4jdtgAN3gbjX0j+4q73+qSc1x4LMM1B2zcNbPJvs2WeWwBA9Ne/asF4ffNeAVmEgqCpIMjsRttTFfEDtbh/hOkjQmdNI6UjTAobi84Z7QMnKQD1jQ/XQ00+pjOUa2ryWOcZTUux1f8AEWKw3EuVzrjK2kOZE5QRIitza8WvlGZEJJA3I3IH9a+Q+I+FOMQL2HdsikMMxJIO2xJnT19NKY3uJ/CA+b7xSCZBkTMgiAJjqd663TdTDQk9xM2GWWevG9j6+4g+YewqbDgZlI2LCvWYHQ/37V3aKgiNhr+dZ4x3srob0VWw+JzVZrenYBRRRUgFJvGFu02Eui9dNq2ck3FElTnTLt/mgfOnNZvxXduEhFYhYkxude/SIpZy0qxZy0qyeYzHaT/tWf4tba5szKoGgUlZ/wBRXU+1e2Ll0QeYbijdW1+jfED86tWxJIO46DX8v73rBRlnl1LYU2LpzKW3yajrIYgHT0FevwjB8s86zh8u7F1UzrqSzakz1Jk1cxOCQkGTK9QJ/mkDUaa1mPG/g23ikW4v8S20tm/EsEQQDG8QfcdaWKp/Qsw/FJRvcx3FreEu4ljh7P8Ay5hTeE5c4knJPoIgaVn+K4XnWy1tj5HW2qMCrGeoHXT0rV2sFi1Q27aFQBCgxcB76kZUHWAOtUBwi5Zvs+IZWuAAKFMhZHXQax0q2Mld+DrvA0t2Z3hXGHwlxrV4SpMk7mdpHcRWwsYgOAVIIOoIpFxvhy3h6jY0h4bffClw1wqIlVjMHaRp/l061Y6mr7ib49uUbx3k1KlI8Dxu2/xEIRoQTpPo2xpvaxCxmJGUCSZ0gakzS00NdstpdUMqk9ddARt1kU44BZF+4lvYHzBgwymM+hDAkTljSI0r5e3iDMYJkO6uNhAzbfQRX0bg4TNmllhxETtrGUjYCoxYW53LgyZJatxriuFktkBXODB5baKAFJ/iAZjqNQ2vyrBcZsOt1meNGIAI79Y2J619RxOEzoSQIIOZjs0bTGuYsB9K+JY24ySjP5kf4SpMrrMDsdt6jPhUZfDsVq2rZYLtbH83mFxswUHv029qr3sS+ZEECTLNqTsTEbdD9aX8Ux7YnEArqjZFA21hQdOuuvyp2962oCqdQCSY0JJgAeuh71VKOmrW7/ghk1ziLWl1JMTC7FhG07jpoNd6t8N47d5akqWJXNG51AgAUj4tjCoto2UCZaIkHbQnfsattikC/wAVUhvi9QAQMvb29KpeGLituQNbh8QAnmJFw/hjQHeD0MDQe1erjbayrGI/FJ1nSfesra4lbkAYhZBIhhM9TpuCehPtWr8IeFmxhktFtD5mJEywmEWCGABnUjcVU+l1bDJHv21cw82h2HU9vlXtxELA5VJzDWB3qnwbwhicRiLlgOALZZXukHKArHLA/mbeO0me7BPBWKS6y3bihQZBSWLDQiAYy/MzSvpnBak9hXtufUsRmBmJFZnG8ey3SmUgaAa7k7jX01+VaVMUjrCmGjUHRh8uo9dqqNgE0MSw1k1vm9VUyyMkNOBXljrJ/uPSnNLsHhpUN/cTTGtuNNRpkMKKKKsICl3HcPmtEqqF11XOxUbifMAY0npExTGkniWYT+XWff1pMjqImR1FtiPLbDEg69CBAY7CZNd3shFo2wyuGGYlSCFnzFj18sj1kCqht5m2mTtvPyphil5Zyt/KDr+f5z+VZIypMy48jinSKGIygzkck7QGM+xqXhdkyS+7QoWZgaHXcTIH51zxC9lsvE6DMAO4j+kiqPBsTKyp1JJ9ROsVVKVOgxpXZrPs0D6dKjfAqTsCepKio7OHfeGHyP6davWQ3UH6UV9DYnZQxGBQfhX/AMRUKWUBnIh/7R+1N3Qj8JqgbTfyn6Ghxa4A9S1bKHyINSYyiJ9oqJMgn7tII2yiP0qRcMxmAfmK5Flv5W+hqHqArfZLf/1p/wCI/arFnCjSVEewq5asSvwkH2rvlEdDG+xqdLApPaiYGlVjh0mSiz/pH7U25JPTTpoajvYeAIU9OlDiwKZRJBFtNB/KKma1byghE3H4R+1ecpv5T9DXj4ZxGh+lR8QEFyyjGeWn/iKnt8NQzKKP+0V7YsNmGhHrFX0Q9j9KmMb5AX/YbaySiSP8o/aob2KS2hacsaxG8U1Kkn9dKVcWwfN8kaHr+1WJPTsh4lfAcTF0jIRr5tOs9T8hV7EpJOo1jXsYpdwjgq2mbViSZGpPyHYelNsTAQZT8wYPtNU51eJ6xctaRbi74CguDmBAGXUmdPL8qkwPEA2cEZWTRlYz3GhG4kfp3FRXLbPEErBlT8WusyDpEe1SWcMyuz6F3gExAhR6TM7k+3zzY3jWPUvm7FEWqsYWOLGIXIQPcU5wt8OoYdf161nH4fiLhjIiD+YsDM9onT6VoMBhRaQINY69z1P1rf0bz2/U4Hhq7liiiit5YFV+IWC9t1XKGKnKXXMoPQsoIJE9AR71YooAztvhGKSynLuYVcQGOe4cO5QrrAVObmU7a5jsdK94zwS9fuSLltbeXQctuZn7588FSI0yz61oaKVxTVCuKaoxH/BbtrMbjKxYQAuoAB3JIEsdOkCDvNC8HIGfLodPp1P1j5Vr8VhQ5X0/SpwoAjpWd9OpNirGlwIuDNfL6XLfIVYyFDzM2sEXM8ZY0y5Z9alt4fHclw1/Dm8WHLcWHCBdJD2+bLHfUMN9qbJaUTAAneBXrtFXx+CO462Qru2cZ9xlvWBljnzZc59p5X3o5ek75tx21lt2sVzrhN2ybJX7tRaYOraQWfmQ430CjprUzcQthipdAwglSwkAzEjcTB+lTrdB2o9SPkLQpXD47kFTfw/PzaPyH5eXsbfNmfXN8qsXbWKz2it2yEAHOU2mLMepttzPIPQhqv8AMqC9jkQqGZVLnKoLAFjBaFncwCYHQHtQ8kV3Cyrbs4vNezXbJVgeTFlgUOscw8yLg9su1Qvh8dyFAv4cXw3mc2HNsrroLfNlW21zHY6a1fu8QRWCsyhiGYKWAJVYzEA6kCRJ6SO9dWcYrqGUhlYSGBBBB2II0IpfWh5C0V7lrE85GFyyLAXzobTZy2uq3OZCiY0KnY99IrVjGRezXrBJ/gEWWGTeOaOaeZpG2XY0w5/pXi4tSxQEZwAxWRmAJIBI3AJBg+h7VKywfDC0LrtjG8q2FvYcXQfvGNhyjDWAic2UMRqSas8rEfaM3MtfZ8v8PltzM0b8zPET0y1dzV7NPqRIotYfG8u4Gv4c3SfumFhwqjs6c0ljHUEV1dsYzLZy3rAYfxpsuQ+38Mc0G3pO+bcdqaZq8z1GpAUUs4nnuTctHDlfInKbmBoGrXOZlYTOmUbjtrUs4PGiywN7Dc8t5bgw7hAumjW+bJO+oYbjSnStNdVKae4CvD4G4CrMVLiMxAIUnTNlWSQN4BJjTeo8RwtyTlKwT1kR+RmnFFVZenx5VUkRJauRNc4Y4Q5Spbc+UmQATC66HNBnXQRGs0rTiKETPy/etbS5uCWDc5htgtM7nLO85ZiZ6xWXN0KlpUNqElC+C3g1IRQd8oqaiit6VKiwKKKKkAooooAKKKKACiiigAri7XdcXBSZPlBmXw4b7fi8oUnk2fi2/wCr23pdwTifIt4UBj9nzXcPdzKAUvIzQZEhUlLi7kfBG+usPDEzvcyw7hQxDESFmBoekmqXGOBczDixaCIue2x00CpcVzlA/F5YHaZrPpd8FdM48P3r9+1bvO+UOXcW8gnlsZtqxOoZViT1JNLvHGHz3MAklc+JZcy6MJwuKEqe4p/e4aTdsuHKraVxyxsxbKATr+EA6R+KpsVw9LjW2dZNp86GT5Wyss6b+ViNe9NobJrYwxx9xsZYFwRew+HxaXNPKW/5VlYf5XXzAe46GmPB+IX8QcodbeTDWn+EQ1y4rGWHRBA0WPxa7Ro7vCbbXDdKDmFOWWkyV82hjeMzR2zHvVc+HbOnkiLfJMMRmtiYR9fOBJiZjM3czW8b8C6WL+HYu/fuYlRcRORkQQoZWdrSXC7TqU84AAI2Ouumdt+JHJbFooW5ewuBUTqqm9iLtvN/mC559YA61t34HZJJyRmQW2CkqGQbBgDBgae2m1e3OB2GzzbHntrabceRCxUAA6QWJBEGfarIxa7E6WRYK9eF/IxzWjbkMwVXDgwZA0KkRsNDPcVS8S8Yu4a4mVrZW8rKqvpy7i7OxGptGQD2bIPx6OMNw5EYuBLlQhdiS2UTAk9NSY7k0XuF2nZ2dAxuJy3zagpr5YOgBkyOs61Yk6GSdGe4xxS/h3W1zbbm9bAR3AXluGRCzBdGRswKjTzeWfMI0luQACZManv6wKpjgFnK68uRcRbbZmZiUUEKuZiTAknfck7mau2rGUADYCBJn8zqapmpXwRTJrW1d1xbFd1ph8qHQUUUUw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www.polyvore.com/cgi/img-set/BQcDAAAAAwoDanBnAAAABC5vdXQKFmpUNFhfZktmU1hXb1VQU3d3V295cUEAAAACaWQKAXgAAAAEc2l6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3124200" cy="3124200"/>
          </a:xfrm>
          <a:prstGeom prst="rect">
            <a:avLst/>
          </a:prstGeom>
          <a:noFill/>
        </p:spPr>
      </p:pic>
      <p:pic>
        <p:nvPicPr>
          <p:cNvPr id="33798" name="Picture 6" descr="https://encrypted-tbn2.gstatic.com/images?q=tbn:ANd9GcSS7bBuKaEBSQqP50iERVGwarvK4SjtpDUw7fvDGWinP26EQ7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428875" cy="1876425"/>
          </a:xfrm>
          <a:prstGeom prst="rect">
            <a:avLst/>
          </a:prstGeom>
          <a:noFill/>
        </p:spPr>
      </p:pic>
      <p:sp>
        <p:nvSpPr>
          <p:cNvPr id="33800" name="AutoShape 8" descr="data:image/jpeg;base64,/9j/4AAQSkZJRgABAQAAAQABAAD/2wCEAAkGBxQQEBQUEBQVFBUUEBQUFxQUFRQUFBcVFRUXFhQVFRQYHCggGBolHBQUITEhJSkrLjAuGR8zODMsNygtLisBCgoKDg0OGhAQGiwkICQsLC0sLCwsLCwsLCwsLCwsLCwsLCwsLCwsLCwsLCwsLCwsLCwsLCwsLCwsLCwsLCwsLP/AABEIAMIBAwMBEQACEQEDEQH/xAAbAAABBQEBAAAAAAAAAAAAAAAAAQIDBAUGB//EAEoQAAIBAgMEBgUIBwcCBwEAAAECAAMRBBIhBTFBURMiYXGBkQYycqGxFCMzQlJissEVU4KSk6LRJENjc3TCwzSDRFSjs7Tw8Rb/xAAaAQACAwEBAAAAAAAAAAAAAAAAAQIDBAUG/8QANxEAAgECBAIIBQMEAgMAAAAAAAECAxEEITFBElEFE2FxgZGhsSIywdHwM+HxFCNCUiRyYrLC/9oADAMBAAIRAxEAPwDpJjsc8IgCFhixWAIhhEARWGKJFxGmLKyYsiMIhjXYKCzEKBvJIAHeTFa+Q0jMr+kWHXc5f2FZh4NbL75LqZlqpSZGPSehxFQd6X+BMfUyWlh9VItYTalGqbU6ikn6pur+CtYnwknCSV2iDg1qi5KxIImMWRZIIhiiRZIAZFq+Q0SzIy0WRGEQ0LIkgiGI0cdQYyW2AIhhEMSIYRWGELDIbz1FjzwsTQwkbALAAiAIrDFiAIrDEeoFBZiFA3kkADvJ3RONxq9zGxnpNTXSkDUPP1E8yLnwFu2Q4OZqjQk9cjGxW3677mCDkgt5sbnytHwx5F0aMUZtVi5u5LHm5LHwLSXE7FqSWgkQCMwG82740m9ABgCNbEeYgm0wNPZ226lGwYmon2WN2HsOfgdO6JpS1K5Uk9Dr8JiVqoHpnMp49vEEcCOUplFp2ZQ1bJk0gASLJBESFkRj0maorMsjoPlRIIhhEMWRJDW3Rw1BjJcARAEiMIiQkAFiGV56mxwBYrALFYBYrALaKwBFYBYhmRtXbqUbqlnqDeAeqp+8efYNe6DstS+nRlLPY5XGYt6zZqrZiNw3Kvsrw79/bIORthCMNCGRJCZtbchr+UdsrgKTaJK4CHdpy0gtcwGo4Yd43dkk1wsBhAXU3tvuN5A1I7Ta9iZJO4jd2nsCpSGanerT33UdcDmVHrDtXyEojUjLLRkVPmUtlbQag+dOsresoOjDmOGYcD4d1jV/hY5RUkdzh6y1EDobqwuD/wDdx4EcCDM8k1kyi1iSQGLIjCIY9JTVWROI+0zlgsiMIhhEMR5KGoDJaAkQ0EQwisMSJjJRM7zZIpz2J58WIBYhCxDFEVgFisBU2sSMPWIJBFFyCDYghSdDwglmWU18SODAtM97nSFgBe2VsxsQdOqgOr8O0LzPuHHkZWtmxN2KuIZS7GmLJeycyo3MTxLG7ftQm9ho1/RrZ2dulcdVT1BzcH1u5SNO3uhoiLZmbSw3RVnQbg119lhmAHYLlf2YSzz5klobWz9mU8ThEuoVwHQVALMCjMqkketoBoZJzaZF6nNWOquLEXBHaDZh3ggxNcLuiR2/ozj+lohT69IKh7VtZH8QLHtB7JirRs7rRlUo2ZHtrYK1bvTstTfyV/a5H73neW0qt1aQlJxMj0fxzUKpo1QVDNYht6VDu8G0HLUHmZZON0Skrq6OvtM5AJFjC0RJCiQkrqxJEsyMsFkRhaIYWiGNeSp6gxktAIhiRAECQqiV1HZDQ+UjKc9jY4IsQrCwCwsTCwsQWFiArbWH9nrX/UVfwNBak4fMu9HBTIdI3Ng7HSqnSVbkFiFUaAhTYliNTqG03d8noRbJdt7YVQ1CiPq5CwsFQbmVQN5A04WJ42jXNgkZ+x9lmu1zcU1PWI0v91T8Tw75FZZsbZ2KIFACgAAWAGgAG4AQIHMelqgVaZBGY02BHGytdT738o7fCSiWvRLFZkamRYoxYdoZjfyPxEJLJAzM9J8LkrsRuqKKg9odVreSn9qO+j8Boi2Vimw1SlUcWD00Y23NSqAG47t9uakSFSCd4rn6r89RPNHf7/6znp2ZCxk7c2QMQvAOAQrHcR9hvun3eYOynU8hRdmLsDFtUpWqXFSk3R1AfWuBcE96kG+4m9tIVY2d1oxtGlKWASIxbREiRd0y1FZliHWlRIIgCIkNeTp6iYyWgEQxLRDCIY9RKJu7JCyAFKexOFYUQuFhYCHCIBYgFEVhlDbrHoHVQWaopRVAuTca+AFzeJ5FlJXmjhnNr3uMt7gggi28EbwZm4XexvO4oU+hwyqWyZKIBc65SF1YjjrraN5yIHN7I2P07ZrMtIG1ybuwGlgefMjQG4G7SUnck3Y6TZOC6Cnk4Co5X2SxK37bHXtvIyd3ciy7IiOf9I9ngU3qnVzVTX7KWFMIOy5ueZMne6sSQ70a2eFVKwNiyVVYc71iVbwC28oSeVu72Bi+lyfNU2+zVtfsZGuPNV8olo0CFwmC+UYWlQqI1KrToAoz5fq2UiwJIGqXBAOoNrjSmreE3PVNi0Zf9GMSWo9G+j0G6Jgd4A9T3dX9kyjERtK/PP8APfxA1mWVQlwsTREKYBLWFyACbakLewJ42uZpbyEPkWNBIEgiGPSU1VlclEfM7JhEMJEY15ZT3BjJYAkQwiGAEUnZDRJMoxIDKM9mcIcJFjHCRAW0OILCx6iFEAKG03NMiqdFVHVja+TNlK1COKgpY999wMrnG6yLqLV7HP8ApFTvVpIxzE6Z7DMyOyKASBrY5vAjtla0y5mpG7jME+JqpT3K1QAL9trFi7WP0aKGa29ivDS5TV3YV7HZHBUERMOBbqsUsCWAW2ZywFhqy6mwJIA5TTKCasQuc/UplWIO8Eg+GkxNWdiQ2IB+0cKj4DFXF3SjnvY2XKOkUA7s1lBI3gMvMTRTh8NwvmRJhOiwmBbdnoKri316lPplY9ujr4jlHUh8KYXzZS21TDUgDp89RsbXs3SpYgceOkpg7MY7CUmXErdiw6GrbMQW9ajm1AGl7ad/ZKcQ/wC34/RgaNPBqtVqgFmdVVuRCXykjn1iL8gBwmNzbio7IZPaVjGsstpz2ZFobaWMAtIkhbRAAkJK6sSRLaZCwLSIwgA15OnuAy0tASIYWiJD0EpqPYYsqGJAZQE9kzh2FiYDhIsY8SADhEFhbQ42gsUttD+zV/8AIqfgMkmmOCtJHL4TDtVXChGDFK1S4J+jVXRgp4gWS49oAaSna7/MjYzvfR+nmxVz9Sg1u+o6i/khH7UnQWrISN7F7PWq6MxYFOCmwYZlcK+mozIp0tutuJB0kTE21Ty1m+8A3nofeDMdVWkTRSRbkDmQJWB0WI2Oj06qgsprUGpNYkrdqYpZ+jvYtlVRfkvfN6VkRK3pUoGHS2lsRRCj9q1v3b+UjU+RgtTlNuBjTUJ6xr0QveKga/dZSfCZIa5ky1gvnKnSj1AjIh+3mZSzgfZ6gAPG5O6xNFaN48IrmlMJILSLGLaIZGVl8J8SE0EbGEQ7BIjI8ZiTTUZVzMzBFBOVb2Jux1IFlO4EyuNHjqcN7bjbsrlI1MQozGpSawJZWpsi242cOStuZBmx4Ok1ZX/Owh1jFbE4hesRScDeqhqbW45XZyLga6gA8xIPBQaybuNVWS0Npo7ZGDUqlr9HUyhiN10KsVceyTbja8oeGnTzea5r8yLFJMtyBIIhhaIY+ZW7sYRDGZ5aqWQFAT1zOKOEixjhIsB4kWA4RDHCQYDMTQ6Sm6E2DoyX5ZlIv75HRjWpw+ykNHFotQZXV8jftKVUg8VJIIMjZq62Nd7q52+Dxpw9danRvUU03psKfR5gSyMrdd1Fuqw331GknRmo3uQaubg9I6XFaw/7ZP4SR75f1sOZGzMfbOO6VgyBlu1NRmABsHu2mu9c3bblM9SSlK5JDUaxB5GVgbP/APS0RoVr37KFQjzUEe+bFUhzI2Znba2qMR0SU0qACr0jM6qqgKjgC2bNcsy8OB1kKlSLi0mNIx8dhxVqUUa9s7OwHEIhGXuJcX7JnTsmxmvaUERQZVOCkTQ8TK01kyaCRJARBOzuFipi8WlLL0hy5myg5WIvYtqQDbQHfNcE5/KR0I/0pRv9IpPIXY+QBMfU1P8AVhxLmKmPDGyUsQ57MNiAP3nQL74/6ao9vVBxxW5DjDWJpF8O9JOnsGqPSzE9FVtZKbMfO0up4ZwfE3t2ic08kGOF6bDmuX97q/nLFqQFxwuhH2mVfBmAPuJhHUBKiLVZkdFZQqnrAMLsWuLHkFU+MNMwE2SmJFBf7PVqqSxR1qYXWkzMaP0lZW9QpvF5TVwjlK8Wl5677cy2NaKVmWs1fjg8QP2sIfhiJV/Qz5r1+xLroAGxF+rgsQe98Go99eJ4Co18y9fsHXwLHybEb+hRRvPSVwLDtyI8gujZbyXl/AniY8iDDVy9NGIyl6asVvfLmUG17a75i6tKbSzSZoTuh8ssMoieqaOMOEgxjxIgOEiwHCRGPEiwHCVsZR2xslcSuvVqKOpUGjKd4uRvW9tPKxiUrMnF2FwlXOik77WYG1w69V1NtLhgR4SLVmWE0QFTH1+jKOwORWJZhrkupUMR9nrNcjdod1yJRVxjl2jSLhBUQudyqwY7r623ac4cL1sBakRBACDBL0lZqn1aYakvaxINU9wKqveHhPJWBmjaUgFomMUSucVIkh4mWUWnmTQWkBkGMpMy/NmzqVemfvoQyX7CRY9hMuoVermnsKSurHSYTFCrTSohOWoiuL77OoYX8DO0YyWAGR6UL8wrfYr0j4M3RH3VInoyUdTEqJmFjzB8iD+UoLSHEV0DIHdVNywUsAWspvoeAveNJgRUKyV2anhqivUqkX6NlfowVCNUbL6oVVvrvItvIk1F3V0J5HdogVQqiwUAAcgBYCWFIsACAFXab5aFY8qNQ+SNGtQOeopZVHJQPIWnAep1EOgMzxPWnHsOBkWgHgyDgA5TIuDGPEqasMkEgwHCQYxwlbGUK46Otf6tU+VVR/uUeac2j1XcWRIcYKudDSsyi+ZCQpYnQEseA1P5HgK1syQ/5Q49ak3ejU2H8zK38sLLmBHTxKoCKdGp3JSyA+LZVPnHZvVgDVa7jq01pgg6vUu4/Zpi1/24WigGYY1sops16jlipsL06Ytd3AJBIJsNTclQTvIHw67CNjD0RTUKosFFhrc+J4niTxMok7u4EkixhIjCRYxRISV9RocJmlFxJoWQGW/R5+pUp/qq7AezUC1h4A1WUexO1h58VKL8PLIy1FaRr5TLysr7QwfTUnpm4DoVzDeL7mF+INj4QBGHS9GF/wDE4ipW3HJdKCXG4kU7Me7NbsgkloiXGzTwuzsNSBCU6QBIJ0UliNxZjcse0wuxXZdFRea+YgIdmHOAATz0gGuhg+jG12xLV8xuq1AU0AsjZrD+Ub+ZmPC13Vc77PL1Ox0rgYYWNLh1afF3q2fqXtvm2ExH+nq/gabDkLUyCLTgHUEkgM2esOQOEAHCIBwiYDhEBIDK3BMB6tKpUuRJMeGlMqckSuhuIoLUQq+oPI2IsbggjUEEAgjcRKbtMkjJbHCjUFGs4JyZlqbrrewNUDRGvpf1T2bpNLiV0TNCREEAIcbilpIXa9gDoNWY2vZRxOn5nSSSu7ATbDCvSFW4ZqoDErqABe1MX1st2GtjfMbC9hkrTlxW0t+X8SVi+VkVW5hwjbSaknoARDC0ixi2kWMJFjHAzPKNiSJNikjE1hwahQYd6vWDe4pOlgXem12lFdZosbNwFJkJNKmT02IW5RSeriKijW3JRNzZSy3+iqP6ml/DT+kVwuxy7NpDdRpjupp/SAXFOAp/qqf8NP6QuxCDAUh/dU/4af0hcCptTA0ujJ6KnfMig9GlwWqKtwbXG+NMaZW9LscUo9HTBNStdQFBLZfrmw7NPGY8XUcYcMdX+M6vRGHVSt1s8owzbeSvt65+HaZfohWAxNZEpuimnTIDCxXIMvW7WLXlGDkusklG2S9Df0zTbw1OcpptOWm93fLutY3PSE/2dh9t6SeDVUDe683VXaEn2M87TV5ozJxXkdIXLK+sewGVPYnJHRisKIgsOEQDgYgHiRYx6yDAcJFjMfbO3xRulKzVNx4qntc2+7524561WMVnn2G7B4GeId9I8/sc9sasTi0ZiWNQurFtS2amx1/dXTkLTNTm5N35fU6fSGHhSw8VBaP3R0vyZqX0Fiv6lyQtv8NrEp7Nivs75ddPU4oyttUroMPiGc/VCCwPbVuUt2gmHB2oCHaFNlw9apWINQ0Kg6t8lMMtsqX379W3nsFgGnmlEaSbszn9mbSqYZiaRFiesjXyN2/da31h433TEmmrS/dfnI9Ji8DCt8Ucpe/f9/c7TY+3qWJ6q3Spa5ptvsN5Vhow9/MCVTpuKvqjhVaM6UuGat+bGrKisQiTVV7hwiWk1JMLCQYxZFjACRYyXZP/AFLdmHX31Gt+EzZglaMu8or7GhT2ZTW/r6u7/S1bXqOztZQ1gLseE23Kbj/0fT+wPG5+JhcLh+jqX6tfKFwuA2dSG6mo7hb4QuFx3yGn9nyLA+YMLhcjqbMpta+fRlYfO1bXRgy6FrEXA0hcLkVHZ1sS9d2zEqEprawppxF76km5v2mVKl/cdR9y7DXLFf8AGjh4qyu3J/7Pbusu8rGmy7SzAHK+EsWsbBlc2ue4CV2axF9nH6mjjjLo7hbV41NOxr7sX0jbq0R9rEgfu0qr/FBJYl2oy/N0YaHzoqAThN3N4RAZE9ocoWMBYCHCADhI2GPEiA4SDAzPSXGmlQ6hs1RggI3gWJYjtsLX7RKa0+CLZqwdDrqyg9N+44vQDkPdOVnJ82et+GnHkl6G7sfZLK9Gq4KnpDZDoQvRVNWHAnTThx1NhqpwUE+Z5/HYzr3wx+Vep08DnCwArbQpF6ZUC92S4O4qHUsPIGSjqBy22NlHDkstzSO5uKfdfs5N566mqdPizj5fY7mB6QVlTqvuf3KFKqyMr0zZ0YMp7RwPYRcHsJlMGk89Hkzo4qgq1Nx327z0zA4pa1JKibnQMAd4uNx7RqPCUTg4tpnl0yeVEhYhiZY1NhYS0nxJiCAyTYv/AFNfsoYYeb4kn8p0MIv7b7/ojPW1Rt5xzHmJqKR0AACAC5YAFoAFoAV8ZiVpU2d/VRSx8OA7TukJyUYuT2LaNKVapGnHVuxFsvHriKS1FBAa+h3gglSPMRUqiqQUkTxeGlhqzpSd2t+9XKHpFq+GHKu7+VCqv+8SjGu1F+HuLD/OViZx1Bs2jc0tUEBlT1aOYEkA4RiFgA4RAK1QL6xAvzIF/ORYEDbToqbGql+QOY+S3lU6kI/M0u8shTnL5U33I5bbu0enq6AhaYIW+8lrEsRw0C2G/nbcOdia0ZpcOn4vud7ovDSpuUp65Lu3+wmwKOfEpfUIGfyGVfe4PhK6O78PzyJdLTtTjHm/b+TrcRRz5eBV1cHtG/zUsPGXJ2OCTRAEAGVaWawO4MDbnY3APZex8I07APIiA4baeHFKvVRBZQwKjgAyK1h2XYyqvqnzX1Z6PoublQs9nb2LGwNpVKBZaZBF8/RvfKQd+U70IPEXHWFwZXVr8MYuSutO1cu+69tdiitgVOpJRdm81yd9fJ8tmsjpqHpMn95TqU/vACqn8nW/llalSqaSXjl75eping68NY37s/39Daw9daihkYMp3MpuD4iRlSs7aGdMlBlTptDuKJW0xiEQUmgsS7CHzuIPLoU8lZ/+QTrYT9LxZmrfMLsyhQyHMlG5xGK0Zad7DFVgN47Jrdypl5dm0OFGj4U0/pFmGYv6Ko/qKX8JP6QuK4fo2kP7tR3Lb4QC4v6PpfYHvgBBWwyJUolVsTVYaFuFGq269t4EBmD6WY1qlQUER6iplqVgl7n7K3ANhYg37RynOxlRyl1aTaWbsei6Iw8aVN4iclFyuo307Xtfl4dpf9Cj/Y19t/xX085dgv0V4mPpxf8AMfcvYk9ID85h+16o/wDTJ/2yWL/Sfejn4f5irOUbRIwMuenTOcEmhBJJisLeMChtDaeS6U7M/G+qp7Vt5+78JjxeMhh455vZGvC4Odd5ZLdmMyXJZ+ux3s1iT2dg7BYTzVfFVKzvN+Gx6OhhqdGNorx3HDTsEzWuaL2McPm632iW89w8BYeE7DXD8K2y8iFD5E+efnn6aFnZ2O+T1BU1K2KuBvKnW47QQD5y2hLPhe/uYuk8Px0+Nax9v21OwGPp8WyX/WK1MeBYAHwMv4WefLKMDuIPaDeIQsQCM4GpIA5kgDzjAiOJv9GpftGi/vnQ+Fz2QtzA4vaGK6aq76AEgCxuLKoW4NhcEgkGw0I0lFZ/Fbkek6NpOFG73z+33K4qZCHH1Tc9q7mHlr3gStRU04Pf329fS5pxGUVNf45+G/pn3o2Qb6jvE4zVnZliaauibZ+NbDOXUEox+cpjj99R9sfzAW5EbcPXy6uemz5dnd7HOxuD4/7kFnuuf7+52eHrLUUOhDKwurDUEHiJpkmnZnGRJIMYolbihlj0dF1rP9vEv4dGiUCPOix8Z1sPHhpRRkqv4jRXDIAQEXUs3qjezFmPizMfEy4rGHZ1E6mjSPfTT+kLgINm0RupUx3Io+ELjuOGBp8FA7rr8DC4XE+Qp9/wq1R8GhcLhTwSq4a7kgEDNVquBfeQrsRft37+cLiuV9k7M6A1WZs7VarOWtbqk9Vd53XPnKaVJQbd7ts24zGdeoRirKEUkr3z3fjl5EHovgXoUMlUAHpGIAIPVNrXtpe4OndIYWnKnT4Zcy3pXE08RX46burJcs8xnpJvw3+qYeBw1c/kPKPFfovw90Y6HzlfLOLxm4MsONgZM9Smc4JNMBCbb5NMDFxm0zUFqRKofr7nYfd+yO3f3b5ycX0pwNwpa8zq4XoxzSnVyXLcpKoAsNJwJTlN3k7s7sYqKtFWQ6RGV8c9kI4t1fD63uv5iacJG9Ti5Z+O3qV1fiXBzy8N/T3KE2l4mYSVna9iPHG/DfP82Og9Ftof3DcATTP3RvTw3js7pqhLjjfff7nncfhepqXj8r07Ow2K+zqT3zU0ufrBQrjtDjUHtBk1JrcwjsPSqKbPUDqNxyZXPtsDY+Ci/wAU7ATGkpObKM1rZrC9uV98V2IzPSPH9HTCLfPVuot6wUeuw8CBfgWvwib4U5PYvw9JVKii9N/z8tqc0uBcjeqdls3nYgD3znPFU09G+29vdO/jY9I+tfy2j2NX9mreveR1KDrvW45p1v5d/wAZONSlP5ZW7Hl66ew+tnH54+Mc/TX3H7OxYU9GSLfVvpb7hB3cbeXDWOLw0pLrUs9/v9/PfKilWpwl1aas9Oz/AMWv/Xsy2V9MTmG0sbN2i2FYkAtSY3emPWUnfUp9vNeO8a+tvoV1NcE3ns/o/o9tNNOXjME23Up+K+q+q31117KhWWoquhDKyhlYbiCLgiWyi07M5KJQLytjLPoylsKhGvSNVrfx6z1h7qgnZgrRS7F7GKbvJmraSIhAAgAQAIAEAMnbG21w1SihXN0ja62yrcKGtx1PuMz1sRGnKMXudHB9HyxNOpNO3Csu1628vdGpNBzjF9JN+F/1R/8AjYiZsX+jLw90XUPnISZxeE2iXj4AuZVp6VSRhsFpNTQrFPbBIw9a2/oXF+9SPzkusSGo3djDtPHNt5s9ja2gRAEAKVTDu7EkhRuH1jbu3C+//wDJ0I16NKCjG7er2V/fLT+TMlWcm8l6u3sr67+g9cAvEs3ebDyW0qeNqf4pLuX3uT6m/wA0m/Gy8lYkODpn6i6dgEgsXWWkn5ieFovWK8itVwrUyHom5Vgyqd4I5HiDuI5Ezbh8ZGUl1mT57Pv5PtKMRh5dW4RzWy3T7Huux58uR2Oz8atemHTjvU71birDgRN7VjzzTWTLMQijtLaHRdVQGqEXAO5R9p7cN9hvPmRXVqxpx4pfyaMPh515cMfF8jDsblmJZjvY7zbcBwA7BpONWxE6ru9NlseioYeFGNo+e7HSgvCAAY07aAEQwgBc2NtX5KxD/QMxJ/wmbUv7BOrcic3ObqU+uSg/mWnauXetuenI4+NwvA3VhpuuXb9/M7GrVyoW3gIWvwIAvvkUs7HPNLYmHCYWhTOoXD0UN+QpqpvO+9TBuQbJwSNh6JYHMaFIk5nuSUUk799423cGy18gT/EHdWrj4PFcLijBAbnq+Naq342MLgL8lP62p5p+awEBw7cKtQeFI/GmYXGRbPzZqwao75aqrdxTFvmabkDIqi3znK+/WAM4HbO0UrvWqXOfOgojgKaZgTfmdD4mcOvVjUcpPW6t3HusDhamHhTp2+Gzc/8As7e2nkekI4YAjcQCO46idtO+Z4WUXFuL2MbbrXr4deS16v7oSn/zGZca7Urdq+5dh18TIjOSbBLR3EZk7qZkCSTEZe36tkVB9dtfZSzHzOQeJlOLq9XRk13eZrwVLrKyT0WfkZM84elCABAAgAsAEgAsAHUKzUnzpv3Mu4OOV+BHA/kZswuJ6v4ZfL7fm5ixmDVZXXzL17GbVfaSij0idbN1VU6XfUZW5WIN+WUzrSlGMeJ6a/necCFKUp9WlnoYetyWN2Y3ZuZ/LcBbgABOFWrSqy4n/B6ehRjRgoR/ntFlJcEAFgAQAIAEBhABDjatChVSlZqbUagFNjY0yynWk3Aa+odOVp0aGJjOSVXW6z59/wB/O5ycV0frKl5fb7HrFBgyKRuKgjuInaPOlahs/IiqtasAqhRrTOiiw3oYXHcccG//AJiuO4YX86EAHDCuP7+oe9cP+VIQEL0NThV86an4EQGJkrfrKR/7NQf80MgKuIwtX5NVVSrVXNU3F0Xructrk2tTKjvErrKTg1HU0YSdOFeEqvyp3e+n7lLbOzQmzjSUXKIlrC5LB1LEAcyW85nrUbYfgW1vc6OBxbn0kqsnZSb8rO3lkbeFJ6NLgg5FuDvByi4PbNUflRya1uslbS79zFxr5sY/JMNRA73eqz+5KU53STyiu/6F2HWTYtpy+Jo0hlj42BlTvpmQJNMRz+18QKlUZdRTV0JtYByy3Gu/1Zg6RmuFQvne/odfounJNztla1ypOQdgIAEACABAAgAQAWAEeTr31tYm3DNoC1uZAA8Jo61uj1fb+epQqMVW6y2bViSZy8IhiwAIALAAgAQAIDG1fVb2T8I45NCloz0yjieiwlN8rOFw6MQuW9hTBJ6xHLhr2T1e54gn/SFMesSn+Yr0/e4AMVh2JaOJR/UdW9llb4GAia0AEvAAgAQAz02uhxRw4BzKmbNwvYEr32IMpVeLqunubZYGosKsS9G7W35X8y/LjEc4hJr4ljxxAVexUo0lt++KnnORj5XqJcl9zbRXwk0w6loXi4AuZc7iZlCTTA5TEEmtVLWvnynJ6hy6A8y1iAe1bcJzOkJ3mo5ZLxz5+67zu9GwSpcWefPTwEnPOiNZ99rEgXtfXsk4wbs3pfUi5a215DlNxccReKS4W0NO6uEiMIAEACABAAgAsACABEMWABAAJjWYaCwAIgG1T1T7J+Ea1QS0Z6PVcLgBcgD5MgudwBRV/Oer3PEI0aGKSprTdX9hlb4GIAr4ZH9dFb2lVviIARDZ1IeqgT/LvT/ARC47gMCo3NV/j1yPIvaAXEq4dgptWqrYE6Ci2726bQAjbHdFhRWqakUUZrWF2KjQcBcmQqTUIuT2LsPQderGlHdnF7AxqnGUnYsXqPU6TS4zVMwXLbW2ovy15TkYeonWjJ6u9/E9d0jh5LBzppLhio8PdG17/mZ6FO0eKOZ2ecwqt9rFYo+AxFRR+GcPHSXXtd3sjdTVoIs2mYmELgZhE66ZnK+OxPRU2fflGg5sdFXxJA8ZYmtwScmktzmEWwAJueJ5k6k+JuZw6tTrJuXM9TTpqnBQWw6VlhVrrm1QG40uCALg20JO8a6i43g33TdSl1a4ZtW5Z79iWj5Oz3TTzMlWPH8UE788tu96rnmtmnoTYb1E9hfgJmrfqy737l9H9OPcvYklRYEACABAAgAQAIALAAiAIDFgBHiHsrewx8hLqMW5p9q9yurJKL7n7EglT1LBYgGVfVb2T8I46oUtGeqbM+gpf5NP8AnqnqeJH18LTqeuiP7Sq3xEAIxs+mPVBTspvUpjyRgDC47gcK19K1UdlqJHmaeb3wuAGlV+rVT9ukW/DUWGQZEdelXZGXPRuylb9FUUC4Iv9KeceQZFPbeCeqKFFVJp5warC1gtMCynjrr5CZq8JVOGO18zpdHV6dBVKrfxJWiu17+H1G7dQrXwlRVJtWKHKOFQAEm3AAGRrq1SnJcyzo+Slh8RTk9Y3zfL+TbzW15azScg5nYhvhqJO9qSufacZ297GebxUr1pvtfudCOSRcIlUZcxiWlgGaZ1UZzG9IqmlNOblz3ILfidT4SNeXDSl25fngjZ0fDirp8szJnIPQhABhQC5tbeb+8mXRqTlaF+wrcIq8rBhxZF9hfgIqzvUl3v3Cl+nHuXsPlRYEACABAAgAQAIAEAFgARALAZW2hfoyQLka279D7iZqwlusSe/wDK9UjPir9U2tv4foySiNTqTuFyTYsL5iBuA1A05dkjVa4UrW+iytft3zJ01m3e/wB8725eBNM5aIy3BB4i3npGnZ3Bq+RqejG38awNnp1KSdUdMlmOl1UPTtaylbkq2/vnp4zdviWfZ6+p5TEUacHaDfPuvovK1zqMP6SjdXpPSOnWT5+nf2kGfxKCSTTMrizUwW0qNb6GrTqEbwjqzDvUG48Y7CsW7QEFoAGU8jAAynkYAFj2wAireq1t+U/CAHPbFP8AZqFt3yel/wC2s8xiF/cl3v3OhHQuzPckJaPiYGYZ24szHObbe9e32aSjxYsT7gsoxkvhiu9+x1+i45Sl3IpTnnWCAARfQ7t0abTuhWTyZFhvVsdcpK3523E9trS7EJcfEt8/PX1K6N+Dhe2Xlp6EsoLQgAQAIAEACABAAgAQAWABEMRkBBB1BFiOw75KMnGSktURcVJNPRkeEbq5TvQ5D4Wym3C6lT4y3EL4uJaSz89V4O6K6DfDwvWOXlp5qzJpQXCNuNuRko/MhS0ZoeiWLpNhqaIwzhLsh0bMxzMbHUi5Oo0taelqK0meRk23d7m3KyJFiMMlT6RFe27Moa3dfdGm1oAwYJR6pqL2JXroP3VcCS45AI+Dp262YgC5L1KjCw3k5mMOOXMCTZGxKRQvUpITUbOFZQciWApqARp1VDEfaZpycVjKjqWhJpLLJ6839uwvjBWzL36Dw36il4U1H5TN/VV/935slwrkO/RVIaBLey9Rbd2VhaTji63+zFwR5C08EyG9KvXTW9jVasp7CtfOAPZt4S6PSFZa2fh9rEXSix2zsL0NJKd75FC3tbQbrDhYWEy1qnWTcuZNKyLQmWSsSQsiMyzO4jMcztb6ep+x+ATNjNY931O30Z+nLv8AoipMh0hYAEBEVD63tt+Uurf4/wDVfUrp/wCXeyWUloQAIAEACACQAWABAAgAsQIIwCAyvT+mf/LpH31P6CXy/Rh3y/8Akzx/Xn3R95FmZzQC74gOeUfMg8QtweII3Ecp35NqvlzMVKEZ4RcSvaO52/ozVZ8JSZyWYpqzEknU7yZoqJKTsebNOVgEAK20R1AOBq0VI4FWrUwwPMEEi3aYP5Zdz9hrU6KedNISLGJJREEkwCIAEhLQBZUSP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http://pad3.whstatic.com/images/thumb/e/ed/Convince-Your-Parents-to-Get-You-an-iPhone-Step-3.jpg/550px-Convince-Your-Parents-to-Get-You-an-iPhone-Step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38600"/>
            <a:ext cx="2343150" cy="175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something useful for the first time</a:t>
            </a:r>
          </a:p>
          <a:p>
            <a:endParaRPr lang="en-US" dirty="0" smtClean="0"/>
          </a:p>
          <a:p>
            <a:r>
              <a:rPr lang="en-US" dirty="0" smtClean="0"/>
              <a:t>Martin Cooper is the </a:t>
            </a:r>
            <a:r>
              <a:rPr lang="en-US" b="1" i="1" dirty="0" smtClean="0">
                <a:solidFill>
                  <a:srgbClr val="00B050"/>
                </a:solidFill>
              </a:rPr>
              <a:t>invent</a:t>
            </a:r>
            <a:r>
              <a:rPr lang="en-US" b="1" i="1" dirty="0" smtClean="0">
                <a:solidFill>
                  <a:srgbClr val="FFC000"/>
                </a:solidFill>
              </a:rPr>
              <a:t>or </a:t>
            </a:r>
            <a:r>
              <a:rPr lang="en-US" dirty="0" smtClean="0"/>
              <a:t>of the first mobile phone.</a:t>
            </a:r>
          </a:p>
          <a:p>
            <a:r>
              <a:rPr lang="en-US" dirty="0" smtClean="0"/>
              <a:t>A mobile phone is his </a:t>
            </a:r>
            <a:r>
              <a:rPr lang="en-US" b="1" i="1" dirty="0" smtClean="0">
                <a:solidFill>
                  <a:srgbClr val="00B050"/>
                </a:solidFill>
              </a:rPr>
              <a:t>invent</a:t>
            </a:r>
            <a:r>
              <a:rPr lang="en-US" b="1" i="1" dirty="0" smtClean="0">
                <a:solidFill>
                  <a:srgbClr val="FFC000"/>
                </a:solidFill>
              </a:rPr>
              <a:t>ion.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24578" name="AutoShape 2" descr="data:image/jpeg;base64,/9j/4AAQSkZJRgABAQAAAQABAAD/2wCEAAkGBxQTEhUUExQWFhUXGBsaGRgXGCAYIBsgHBwXGB0aGhoaHSgiHBslGxgaITEhJSkrLi4uHB8zODMsNygtLisBCgoKDg0OFxAQGiwcHBwsLCwsLCwsLCwsLCwsLCwsLCwsLCwsLCwsLCwsLCwsLCwsLCwsLCwsLCwsLCwsLCw3N//AABEIAMsA+AMBIgACEQEDEQH/xAAcAAACAgMBAQAAAAAAAAAAAAADBAIGAAUHAQj/xAA/EAABAgQEAwUGBQQABQUAAAABAhEAAyExBBJBUQVhcQYigZHwBxMyobHBQlLR4fEUI2JyJDOCktIVNFNzov/EABcBAQEBAQAAAAAAAAAAAAAAAAABAgP/xAAbEQEBAQACAwAAAAAAAAAAAAAAEQExQQISUf/aAAwDAQACEQMRAD8A2OGW5AJvSlB8r6wZBAfQ7O3W+rnXeEkUaltvP1zgkieCpioeA++sYdTp876t09coyfMu3Rr70gRI3q9qHx6xFUy5cdbmBAjMLkkUAP2NKX010EAnYtOpqC13fmKeG3zhbjExKUh1hDuxLClnLlnjneLxZc5JijW+Yseg8oM7sdMmcVQlNZmVxp+h5PAMNxuWoKQpYzEi5Z7hq666xzJUxSta8zAiaQSugTuIZJxzKSUABqUobmrtDOC4vKXRCwVN5V2130jm5m0YvHkucUnMgkHcRSuqScc4HjWzWc1FdaQE4kbq3DEmtaW1OwihYXjcxF1OPONtw/iIUHcGlrEed4i1uVTWqDoQGDEXeoraPZhcM9/Lm9KVhQzUsGU9fLzLbaRJZehJII3pu2mwi4GZc0AgPSoFflXSutYlJmCrkMpNCeeahJsXbzDwuhSXax5EXFdBbTSJSl95tG3F6ammsASfMBZgKl7118+ta+UZ/UpIJIAYBq2AowJ1YmvnAZs1wHDh6lmqT+3WI++FjawoT82GmsVTstdQoMQG7ubK3ixdue+1YbkYsBThmoTQ0djR37r/AE5xqMOzGo1Io9akjViwpSMzqoFMA3IWq7mr3iBrHTxnASQ1RU/x/EAmLIBJNG72UgE1LX5+VYX98FOSoFgl32oPw2oNbsdYyYh/wuCdKHcCgr5XglPYfF0FcrUdmB5eZhyRj3JLMRlIA7tg7hqafTw08wkCnwvSgc+dNj4xOWr4Q5ZqOa6PyNnt9IJTyMUpILblTkmoFSzm5J8fGAoxi1VKSDQMFgBqAEV/T5vEZk0LANSKPvQ3DdWpE8PICgzO/I2fcUNRcE2NqwjTaYF3JoW00LfF0ANInh8V7w2KGNXUARcZQHq3z8KgkLZIzEgAFi2g3HiKbM8DVKCL2ehLWNLNWp3cViBpcwG6u8xo1m+Ek0a/zJrBDO+FjmZzXkADlsGb7RqsSnMpkjkSelbnnDOHWsAMABajOWo5TofpXlAMpJ7rChoA+x13/bWkZEJ8xOYsbJ1BPNmT1Hy8cgFUTXABs+hLu7DwpSGsOo1oBSlXrs/hGjkLIJDEkhmvq7gCr6NDKcSpIuGFagAHU2Y+jFG4VNSEl1ZQBfY0OkVbj3azKCiUmpoSqw2YbtqY0nEO085RUkFDPQpTtoHekaRyaxE3y+CYrELmF1rKupNOggKU1v69UgqSPX7QMkxWWF/CMl1ib0j1MtwK/KAxUvWnmI8lVLBLnZ3+UZMDU8YWSqIgy1125CMTM2gZW9GZtfXqsYi/KCtlgMcoEAmho0WczBlLl6k8trmu1Ip+ARmmAMGH0i2ygcqXuC++zfbzi4uJSpTnw3d28aD9IYk4fYkEgWJFnqK0uR4xKTLJNE0Z9SwPIjeGQXUalgzUOrivlbnaCkloFGfZwbaa1Y7wLIT8RLFwwYl2IAoXvGwxEoEg0DBmGja0ABttC6pRDUcMNK9fn4NA0JIYNalb+Dc/W8ETKpX4qEEB+hB6PtDOYPVNbBKa11Je2/N4GWcgEjqzEWA2enz8QCyCFElA3d9RU2N6W5XMZOWk0TejZgCXI0O9y4s8HMoiyVNoQDpRiWu3hElSk5XJIIcppcudW28KbwpCbAqyqTowLN9YIuznZj3msAXDmvQeUeFQNTTQka6aCtG6uYikgBnBCWIG/NubdYIJhJwdSnKh3aO7ktVRasHwE8o7pYulmAtXwD1sLPV410tYHdD6AuNA7sH5+fnE1hTqysRclqWFw9NPo8WDb4GeSe9+LQpIuxKSWFBbRntUw+nKwJJLlwKmoq96XT1ivrd3BNWAfW4cu5Bo5qB1pD8qYwYEgi7B3cNUgb9LlrRI1TE5CnK3DlwS7/Q7E28OShXT/Is7Nq5rr9vKMnEKSpwSpJIVokJDpJBS+VTmlh4PAQSoDKU0FyK830ysWqC5J1eIGTiFAak0NDV3etKaOam3N8iEpzQElKWYkvswKbijE9eUZFCgUUhxrb56A7PTptGh7SYlSWQuZU3QLt/lU+UWIgOQEk025VN3Ndoo/FkZZ6hW7kn79IM6AlG3ziSlHXwgiLRCeSWaKgZW9ABzgqS0L2NhBZcrb14REMJS2jUeBe8Lm5MTnrcs1togmSSHA9fzBXuHlqmKSgM6lBIelyAK+MdLw3swQEEFRKimilfmu4A00jnXCCoT5TFjnSx2ct5R9BzUz8n9pKVLSHYlnOozFqX0g1444FxzgS8NPMpTFWmXV3an6wnisMZZSFNWrAu3I7Rd+0aMTjcZJT/RTZc1NFghwS7gv8ISN3+0XjgXs5lSpZ9+lMyauqyQ4HJBZx1gkch4HhnOYC3zeLEEEBwSzinxX36ho2XH+BjCYgy0jLLUMyfEsQ5OhhZAdgpiBWgd21vFIihTA0LigzWGw9CGpd3FPhACdXep8d4CpIOUADc6A7AeH0gUlZBJrYHdvi3ruKRFNrnijKBHSu2x2ducDXNSp7NUXtpqHhWWFBTgsWLBvn+h6RPvMApiLsE36nQP9IonnqTSj6WZ70JIofKPJoOjHUi1SQWS+29GaIhJFiSFGjjbYPX94HMRVgkmpAy1bm+kQRWS6c3TwqOdAwP0jJhUbEkgPRmAo9/T+UQzFyCMzuah33BowJu8QxCS9C/2Z6OG2vFR5LUxAKn0BYhO9vM8niM9YchIGrVo7Xp99o9lgd0hg1BYXuTtptERKKiWAubAPapYhhV/BoqASFPVR2dlbuQA5YuzU+0OyZYIoTmcAM6s1QANbCv2L0AZbJYAXJt4F/lvEkoWLENW5eh3a4ch+ZfeIpzDK0yqDg1ej3qa0pbc6QzJC3IoTsC5I2ytfvGpGkJJUlqkB3uCXapID7G50rB1roA7KDO4FBYNtWoL6RFR4ilQOVjmIZxoH5BwSXfw0MKqm1Spg7i46bhhbxhqeWUysylDYc9PMv4QCZLP4lAKe+24oCSSAKgwQXDzgAlOYpDlu6/Trrc7ikZC6EF3UACXrW9LWfVid+UZAH4niRKlmZqzC76Mwem/jFBM0qUSTfwi09o5WaTQHMFCgHXnWmkVEXbYwTTiVUZ7RNVmY+tLQEXhlUolKS7vYa0pSCATCCwb5RjMPXzhxSQlLpJKvxFqJfnqYTJ8PXOEVFFYaRONEtQfPaAJ9UiTjlAbLgYHv5bi60mz6jSPo7AlkgNHFfZ7w0TpgUQSA/IAuC78mFt+UdtlBh+0Nazg4m1IGs7x7LLiMWneCqV7TJH9mVM1TMy+C/s4EUBKRUgFnqH8HAjsXG+Hidh5ss1dJKeShVJ8FARxZE5gHSM3npe1/V4IayuwCcvJ/G12Yx6oE5qZnZn/AG1ZtYXM4u7inlv49ekeomd4uASQLuGd/LTWBRMjKd6bitw+vreJS1JSS5qB1B89G5QKepmdn1L89B5QGUtyWKQ1f1s4HyvAp2cQ4AISL2vUh2bcXgE2YnMWfkN+fIMxiE7EqLVcgs7nSl3r4cohiFqUHDgh71Y3LWYPpyio9kzQxUa3cO29yHrAynMGLu70o471C4Pp4zL3e98VKttWPUpL1KdmI3srX01jAYuR+ICgNRc9BvX6h6ViXdS+bMKgBhfZzUDZ9KxNFSo86jo7PyLUeCJlJSQVEAkhwQfIByN7teACJLZnBBcM4drkhvs0GYA0Y1oAHrQONv5iU9LAkrJ2L3HLajQKiksHcAgqIFKOPPlAMSEDKo0JGotUUIo7s37RkuSpRDBJABpuNBVvOlY9QC7FJIUKNQXF/AHxhiZJFgkJOUFstmIZyNH3fUc4iwCcg1zukuzJLFzS4tXYuBzhWZMsCHALVV9OX7Q1iFMSwJrcu9CLZRoXNS3VoCuWfh7oygi9xsQd1UeCPZTC4Oa4p1SRyLt4tyjInIUCkOwZN/zXLg5tW5/SMiVWo43ikpkqe9Uhq1pU/PX6xTpYqNR0aLTxfB+9lnKO8k059fDTlFURcU8IrOm0loyWHN6xko1qecezJnO+8VD/ABDDIRkAfOaq2Gw6wlKIetYjIULEsLxCWHsdYijjWrw1gsIuYQlKSQWsLP0rvATKa9Pv/Edj7F8GTLly1ZBUZgQKkF6k8wQKbQMxtOwfA0yZQN1EAk+DN5vFrmIZzeIYcJApBFkENEbVvFYDGzi4xCZCAfhljMW5qLRqFYbicqZ/YnpnocBQm3GrivrnG2x/Ap+YqkYpUtJulQCv+0mojbcOw5lywnMVkXUWdRs5ZnMUaztH2gVhcOFLS8xZyBIPIkl9gB9I5LMqCbeO7vQB46V7SeGGbhxOT8UglRG6C2bxDA9AY5bmeun6evrFZ06EFtPCu52+8eywVFVWNNOugMeSZwAatamgpd28/VoJMVVQrzenPS8QEVLIfKyhTQGp2HO0KpAIzAB2raPcz1ckAEi3lyAtfzgYU4NRSjeZNCb9YYrCsVcJoGDmlHFKsRePUkGzUoNn/Ef3ZoU99V3UQDQmjWYbeUZItdyBamps9/55QZOTASxAbR67mxa8EFS5JUdwkC7a0cn7GEjiHABY8gz/AD8+kMYUJL6DkfK9oKLJIo+YkGjatahB5ueekBUoXO+opZj4udPKkEk5m/xu7uDoQ/Qg05R6qUMoJL1AJAPLm+asAGdNf4VJGZzc37zX6QeQAzv3gLNWpCWNBTugxrEqzgqALFhWur+BLi4vtD8idQpzUIFGdmdbeDCv6CKNpJxACk/lJqakgPp3idqWrrHpmgAAal8xAcak03LfrCeHnqDOUG5s1SHJcjQb+UEzAgqAJL0qGFLuAKExFezJQFqWFDU1Du2vhrAZyFZmsFEBgRVn3rf9YcxQqkFmLaka18NB8okn4syUGhajmoegran0gE5Uw1byCDalA9RU+qRkOykIN3AvQGvPlu5EZBWpkSy1CCNR4P8ArFX4/hCidbukBjpb1WLjnHep3qetn6QpxuSFyCzFQLiz22FqFvBtIMxThKd2NBziQD7j9IhLVDAvSoHl5wRa+yWClYh5SnVMQCBZygsQoZrlKrgVZVHZifinAVnNPlyZctKC5KVBVRXu5QHBa2lo3HZPgSFICpjpUC6ZiCyk0uCOrVvFg40ZEjDFOJKlAghMyWC5uwULAnUihru0O2o45xGeZkwkpCSSSwDXL0GgeOwezniKV4cAqdQVUWCe6khgbCptsY41NmFSnUS/nYfoIsfY/iAkT0ErZJ7utHqD5+qRdxnHekqBtExGt4fPdINn01F42UswbSbpEWAvBSphCGILrG3LfaJoaXKSpJSqqVAgjcFwR5Rw3jXClYWZNlKFvhO4LlJ8Qa7FxpHYlcWyzEy1SZgCgWmAApB2UQXSeobnFB9pXFpE2ZLTKUlS0AhZFRcMk0qxryfnDE1TQjoaVFvD5eMeSyc6hrRq2pT+YZl1FWD8n3NHEQEsOQwo1dTS1AYqJyUdRuczEv0FaRhltTm930v61iQRQU01b9Nh84zMUqa412FGseT+cQBVhqE1uaUB02iMhLuS9jXK7VApWt/nGwlSy/cBzPR/+ksDu5NOUKrS5JzFiOlqM1Nhb+QVVJFgR1bbTrDEg1qUkG9C9ee3htEFLpQWuw66auf0vETO+VWa4YOxAejNFD0tqGhTb1pHq5LJuRlUKuL6615mkBlKB2I0v17r015G28epWFOTV3+E1LlnpcPtzgB4aVkScoKXpXY0ZnsQkUicxD/iv99tmGsGfvB6VDKKrNQau9hBJSqMA6tBcVU9W1ZT3NTV7QI9kvRl91jQA6MSwNQkEDzHWDYQl794MWah5HyId4gpmKiFJGVRFfi+JNMp1Is7nyhrCTCCzd2utmoxpr+njFLymLCYpTUqVG7Agkj/ACAe1HJ2iU1KiVByztyLU0cEkm2xDwfDMkqY0JOh07zGvJm8rQBRWBlKne7M7PbY0ahpbYxFESlhlAOh50DdHDgCxr0j2MUPyILMzP8AiFSGfVtoyATSgkZrG9WrZNPPnDWHw1HLaMA+lNuv6mIze61BTRjQblxXT5w1ImA/iFxQkUJ2L35DXpBFRxvZjEKnKEqUF51d0JUGr1sL30eIYbg82TNKJ6CiZ+Q0tqDZQ5hxHZew2BKlGcoWdKaM258mHiYtfGOBycUjJOQFNY2Uk7pVp99YuJuOWYXFBMtJrTY9dNR+sKdteLhchCLh61GgGmteW8bDtR2anYSo/uSPzAVTtn/8rdI59xjFFZuWFL71tpCLutNiZwzUHyaIynjJhD29ecZLvBl0j2fcXJKkOpgxyio0D7g28o6dh8UAKkADcx84JnFNiR0MExfEZkz41qVpU+HjSC19CcV7T4aTLVMXNTlTsXc6AAXMcw4x7T5swkSU5ALEsSbirWoY58oKNklXQE+HW0WuZ7PZ0uQqfNWgFKSoyw9gHDqOp2gXWlVxmbNLKUou7sWfwGt4clEFNC4DglvsKC31jV4WWuYsrQgU/CmmjAAXO+urxrlLUioJSfKCLkFOEsqxFDp6EeSwHJqTatOTX2ivyePzAjKQknRWtvIxI8dWKhCPmbNz3rFVZXYC1fk13GlKPHgmO7UqzA8nappb5RWFdoZl8svqx/8AL6wP/wBfm1LIrfu3+cBcpc0qZ9CxrWxs/qsEQhwlQzAEkUIo7gDoTFHV2hnu/du9Ei94lK7TYgKKiUq5KTSzOyWam0QrZdoeKzJUxORxmQczi5Lh9bGoIjV8G4ktKihKVTFLoBckklyNSS9oljeLmdIV7yXYgIUCQAskEli+Y5ElLE0zPCMnCKSqWhJClTkpYDTOSlIPNmPiIqLchWcAo7zKymhAJsynSALemjaYkAKKUpAOidgcpb4XcDprdxDMub7mUvB5kLRLUGWUlOZQfM/PMNdqwH3p94cxYki4+IfipQ2Zm/MbRGoXKKHlXum5u9qvTu+MMoKACcxzgP8A7MavTYG9/GMlzaqHdIHJqMw1vTTa+wJSRmGYJBALBmdgwO1bNpTeAbkS1EEgZU0JGYWpq/2MOSprEgEs2a2tQ1dBvyhRKtil6HKXFrZU9RqNoLJD5kqypJtcsaOSpxYFVH+8RRRJVnSXoo3rbodeVb9YMcOmhL6uN9SGDk6U0gokgqAVZyzc3e+rsOsNe7TlJFFEMANDUAVF7QUkJJRcChbvNYk1Jb9bX2yIz0FnAL/EXetgp683+kZBGolYgk3Lilx4uehipdo8XnmhALplhr6mp8nHzjbYnifupS1FKT3WA56F70MVDDkkuaub/ONM6uHZbttjMEwlTM0sH/kzO8ite7V0a2I6GOxdkfabhcWUy5n/AA89VAhZdKjSiJjAO+hAOzx8+NVr+usSVb1X9oJX1vMS9xHJPaJ7PwAZ+FSEipXLdh/sjb/Xy2jT9g/adNwxEnFlU2RQBZcrl/daeVxptHaQZc+WCCmZLWlwaFKkn5EEQafKC0gUHjX08eplkfzF69qnZA4Sd77DyiMOoOSHIQoEuC5o7gjSKFKm5wGIiMpn19IGXjJkyppGKXAdE9jWISJ05CrqSCl9WJceTHzhj2x8Rmy/dyEsJcwKUotVRSwyvoA4oLvFT7AcKm4jFp92v3YlkLUrUAbDc+UWD2tcXRiJ0mRKUF+5CjMUmodRSMr7gJrs7aGEXpSuH4hUmWZiWCipgb0IKTRm1gsntVPAZSZcwMzLlpV5FgdbQWWhJGRQoBq/hbp84bThMOKe7Q/ME08TeKjQz8claiTJSkbJpt99IxH9Or4jMR0AUPqDG+xHC5Ex2QJarjIeYulRbKADteNHxDgk1D5WmJB+KXXQGqb63tQxFO4bs9Lmj+1jJBV+WYFSj5qDeURm9i8YBmTLCxvLWlQ60LtraK/mpDGFx02XVExaP9VZYiJTOET0vmlLDXpaFbAlosnD+2k9PdmstKqKLd5rEg2Kmt6aHZbDS5/E5EoOqUqeGJDOhJKqjR0pqIo3HGuyakr4Zw5A/vzUGbN5GaQ5P+iJR/7TG67P8BCMXPmzJATKwoWpBLuUgLQORcAnkUiLJ2QyYvjfEMUFuZIEmWnYABBUOWZC26mHva3jRI4fiLBU0IlJ5lSnV4hOY+EFcUx/E1y1ESpjmb3lqCsxBJIy5ifiapN6i0XTBcNlpwaJnvVzJ5UHQpWbca2DOXMcoMMYTHTJReWsp6fcGkVM10sqcDm9VA3qGpRnfTSJyMJMm5kiUpZp/wAtBVR2ct8IBoST9aU/CdspgH9xCZpd3Pd0ajJuwHkKR1nsThxIwWMnpBBUks5cuElq/wC03TaI1VewkogjMxoQLXINmVT+IfkKdRIZKWS7gVrTk3LpCUuSlIDkozWoAXAGu1Wr94LJSPeHMTUC5LPQGxqKWrAPYZBFQQDrR7gWe9t4IhwkA3cFz50GlPryj2TMWCUhmqMti1nzeUCSSDRQDVcVoXfU+gYjSSgSSQ4OpJD6kVAbX1SMhhIzfiBspgG8TqdNoyIri3EcYqcqj5R8I+5gciRZt/VHjxDaecFSq32jbimiZoWg5WLPC8xLj1vEpJ0PnEUYmpD+t46B7LO3Bwqxh56v+HmKoSf+Uo6jZBNx47vz8VvHqQYo+tmBGhBHnFN7fcBwpwsyYuSnuAqdDIL3PebrekVr2X9tz3MJiFOlVJUw6H/41F7H8J8NRF77Z8NOIwc+UFBJKCQTYEVryiNONyfZ4mbJl4hOMQUTw0lGQ5jMyqV7pXeLFOU5jyNBFCmJIprtDCcbNSlIQtaUy1lacqinKohswKWOZhfZ4CUgF1ElwFBzfr8xBlFOtLiHMDLKQ9hy06jaDqQAKMRr8v1jyaxFWp4dIQRWp9Ta3resMSp1flZ/P01IQSCFUZvX7Qb3ZZNxzevh5wGzlzTRttQKwxg8QSTZN6Jp+EXBIhLDqLasKacjSCS1EqU6mrqPr6pBTPEMDKxHemAZj+JBCVb1ahodRFf4j2enITnQy0/4/EOqb+TxYkLZVajY/qOfKlfD3imJ93JWoNmYkONTpfcwIoA5w9wfGLw05M1JZaAVJrYlJAPWrwkYYxBngSzMSsIIzSs4ISU0S6M1090ClKQZP8C44vDS5qZalJVMVK7wNQEFZPzUPKLN7S+LrmYXAS1qJWZZnLP+SsrDwBVFGMxORbodR+EhTBFXPdbvAhwzhucb3tJNKlSypKlykHJmYJKggBO2gFzprFVXFYpRvXqA+mt9I9kmWWz5hzSx+Rjqiew+CxKFTpaJkuWEjKQcuZiSVVBFiKilI0nEfZsGzScQwNhODaP8afH8OkKTSfDOy2GVgTiDi5SZhWQmWsKBGX/FDqKjcBmtHTOFSpkzgctEpExa1KZYbvEoWSshHxMFABmzUtHKMFw9WHnSEoWhc+YvIAjvJSSQlMwqF6q2FtY7D7QZaScLJWEryArOY1dRZJA3OUjyrBcaCXm7udJSo90pUClgCHooPQchE1qDgl3KdFfDQ6saGvytHsvMU5CVqAYjOqYthQsn3hLVqwpUERgmMagjukhX1elwkMOYrzy0xOKHwuroQxcuWJIdtfK1XCualSixIZg6q1oAK2FDu/lGXK1DvHKxYPlYsLH5bQNcxmzEvuKZnBqRfR+TQDOGxKlVNgBZyCA9X1rvVtIyBomgZRdyWS1tS9aAM7sfGMgtcnloajV67xIJS9CYgkHYGMQC4jTkOkiCFAUOkeZS1fpGIUYiiIN9x6eJBVoAhfeggBeKNjwxfxDaorZtYu+K9oylcMn4aaVHEFIlomB++hRCVFR0WEZq601ij4fhsxCwFMl3/EP3hjE4cajkR+0UavhEoL96FKYJlLWOZSlgm9+8/QGIzxmMpDgEJAL0ZyVVJ5GNviOzQOBOLkzMypUwonymqhKvgWN0l8pPPkYrqy9zEFh9z06mlvrERhuaW2I9X6wLh88qRVVUsLW2Pj9oYVLYCr9fv60gFFSC9qeXWG5UgWY8h9+n7R4hD0dNH+dN4YwsqtdK00oW86wBcJhEsU94MXa/gD0jzGzpcqiy5NcoZ6AGoen7awaYsiW7ElINhV6sw10EaPC4aVMlKXOKjMUs1BbKABoQXcnk2XnSKzFcamqpLSw6Zlc4PhP6vHvhpUgTJoTm7pyEJSUuTnLXIFxcUjVTMGR8C6Q3wDtBisDN97IXlXlKSSAoEEgsQdHAOkEWdPsaxapKV++konF3kzCUlJBIDLGYKNjYXvDHtr4cmVMwOHQ4TKwxSkmg7pSmh1LJBI5p3jYcK9uM0MMVhpcwfmlkoPXKpwflFT7f9uFY+YvKFIkqy5UKykpyhszixJ2NqRRVcNhastKsiVJMyYlObKgtWza0jrmBRg5Ale4WuegOStSgvJmZg7UDMPGOWcJ7R4jCP7iZlBUlSkkBQJTZ8z00YRcOAr4riH9xIlykLU7hKZQorNRKnJDm7aCsRcXbtHxVQORAPeA+E1Z2ehYXa8agYm1CQkgAkgvQFzV+oawPi9hOxHESxUrDAkB2JBDF3DIA+UIYzDTJMyYiZlSpJDgGhcaHZqxGmv7M8CSriGHkoWVZZi8QsqAcBJSkDxWsDwBje9t8eidjyAmkn+0SbEp73d6EkVao82PZb/7vH4hZ7ksJTm5DNNX81Jiq4LEqWFLUS80qmF0u5USu+gr5tGkbmTMzJD0Jag50YPU0FftSFe6VmocFqVY2cBqUBNNSI8ljMgJDVDhw7b2sGGvK0QVh1FR90FKSA5UAp0ioBJAbLSnU9Iyo2CUmjmpXR27ztqbu5iEzErDqBtQk+FKUI8W+kQUo5VUdTu4AvR3Bq7jX7RB1M+VxQMC9WZiBq/2EBP3jZQ9W0rpfatvOMiJlukaNW9yBatWYHaMgOcAEbev4gsuW5G/WFJUxtAILJUXorwPSNVzN5W384klDkj14ecC94DQpAfURiARXTcQVk6RX5vHqKjmLiDomA3FYDMTlLjyeA3PCsSlQyK+MAiWfmxO/8ROXOzBizxp5KXD6aaWh7DTAosWCvq2/OFEkY6ZIWvIwzoVLWkh0rSsEKSoba8iAY0JRG/xIzUo41Ovpo086VDRLATsqrkA0Lef1jck87erRXFRteGYnMCkhyCPEbRMDxHiKQ5LH1DaaDbTlCx0FtWA+UMylhmJZrG9uYNBfziq2OEQyge61LEvahGhOrQQ4JCn94hKu8xKmvSgo79DGYSaACB4jf+ItPBuxU/ES85mpkhZCkvLzqNAUqbMMp1F+kRVE49wfCy+6grTNIGVKDnvvmta4U0K8M7B4qdMSgjKDdR0D662jp3CPZcqRO97MWmaAX1cncg+dz94uQlJQKBunraCSuRn2UpD5pkymxTWnMUryiXBvY9LmuZs6YDUBMsA//pQrtYR1QF+8R0/aG8FiCxDNsQIixUuz3sxwmDIWEmZM/PNIUR/qGZPUB4sKMkt1OO6HzFg37Uj3j39UZav6YSkrBDGakrcakJSQ3iT0jiPafsnxeZWeo4kCrIWGHMS2SBfQQOF+4l7YMHICkoUqetLtkT3TsM5IDcw8ce7RdpVYvETMQoqQqYaofMkBgkJFqBIGlanWNViMOqUWnIWg65kt9QITzD6xpmr52Z7RzpGDxElEtKpWJdC5neSUKWkgkFiCop05CA4jjWVSQUEiwymulWdrD1pUpcyYBkzKCVEHKSySbAkWJbWCq4gt+8Aquv6iBXRZOPw5SZmcDKl1JUoBaWNmertRqMdIumDw0qWFYkHF4c/03vgjMkoBm5koScgzZwuuVXdD8qcNkYyUtaUznEoqSFkDMpKXDlH+TOwLx03j3bL3nvkYabNnYeYZUtC1AhkSkJK3Kkgg+8UKnvEk6RIUmniilzc04rClKBC1jMKmrlNADW7coz3KlMxd7tQMO9XwNNAYPgApcnMDnS5SoHmHINN2bceMRmysjJZgU1zMSktYkC2w0a7WNpyXKRzrv+Yd1r2vHkTykHKmlAA9iBoWAckjTaMiDlctVXYQ7mBLmAJNG7t/V4PJlUFPn4faNMCKlBtQ/lEJXdvYwdSa6kREvzhALEBqj9IkjvD94mlHr1pHmE7qiCzc4DxAym1NQ8era418YNOvRmbeFwrk/r6wDsrFmmZzoIzGyHDjWFEHx9WiX9QpmqBt6tAITEwbBYn3eagLgeDGAzC8YD5RkbfA8RCyQoBJNq3842eHIyuQMwuSWpT16rVXhqbj1KliXzqdxRgY1mi59m+MYBM0HFTF5RYJllQcPdqt66917OcYwuJl5sLNRMSGfLQppQKSapPIgR8nDpDeA4hMkTBNkrVLmJspKmO5HMbg0MCvr2NdxCSE9/TUM/jFI9mXtJGNIw+JypxLEpUKCaAHLDRYFSBQsSGYgXXtHxWXhcNNnzXyIS5AqS9ABzJIHjFMan36lFkSyE/mceTXEEyzEVCZaTRypVx4RyPi/tcnLpIkhCf8i7jmBaw1MVuf7QseczTyly7BCKDYEpJ+8Yaruk7tKiXc5j/ikkedoTncaXMZUqUlb/EAtII5gGh845R2H9ps3Cz3xRM+Ss95wCtBtmRQaXTqLMb2H2qcRkzEpxPD8TKCQkBfuVBKiVKu6S+YOMyFB2MWFWjiXaYSkgT8KpWajBKVi1QMpLxS+I4PhuJJV/QzJaauuWlUsvSpApuWIenOOYYji09SkKXNWpSCCnOsqykF6PaOs8NxueXKmAN7xAUpmN2NuvLeBm1SeL8AMtbYUT1pLMJiG55bDybSNbieAYpIzGS4vRgf+0F6co6gpPdVletnd3DMPl5xMvleYCpSTlA5sCDe3rlEp6uNrQAWUlSFbKcGvVovXEuy2HwuC4fik5xNnqBmElwEKSojuDm1erxaU4ULdC0JWkBgFDMGuxB1DAO37Lr4TLnZQsFSZTGX3zlARm7qEZgkECjNv0i09QuCPKCzlyhZoDdQr5H1qxanSXKWVVAof8aBy+9KHaDYrupCnT3iAxpfl9xq0KJWogy1GqElSSHIIuQFf9QLE/m0ERQhhlZSzB7EqFWvRxUU8/PIyRNIXWgDZSzZionMCkj8oGti0ewHKErqWHgfo7RsJS3s1taQgv7QxLuOn2isHH5MNax5LmPp5xGSKn1tBRKDWjXQilQEZlo+ot94AkxNCi8REkqJNTHqkeEeyqFXWPAs16n6GCpIQ1je/wCkBm8vEQSWp7wpPVX1vCCJjM5iCjbrE0iJoiCY9J5RIpiKogxHSDZSxpEQmCKFD60EBmFxa5MxEyUSlaFBSVDQguDz6Rffab7Q047DYeTKBDpTMnizLsJY3CS6nt8DGhjncy0QXFojmiClGJIHryiEw1iAEwv5xFtT849VrEQYpGy7PcKOJmhJ7stPemKp3UuHZ9Y6VLRKByo7qKJDg6Br2cefKNP2SlhPDgtNFKmKzHdiwfehix4nDJyhWUOw53UUmlvhpDWsw4mSahJNqkOzMK+h5RGZiBRgQKjwamtSfpC8uaQSASBlXalrQPBqPu5muVmeoHw6GmsRo9OP9xJ0SksptOg508IEVurvEZtHYNqNjypEVTSEu9SCfmkfQmMnCibd5iefw/rBTYQpSFMxKXq1jS48L6V6QvMzJW5TapLg0NwKgC3LrufAK7i//sI8Mtun6mMxEkZilqOm1LkvUV0HlBCeKT7pZlvRycywA4NU9TX5mm+Q3xOWMiS1QiW3mofQN/MZBH//2Q=="/>
          <p:cNvSpPr>
            <a:spLocks noChangeAspect="1" noChangeArrowheads="1"/>
          </p:cNvSpPr>
          <p:nvPr/>
        </p:nvSpPr>
        <p:spPr bwMode="auto">
          <a:xfrm>
            <a:off x="0" y="-9223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SEhQUEhQUFRUVFBUYFxQUFBQVFBQVFxUXFxcVFxcYHSggGBwlHBcUIT0hJSkrLi4uFx8zODMsNygtLisBCgoKDg0OGhAQGywkICQsLC8sLCwsLCwsLCwsLCwsLCwsLCwsLCwsLCwsLCwsLCwsLCwsLCwsLCwsLCwsLCwsLP/AABEIALcBEwMBIgACEQEDEQH/xAAcAAABBQEBAQAAAAAAAAAAAAABAAIEBQYHAwj/xABCEAACAQIEAwUFBAgFBAMBAAABAhEAAwQSITEFQVEGImFxgQcTMpGxQqHB8BQjUmJyotHhJDOCkvEVU7LCVGOzNP/EABkBAAMBAQEAAAAAAAAAAAAAAAABAgMEBf/EACgRAAICAgIBAwMFAQAAAAAAAAABAhEDIRIxBBMiQVHh8DJxkbHxYf/aAAwDAQACEQMRAD8A5aKNAUa6TNhpwoU4UEhpUqNWAqVKlTAVKlRigAUqNKgAUKNKgBUKMU+3bkjx6cqQHnSitBwXsnfxUGwpdSxDXAJVAB1BykzIgMTWoX2Q4vJmS5azFRCPmtkHSZIzcsw9fSoeSK7Y6ZzehFdZ4P7HboIa/iLakbJbQuJ5Au2WRMfZ5V6cR9kLxNq8piSQwgsYiQeROvhP3Z+vDqx8GcipVq+NdisThhnup3QAJHwlsp2P+k1l7luJGuh1MaVpafRNUedCnRSoAbSo0qABQp1CgAUqNKgAUqNCgBUqNCgBptg7gUqfSoAaKVAURQMdRFAU4U0IIoigKNUAqNCjTAVKkKVMBUqNKgAUqVGKQAroPYnsS2JC3b1v9U2oLSndBj4RBcMJImBEamarvZ72WOMulnkW0WfhnMcy93XT4cwjxHr3+1YCTA0nbkBAAA6CANK5c+bjpdlwjexYTCJbUBRAAAA6KNlHgOle2bWKjXr3Q1Gu39fMAV5ryHTHG2WRvCiTUBdPE7+A8TNR8VjMvieX1n6UPJrY1ibdIsMXaDqVKhgeR+tUHGOxOExSH3tlBcMj3iKEf5qBPr99SrXEWAltZn6afjVhhMUH5gfjRDI09MU8TXZwzt37P2wIFxH95ZJiSNUPKeUHr186w7pBg6Ebg6Gvq7E2lYBWEiRofA71wz2p9nFwl5Wtg+7uZjLSQHzFss8zBny8pPoYc/PT7OecK2YKhT2FNroMwUqNCgAUqNKgAUqNKgAUqVKgBUqVKkAwURQFEUxhFOFNpwpoQ6jQo1YCoihRFACpUqNMBUqVKgAgV7YexLLmhRuSxiF5mN/LTU14VqPZ9gw+JkicqyB4zE+WvmfnUydKwR2HsLw82cOi6bSTqIJ1gg/ERpv18Kt8fxDIYBEkxFSgMlsAa6dDWWfEh366x5coFeNmnuz0PHxc3+xaWb7PrB/D7zT8WSsET68p+lG3icoiIO+425afKl79WkZlJImDvyBOv18awqzo2n1ohNiXPOBUW9c15n7tdZ1qaSACTBEH5/mKqncA7wNtTUNHVCvoetpmnRj66+X4VK4diWFwCNCNxvM7R5a71DDhSCzc+nKf7VO4Z3nOs7eB151SRllqjSJcmqTtfwYYzDXLULm+JCVmHXUeOu3rVnabznwp90ztPzitIzadnmuJ8ucQwjWnKOpRgYYEzB5jYdai1u/apwNrOJN2RlvMSEAMoFRAeexgnlEeNYQmvZhLlFNHK1ToFKp/FOC4jDC2cRaa0LqlreYr31ESe6TBGZdDBGYaVBprYgUqVKgBUKNKgAUqNCgBUqVKkB5U4U0URTKY6nCminCmiRwoigKNUgFRFCjTAVGhRpgGlSpUAEGtx7LruXFGJabe4zZZDA8415f2rDitL7O5/T8OBEe8htYMEEDntmyA76HaoyK4tDXZ3t8TGHuEmSttj/KTWSwN0fLYep/GaucRfKq6EGSrLG+pBHlVZfFuwkvcSQoOUMuYRqZEydjXi5E5Hq+NKME7Lhb6EAHeOeu/KhdvooBzADqIAmuZcU7RkOSgMCYJ2In+1TuEi9iLJZTmUKFMzq4AmBziani0tnRFQb0zXPxFScqnnoBud/6UAmY+fXSdY9RXLsXxO6khjlOq6CWMHWJ2Gle+A7YXgAsd3QSzWwWjTdonf061Xot7Il5CTpI6JfwOkiI8Dz18KHB8ZlfLc3Pw/va8vu08qx+C7Ru7kF27slrbLDKsSYCDURrOu1WF7EQ2lm8xBEd22rAQYzC467xy61HBxDkpqmdHt3p2I15E7+sb1JJkdD0nWshhuJXGOVLF+dP/AIx5c8t8xvTl7UFiFe3dttqCLqkbHL9+9PicjjukQfabw63cwzOw71vVW5gfaXUHeY6bVw7FgQ2kaGQd9uddk9oXFAMC8as+VNZAWTJPjoCK4xifgf8Ahb6GvS8R+w5M0alR0n2yOZ4chMlcKxPm3ugT/JXOa6H7bNMZYX9nCW//ANLo/Cue1th/QjOXYKVKlViBSo0KQCpUqVAAo0KNAHiDRFCiKRTHCnCminCqRI6jTRRqgDRFCjTANKhRFMA0aFH8/PagBVJ4dfZLqOsgqwYR+6cx9IBPpUqz2exbWmvLhrxtru5TLsJJCtDMPFQRVcD0+7mKVpjpnaH49axInvqFS33biuousSwYzsygBYBMamQYEZHtC2ILG338mpCoAFidIA7omNzFD2b2hcLZ7kZWGVOZ0Mny70a84rZJw225uNmdczGWQlSATOXpGpAGsD7vKzVjlSPQ8eLmjnQ7N3wyyioWJgNdliPEECK3PZ/hEYK3na8oIkIlx7YGaWkhSJPe2MjbSaZiPcWO7aUtduHKGZy1xpO2p7ojXSBptVwOIILQWdQx8Bz5z4CsJZHJUd0MCizG/wDQ1vZheJ/VscsCNZ1O8lSIgHod5qSOyyLH+DS70dnT/wBiCKuBhPfOzIwUqNCI16Anp41nh2ouKxS4CveKh4Kq2UxoV8RS5SfQ+EI9lgvAcolktp0CyE30UkZS8n0E8wK88Pgm2cuP3CTz/eG4331q24VxVIIJBzbg7EHrSxFld1Pd1kblfInkPztWUpMpwV6J/B8WqhQYUBgPLQRqfNqidtcWzr7tWltNeZjeCDvEnWvKxYLCTyP8q669NRz/AKVSdtyFUXFch0b4Qfinu5j0AzeulVDbSOeUEpWRez/Z+5evHDs5Fm9bbMTLQYJUASO9IkH901C7S+yzGWVc4fLilykQkW7oMf8AbYww/hYnwrYdhMQWe0eZaDO8FT+fTxroXM+f4A/jXTDJPGcXkNTl+xxP22XJ4ko6YW199y8awVfTPGOB4bFrlxNlLgGxIh1/guLDL6EVzvj/ALIDq2BvT/8ATiNPRbqj7mX/AFV1Yc8VFRejmlHdnKqFT+L8Hv4VsmJs3LRO2cd1v4XWVf0JqBXVdmYqFE0qABSpUqQCpUqNAEcU6m0aRTHCnimCnCmiRwo0BRqwDSoUaYBradiewjYwLexDmxhie6wA95e/gkQqfvkGeQ51jAmYhf2iB89K7p2+shbHdZreQQoUjKMoGUBSNtBsRXL5WZ40lHtnR4+JZJbKfi3srsC4j27ty3hwSbuYhzlAke7aO6Trq0gb8oNs3ZPCYH/FYWxNy0rZQb1y4dhmcC4xAaM2ojc1isb2oupZtr7681x8OrsgRCAzICSZI7pnbfWNedL2a4ricQ+S7cf3aJJ7xznUKqk8p18dK5LzTXejp44YP7fcn8R7cXsdc93ZzKIJYyIUeJ+Q9azPEsCbfwnMBudfvHLzreYzDBQRaVEJUkD4S0LMCB3m30O8Vg+I3TqPHUc/IiurFjUF7Tny5ZZH7vg3/Y79FGEtPhrhN8//ANAb4w2re6VNl1EBh8XU8rLi2MNosvjPz1+gFcnwJyFWtyrBtw2WV3ynrrz3HjAjofaANdWzfClRetJI6MvcjWD9kbgb7DWOXPjfK2zq8bMkqS2V3CEu4jF5rehtqwU8gXUqxOmvdMf6qGPuYhHC3JDaAgKdZEzoJg71ediriYcNevNlLbZjGk6RJ3I6cp6U/j/afD3iLllGuQYzKsqYzaT5setRW+hyySvsqcDgb1463HRAGMKcpbLBOYxOs6DTlV1xDsyWtZZkqswZ1zDNIjUifUGqfB8cusYtWCQxUSxA7wkmdNjtUPjPau7ZCA3bE+7UBAS7FW5EDfVfp4UuLb0L1aWzzdXsNlbrAP5/Jq94HjWLlTPIx1B/4NQez2Iv4vMt62BpOpMKxyx5fZnmKtLqKjjSCAo1jcDMwnyP31ORLo1xZHRc3GAtSIJ1EgnUEATHX86Vz7tHjZuMpaIJEwTuT06yK1eJ4kCjRA5EafF12ESP/GsUmAu4hmKWzdzMxGUiYBiTJ02oww+Scs6R0jsvbyXrSj/uz8zlH58RW9bc+Y/8QPwrAYK9/ibMusm+pYbls2qARtsTPRY8ugXBqfT8R+FXM4WxtPVq86WaNTyE+lZgDimDTEWblm6oZLilSD4iJHQjeeVfK1kkqpO5AnzjWvqh8WoWZB8jXA+1vYu7hM1xSt2zJZmRSrWgSYzoZ7v7wJHWNJ6vFyRVpsWTFOroytKlSrvMAUqVKkAKNCjQB4URQo0imEU8U0U6mSGjQo1YBo0KVAE3g+FN3EWLS73L1pPLM6gn0En0r6B7f4pbWEvPkDlbbHUAwv2mg6HKuZoO+WuP+ynBe94nY6WluXT4gJ7sD/dcU+ld54lhxctkESCOfSK87zJe5f8ADq8dbPnLhGJytmUjMdc5glgBG51ZYJ0rWcMuWiphURjqyqAJ/eEb/hWW7V9n3wF85QxsO0oY+E69yeR6dRpUROJGJnWRBAj6bHbTnWsWpK0RKLi6ZqO0F7O6qupbLlidNN/CIJ9KzXHrg96SY0ABeAC5H2mj4mPXc6V7rx1VRmfRoCjl3eYHTx869ezPZe/xDG27eIt3rNoqbjs1t7c2hyTMIJYlRPQk8qtzUULjbL3sJ2C/S7YxeIZrdif1arAuXgDBckyESZA0kxOgidf+k4Vx+jW5HuANCxY5AQDlnXcr86ue2OMXDYVghyAIAoXZQBAAHLQRHlXDOH8Ta1fF0Ezm72pkqT3hIg6j86VywjLPJ70jquOGKdbf9HSu0/ZoXVJQ6KqlYBJgkJEem/RTWKv9nOI4UZMM36sEkKRbJUsQYzMDPLw1rpXZriAvZmSGDAMCDEbd0TsZPP8Aa51fX8XZtoC5XeB1JHOTuJnfxrK5Q9rK9s9/0cMt9muI4gxev5FJ1HvGif4LYyk7aVpOz/YezYhzNxxszAqFPVVj761XFcUL7j3aEgEmQo7usA66RsY5mfCmMbuUZkgZxBUAZSO6QY2Ou46zSllk0bQxwW0v5EmCye8y6iQsQP2sojrqo18DVbxCPenU7AGPAwRoOoiegFatsKUtnOdczMTv8UnWRpBKnlERMSKwfFeIi3OxgMI12AA26z9PlEU2JtFTx3HQGGuvP5/2+dT+H44YXCe9JghYPXMcxMddSaytq8bl0Zuvpp4VadqsI36JYupJtMbquBqEuozQx6ZlPl3fGu7HjV0ceSdqzfWhlxFrVAT+isQBLmbZ3PLYHyRvTo974j5D6tXO7tz9baObezhSFC974W1J6EKfRW9OjXviPl9Cf61zTa6J4uk/qeMVB4rhzcXLmy8/A+fWvTi+O9xbLhGeBJCiT8hqfIVW4/inu7Qe8oRokodSJE5T1NYttG2HFy2U2E4PhrBzXb166QdFzZEnfQL3jGnOrD9Ns3f8lQt1CdIAzHKCUbrKnnUrC38Q4BKWrI6OZcD+FQQPKa9MRYVyGJUupBDKIIj1MjfQ9ag7Pzv8Rxr2jcFtYe7ZawoRL6OTbHwpctsobJ0U5102EGNNBka6D7X1b3mGkGMl7XlJa1P0B9a5/XsePJvGm/zZ5OdJZGkClRoVqZCpUhSoA8KVAURSLHCnCminCmQx1GabRpoA06m1K4fhveMZJCoj3HIgsERSxAB0kmFHQsDyqgNj7HroGNf9o4Z49LlqfwruNw90eVc09m3A7eFu4hzdVyRbW20AZUYe8Ktro/wSBIELr3oGtxt91OhB8II++vK8tPndHoeNBSjV9DeM8Nt37bW7wDI2hB+o6HxrAt7GWJm3i8iGCQ9o3GEyeTgGPHx1rZ4fEMzrnkQduR161d3+JBd+cVzwnKHTOjLj5UZjgPs7wWCYXDmv3ViLl8qwQjmtsDKD4mSOtW/E+PqgMnUTBA5+FQuL8UU6zG/P8jrXOeO8XLOddAN/lVJSyMlKGJbJPtG46byW1H2u8R98fnpWBqZxLG+8PgNqhzXq+Pi9OFM4PIy+pO0X3ZXjhw1xSGaCwkaZN17xk7wGGg9a7Zw8WcRaDqJGoAJPdG/3V861ruyvGbuGXKhkmHKzyOgB6GBPrUeRhU1a7FiyuLOtXrqW30AiNYAjLlifuT60v+qJOXkWBJHIrOu2kwJHiawF/tkjRJYEZgRGsneQdOmv1qhxnbBwxUL5Ek6x4R1ri9B/J1PLZv8AtDx8BTJ1PTMOQEDoPi16xXJuIYouzEmSzSfwH0+VDE8Sd8zMxJO0+f8ASoCXoIJrWEFEzcrLrs/wK/i7uTCpnZRJJIVEGwZ2O0kbbnWBoa6ZwjsFibWCfDsbZY99Wzkr70CdZHwsdCOk17dgMmBwKXSJa8zO42IIJRU8MqqNOrN1rRYTtxhnME5fOn6jT0jOVPREs9nL36ucixh7dttQcpUnMBG8AwPWtRd3HkfwoYfH27glHU+tPujUev4VzMbk32VHHbt5UmyguMNcvdzE8ozECfMisDZu38RezYtWs2sOVd/eEBrjSSlpVDERIDEnkFH2tOpxVFx7svbxQ75cHrbcqT5jY/WppGuLNx1/py3tp25Zbqi0ToS0KYEEFQCfWo3ZHtrN3NffvHuhZgLz9SevhW34h7P7TArl/qemp19a5fxHgowXEf0cp7wOiOisucmSRGg1+E8thWyhBxopZ5uZ1fjOAs8VwzW1cBxBR9zbuAaEjcjUgxyJrinFOHXcNda1eQpcWJG4IOzKw0ZTyI8eYIrrnCsR7ply27VvkQtn3RjwaIYeorK+1nErcfDEfEFvCeqzaifUtHm1PxcrUuHwyvMwrjzMFSo0K9E80UUqFGkBHo0KNBoOFOFNFOFMzYaVCjTAIqy4JhWutetqs5sLiZP7CpbN0MfDOltf9Qr37Pdn3xS3WDBFtwMx2Zz9n0XU+ajSZG97FcMGCwzlwrYjFe8RsrqRZw9uBkn9q4zLA0J94m2U0nNIaR6km0zZdVLu7HTd2nvRtAypJ5IKs8Fx7KInSdm1X+1VrOly6RacMROqsNCN1JmQYiNNdelK5wyT3xHiuh+Wx+7zo9s1Q9xdmlw/FLbnSFPTkfI8/Ks/x7jepUaDXz6UxsOEHd18vi9V/pIrN9rMUvupmHJAUg/EPtSPAc+sCuWfiRu4nTDypVUiJjuPkZgdSOVZrFYprhlj6DavJZYwASegkn5CrHD8EutqQEHVzB+Qk/OujHijjMJ5ZTK2lWhs8Atj/Mut/oQAD1JJPyr2PD8KhMHOBsWzSdt1mr9REcWV/BuF5v1lwdwagc3PL/TU3gdhjcu3Gn/Nsrr0Iuf0Aq3sJ710TbMfkPw0H3VdcH4et18YgKgi5a7gPeVBbUq0dJJE9ZqU+UhvSMxxHAKSTE9OsHWJqkxWEKgNuA2jR/K3IH7jE+A2vE8G1tjI20YcvA/n8aoO0XFVtZUUjMyzB1AXaSOsgx5TypTimtjhJrozN29mJk/LWeg0qfwrDhWFx1kj4Rv3uvpv8utUQsPdYwWbfcjzPgPSpWC4mbRAuEugOsEFgJ1Kk7+R8NRWUUky5Ns6WuIdcMqjVCSQeYnf0OvrNVBrQ8DyXbKvabMmyEdTOhHIgZtORipOL7NB4FshHImDOQ6Tr+zpzHypyx3tEWZnD4p0PcZl8jp8qucH23xNoxmDAftfn8zVAzQJIjSYO5nb8Kj1i4p9lWdHwPtJU/5tqPFTWiwHbDCXdrmU9G/tXDeIYg20LKJMgeU8zUPh2Od2gjSDJiI6bVDxJhZ9M2ryXB3WVvIg1iO1HD0HEbbwAWwrgNzAR1JH8408K5vax923qjsPWtDw7i1x3tPebPkzBSdwGyyP5V+VZzx8VZvg3NGhuoAO9qx1knbppyiszxPs3bxgLG49u4pKqwUOkSdGTQ78wR91TOIcSzEx8ude2Bu5Vj50sCalZv5UrVGQxHs5xQ1tPYujoHZGPo4j+aszxLht7Dtlv23tsdsw0b+FhKt6E12K1ieWs8jyqYLqXwy3FW4gEMjKGUsRrIOmgMT1npXYsr+TgcUcGo1ecY7K4m3euLYstctBu40/ZOsa7xMTzilW3NEcWZujTZoimWPFGminUyGGnKJIAEkkAAbknQAeM00VfdmOEPddXUlZkK4juja5d8MgMDq7JyDQN0hJG24Fhhh8Kqg7ySRJzGSC3iC2Yg/slelV3E8WwMq0EgzE6g8iOenI1Z8UuACFChVAUDTQKNBPSBFZXiV0liBy0/P31z9uzQncEx6W3AYZQXLErqASSTpvvrp+ArdWcaGWQQybZh3gD0kfCfDSuVhtfz+elTuGtdVs1typ6gxoeR6jwNaKdCcbNrxJVOoMH886pOJcCtsVvYl2bugJZXuzzJdtydpiNhXrg+JC7cRLogySSo7rBQWIK7KYG4012HOJxbiJuuSTpsPIU5T+gkvqeZuqiwiqg6KIH9/WqfF49uR+VNx2JEb1VC5m+dQUT7uKYga69Y5UcHYNxueUGWOvyryw1guYHqegq+sWYACggfn76Bl32btd53j4VA25sf6D760/Y3gye8xGK0LXWW1tsiICdfFmU/6BUHheC92gUiTu8/tEbeAG3/NajsuO5dXkLpA9VtEfdTg9kyHdosFYTCXb16AttGZjz0B7o6kzljnIFfOWLwL3c9+DLEGN+6QYAPOAAJ8K7H24v3sfi7OAsKfc2XtXsQzAhLuW4sJP2kAk+LER8NX3aXgSBXKKoAX4YEQGXbpoDWlX2K6PnbCoVcBsw1G25/CvJMEWuhDKy8d4agHYkeRBrVdv79olPdIAVIV3GzO8FVA2lVW5J/eA5VG4pYb3NnFop+KC0gjMpBRDGvw7/LlWTSTotbRo+C4E4UPesHLbRf1llpK3QqE55nuXO4e8AfKtn2d4xaxY97aaVykQdHR2EZHXkcufwMaVk718XsBfNv7VgtHMaFWX+apXCOErZDG0Ml0WUOZZ7zJaVu+NmmW8ZM1sZsjWEDMQROikAgHkI+tepwFo/ZA5ggkaemk7VKwWDAAI7xhQG1HwoFmpgw6uCR3T4RvtttXPP9Ra6KOxwVXLKHZSOqhgR91VnFcCcOwVtQw0YCAY0II5EVoHwjJcnNGo5EcgYMfWvfjuFL2gNG8cusxoeu3TrUjMU9w7DrVpw/UhQSNt2UHzqne3rz+dXfCLa2xmZVJ6mNKjJtHThVM0lnhAgfriXb4USSzNuFnc9TtpNea6aajlE6gjltprWr7L22W2lxlAa4O4IgraMGT0L6adAOpodtuFKAL9vRiwDL+0YJzD97T1ox4nGNv5Iz5FKVL4Mq+ICKzsdFUsdNTlGgHntUvs+xFpc0FiJYjmzHM2niZNZLtTjJW3bXe5cE8jlUhvqE+dXvCL8oNhsD+fzvV1oxL22CRMjc8vE+FKvbClAoBmddj4+dKsHVjPn6iKaKcK9AkcKdTRT7VtmZVUFmYhVUbliYAHiTFBLJXDsCbrRMDm2XMZ+yqjmxMACeddTwGEGHsBYAeBmjXYd1AY1CgnwJLNAzGqzs/wJcKwGjXFQM77jO+wUfsgK3mRPlK4zio3O0aep1rOTsaRU8WxQGmkz9Koc06mm43EF2JO1KxYJ0E6/wBYqSj2toSQBuas1UKIHgfM02xhQo5zzPp9KGIuBV6CB9PKgCRw1squ8SzDIv7q/aaeZJgf6T1qvxhj0qRZxiAABh8iPXUfmaVwB9NDO0deUUxGcxLTpXrw7Bm40TAGpP0Hn/SrS/wIiDPjA3HqfSrHA21yLlKnm2XWGP2TG0eNIBmHwwAhdAPmTzNXXB8JmfN9lT82jQem/wAqZhMAbkEGF2mN/IfjtV5atqihVGwpWB7pc+unXf8A5q77HkML6En/ADo0JBg2l2I1G1ULb/Pb8PvqV2QxJGJvLrE2X/3B0/8ASqh2KRr8PbRb9xUUDKlrXToQB6BFrM9seKlfe5YCpbusxPREZj9KuGv5MRij4WY/2v8AjNZ3tjhQmAxN673VYW0kgnS5ct2yYGv2jWq1sns5Hh+HteXD6FicUMxAlgSUJ0A5amdhrXjh1z4e7b/7TF13gd4IT8mGvUxzqw4bctWAx/SLjZkIyWreXWCAM1wGCJaWAnWBvIPZy8qC+mhV7TAKRmWVYFc2v8euuqrp1yRsTOyl1St+zLTdsXmQRpKJmC9dQv8AJ410HszY95eEju+718dMgH3fdXLezl5Q9u5mym1dQkH9gNlYT/AWHqDXYvZ+P8NZY/Flytt8SMQfrWsHoyn2VHEkUMQug05GJqFgbvejkfGfL1gn5VM4usO/n48/7TVZhmh/WfHp+LVjPtlLokY9O8IO4nXQzP8AxULiRLWQAxUZhMAzHRT9jWNhPlVljGBiOh0/P50qtxkFHB0OXQ67nb8+FShmdwnDL9xwLVhmSRGVreoA6ZtNjpWj7Idn3xGKYX0y2rMNdEqQzAkCySpImQZHQeIrMvjAhDBgCT1ry4VxP3GKXEI7g++95cWTluI+Vb4jmSoza81+WigmHNo7piru7czt5bafSs1jeIG6Ynuq2UdJB7xPqI9D1pdseNGwiIhi7iH91Y2kcmuDy2B6nwqCuFCAKuyqAB4AQPv1oyOlREVuyj7V8AN1kv2pm2DmT9pTBLL490ac/qOHGBHUb+P/ADFX63I0/Om1QMfgdc9vzIA+8Vkn8Flng7XcXWfU9fOlUHCY4qgAnn15knktKsmtjOKAzTxSpV3Ejq1ns7wIa895oiyvdnWHcGGjwUP/ALvClSpPoRtbxIzMd21M8lGirp6nzY8qyHHsSSxAPnpypUqzQyFg8IWgk6ffuP61Z2yqDTp033pUqQyYqHIW5QTWY43iWLoPsmTHy3/POlSoECwZq84XaK94nf6b6+kUKVNjJzXJGnT001NVWJ4Cbjq1ksl19AUbLrqe9rqN6FKkI3mFssltEe57xwoDOEVMxmJgQAJP9a9Q2mnn6Tr9T8qFKpAcx00/P5k1P7G2wMRfY7lbK/I3j9TSpVePsTNEbA/TWBghraH/AGlx+NUftkdf+n5GkB71sadVD3B99ujSqpfAonCLWJy/CPsQSd5Ikx05j1qdwRwH1EghpA0lipyjy2o0qizVEDED3V64s5hqQ0QGkEAwdtCdK7F7K+IZsMQdTbdp8SxP9KVKrx9sifRExd/3uYkDWRr4D+9Z5ZE8teXh/eaVKpl2wXRNwuIkZW1/M0r8cmgk7SwH3UqVSBi+IXEYG2TqxygwdCWAGvnB25VT2XuK0P8AEp5wfxpUqsDoGG40LmJwpxHxWrIW2oEqGClM5PVgT4COp00gxEyfz1pUqzn2NCdtAfA063dgj0+tGlUge64ewdWieejfhSpUqloLP//Z"/>
          <p:cNvSpPr>
            <a:spLocks noChangeAspect="1" noChangeArrowheads="1"/>
          </p:cNvSpPr>
          <p:nvPr/>
        </p:nvSpPr>
        <p:spPr bwMode="auto">
          <a:xfrm>
            <a:off x="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thetimes.co.uk/tto/multimedia/archive/00400/125185660_cooper_40092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503263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Newfangled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recently invented or developed and hard to understand </a:t>
            </a:r>
            <a:br>
              <a:rPr lang="en-US" dirty="0" smtClean="0"/>
            </a:br>
            <a:r>
              <a:rPr lang="en-US" sz="2000" dirty="0" smtClean="0"/>
              <a:t>Ben Franklin always came up with </a:t>
            </a:r>
            <a:r>
              <a:rPr lang="en-US" sz="2000" b="1" i="1" u="sng" dirty="0" smtClean="0">
                <a:solidFill>
                  <a:srgbClr val="00B0F0"/>
                </a:solidFill>
              </a:rPr>
              <a:t>newfangled </a:t>
            </a:r>
            <a:r>
              <a:rPr lang="en-US" sz="2000" dirty="0" smtClean="0"/>
              <a:t>ways to help people: he built first lending library and started a </a:t>
            </a:r>
            <a:r>
              <a:rPr lang="en-US" sz="2000" smtClean="0"/>
              <a:t>post office.</a:t>
            </a:r>
            <a:endParaRPr lang="en-US" sz="2000" dirty="0"/>
          </a:p>
        </p:txBody>
      </p:sp>
      <p:pic>
        <p:nvPicPr>
          <p:cNvPr id="20482" name="Picture 2" descr="http://img1.imagesbn.com/p/9781442449060_p0_v2_s26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2118930" cy="3048000"/>
          </a:xfrm>
          <a:prstGeom prst="rect">
            <a:avLst/>
          </a:prstGeom>
          <a:noFill/>
        </p:spPr>
      </p:pic>
      <p:pic>
        <p:nvPicPr>
          <p:cNvPr id="20486" name="Picture 6" descr="https://encrypted-tbn1.gstatic.com/images?q=tbn:ANd9GcRW6XTQHeD5klcDOYYS0sks1OegG7i67KiZs-sl79o7qQzUWs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2143125" cy="2143125"/>
          </a:xfrm>
          <a:prstGeom prst="rect">
            <a:avLst/>
          </a:prstGeom>
          <a:noFill/>
        </p:spPr>
      </p:pic>
      <p:pic>
        <p:nvPicPr>
          <p:cNvPr id="20489" name="Picture 9" descr="https://encrypted-tbn0.gstatic.com/images?q=tbn:ANd9GcTnpOyu3sOS2kjvDeklj_8A1tu4yPqMHqJnGfF_dX_KaTkoCFC1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276600"/>
            <a:ext cx="1219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occasion when the sun looks like it is completely or partially covered with a dark circle because the moon is between the sun and the Earth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0" name="AutoShape 2" descr="data:image/jpeg;base64,/9j/4AAQSkZJRgABAQAAAQABAAD/2wCEAAkGBxAREg8QEBMPEBAQDw8PDQ0NEA8PEA8PFBEWFxURFRQYHCggGBolHBQUITEhJSkrLi46Fx8/OTUtNzQ5OjcBCgoKDg0OGhAQGiwcHB0sLCwsLCwsLCwsLCwsLCwsLCwsLSwsLCwsLCwsLCwsLywsLCwsLCwsLC8sLCwsLCwsLP/AABEIAMABBwMBEQACEQEDEQH/xAAcAAEAAgIDAQAAAAAAAAAAAAAABQYEBwIDCAH/xAA8EAACAQQBAgMFBAkBCQAAAAAAAQIDBAURIQYxEkFhBxNRcYEUFSLBIzJSU2KCkaGxkggkJUJjg7PR8P/EABoBAQADAQEBAAAAAAAAAAAAAAACAwQFAQb/xAAtEQEAAgIBAwMCBQQDAAAAAAAAAQIDEQQSITETQVEyYSJxgbHRQpGh8BRS8f/aAAwDAQACEQMRAD8A0cAAAAAAAAAAAAAAAAAAAAAAAAAAAAAAAAAAAAAAAAAAAAAAAAAAAAAAHKEGzyZiE6Y7X8MulZ7KpyN+Ph/LJ+7X8Cv1mmOHVj1rFr4onXLCjJwPhi1KLRbFolhyYLU8uskpAAAAAAAAAAAAAAAAAAAAAAAAAAAAAAHfQt3Iha8Q1YONOTvKdx2IctbXBjyZ9OxjwVpCwWOF9DJfPMrtRCWjh1rsUerJtjXOFT8iVcsw92hMjgeOEacfIQtji3lVb6ylBvj6HQx5YtDkcriTSeqvhiaLmHUvqg/gebhKMdp9nxo9RmJjy+B4AAAAAAAAAAAAAAAAAAAAAAclBnm4TjHafZ3U7WTIzkiGinEtZmW+Mk/JsptmhsxcKI8rJh8J5tcmHLn+G+tYrHZb8diNeRiteZJsm7bGehBCbs6OO47DSHqOuWN35DT2LsC5xPfg83MJxdVM9gE1258macWaays3Fo1Kp1sHNPts3RyY0rnj0l2fcktHn/IhL0ao+5xrT1rt5l9M0KMnErZH1rXXYurk25+biTX6WM0WsMxMdpfA8AAAAAAAAAAAAAAAAADnTht6PJnSzHSb21CWtcXKS4RmtliHWpxqxDMtcRJvTWtEL5ohdXFWFgx+CXD1yY8meV2ohN0cKlrgzzlmTacx2K15FUzMoWustnjVxwSim2a+VJ29gvgW1xqLZWQrFE/TQ9Rw+wr4EfTe+o6K+OT8iNsadcqGyOK2nwU2rMNNMqDngNvt/Y83K/1YY9zgtb4PYvMJRkiUPcYXfkWRllPqV/L4bW9I1Ys/yTETCoX1q4t+h0sd9uTy+NP1QwS5zAAAAAAAAAAAAAAAAAAl8FZOclwZs+TUOrwsWo6pbExuKWlwcm+Sdt+9M5YfT3ojN5OpL2OO1rgrlGbJyhjE/I9im1E5dJS1x2vIsrjU3ypWjbpGitGa12NkszaWy3cV6NFf9WpGLfyW9snER7d3mra2q957WMPTbSrTqNfuqNRr+rSTLYxXn+lH8MeZhix9seJfd3C9XRf5M99HJ8f5N1+f3Sdh7SsPW4V1Cm/hXjUo/wB5LX9yNsVo8wRMe0wsdvOjXip0Z06sH2nSnGcX9UU2xxKcWmrn9gj8CPoPfVljXOKTK74FlM6HucPrfBROOYaa59qvl8Z34IxOpaqXUDqHE6215dzfgzeydqxaNKXdUvCzqUtuHC5WHot2dBNlAAAAAAAAAAAAAAAOdKG2keTOoWYqTe2l96Tx3Z67nI5OTcu/SsVrpsXG2nYxoWlNUrFPyJdKqcjPtrD0JRRVbIlLe20X0xs1r7RfVXVdnjafjuJrxNP3dCGnVqP+GP5vgurXc6r3lH23PaGkeqfaxf3TlCg/slF7SjSe6sl/FU8vpo1U41f6u/7Kpza+mNfuoVarKbcpylOT5lKbcpN+rZoiIjwqmZny4HrwAAZeNyVe3mqlvVqUZpr8VKcoN6+Ou69GeWrFvMJVtNfDa/RvtqnFxpZOPjhwvtlGOpx9Z01xL5x18mUWwzH0p9cT57N1Y+9o3FOFahOFWlNbhUptSi0U629ncSV6Oyq9E62V7LY/afBiyU024sqg57H9+CFJ1LoUs1nnLHwyfB1cGTcKeTii9VfaNzgTGp0+B4AAAAAAAAAAAAAAlcRa+KSM2a+nX4eHUdTZ/T1rpI4+S25brL3jbbseVjbJksnqFuaK0ZbXZtOkW1opmym+0nrynjKfu6fhqXdSL91TfaC/eT9PTzLaUm89Me3mTtWOq3/rzllMlWuak61ecqlSb3Kc3v6L4L0N1KRSNQz2tNp3LEJIgAAAAAALT0J1vc4ur4qbc7ebX2i1k/wzX7Uf2Z+v9SF6Rb806312nw9N9P5qhfUKdzby8dOa/mhLzhJeUkZte0pTGmRc0dplOSm4WUt3U/OY/uc+9dS6WHJuGtOpcTvxFuHJ0y2x3hrzI2jg/wDJ18V9w4/M4/T+KGCXOeAAAAAAAAAAAAB229PxMje2oX8fFN7Ln03Ydmzl577d2sdMabHw1r2MKF5XbG0eEaMdWDLZMU6ZrirNNkV1h1BTx1rVuanPhWqcPOpUf6sV9SUxPiPMvKRE958Q8qZjKVrqtUuK8nOpUl4pPyXwil5JdjbSkUjUKb3m07lhEkQAAAAAAAABc/Zl1tPF3C8bk7Ss1G6pLnw+SrRX7S/uvoV5KdUbjynW3tPh6ep1Y1IxnBqUJxUoSi9qUWtppmae6WtSisrb7TMeajXhtpRM1Y9zH4l0qWa16lx3dm7j5Vl6ReulMrU/C9HVrO4fPZsfp206ySoAAAAAAAAAAAEhiKfikl6oozzqHS4EeZbOwdrwji5J7ulMrtiaGtEYUZJW+xp6SNuKHPySkoo1M0y88e3fPuteRtIy/RWsU5RT4daa22/VLS+rJ4K7mbfpCeX8NYr+s/7/AL5axNKgAAAAAAAAAAAG/vYL1R763nj6st1Lb8dDb5lbyfK/lk9fKUTPkrqd/K2J3H5Nn3NPaM2Su06Sq2Zs+5z8ldOjhu19n7Dh8EcdtS21lrHL2rjJ+jOzgvuGHnYtx1QijU44AAAAAAAAAAAJHB1VGot/FGfkRuro8C3eatwdPwUlH6HEt5dKy9Yy37E6VYsllitocG/HDDeXHL3ioUK1aXCpU51H/LFsnknVZmHmOvVaIePMhdzrVatab3OrUlUm3zzJ7NlK9NYr8Kr26rTLHJIgAAAAAAAAAAAtHs0y7tMlZVE34Z1Y0KqXnCq/A9/JtP6ELxuEqeXquqjLaE6ofJ0tpmHLVrxSoudt+5k8S6OOWruprfT2dHjWTyRuqoSXLOpD520atMPh6iAAAAAAAAAAGXjo/iXzRVlns3cGJ69tvdJt6j9Dh5PqdWzZ+Jjwi7FDm5p7pqijdSGSyq+1qu4Yq+a48VNQ+kpJfmL/AFVj7wli95+0vK5tZwAAAAAAAAAAAAOVKo4uMovUotSi15NPaYexOnsvHXHvaNGr+9pU6n+qKf5mSe6ye0sa/hwzJlhoxypecp9zDaO7o4pat6rWk/ma+N5aLeFDqd38zsR4fOZfrlxPUAAAAAAAAAAAmunYpzjtbMnI8Ovwfobd6borg49vLXdsLFyWkaMUudlhN0Wb6MdlL9tD/wCE3X/a/wDJEX+uv5p4/FvyeXzYzgAAAAAAAAAAAAESr5Hr7oxP7vx/i7/Yrbfz91EyT7rb/UzLxcMzZVuNTM95nOt5dLE1P1cu/wAzXxmm3hQ6vdnXr4fPZY1eXA9VgAAAAAAAAABOdOVEpxMnJjs6/Cn8Db/TtVaRx58td14x0+xdjlgyQnqEuDdSWK0Kl7YKLnirtL/ljGb+UZJ/kStP4qz908X9UfaXls2swAAAAAAAAAAAAHKEW2klttpJLzb7IlE6Nbezcdb+6o0af7ulTh/pgl+Rk9llvLpvpcMy5pXY4UrOzXJzreXTxQ1d1XrTNXG8tE+FAr/rM7FfDgZ/rl1klIAAAAAAAAAATfT1Lco/1MnIns7HCrqja+Aekjj28tVl4x1XsTpLHkqsNtLg3Y5Yrw6s7Yq4t69GXKqU5R180SyRuvZ5it03h5AvbaVKpUpS/WpzlCXzi9G6lotWLR7qb16bTX4dBJEAAAAAAAAAAAFn9mmId3krOlpuMaqrVfgqdL8b36NpL6kck6rP3Sp5er5Mz2lKEVkp8Mw5pasUKLnKncxOljhrHqip3N3GhZbtCk1XyzrV8Pn8s7vLgeqwAAPYA8AAAAAALBgJ6kjDyI7O7xvobMwlXhHKtHdfaFxx9yuBWWa9VitK/Y1Y7Md6pKnLZqids8w89e27pd2919rhH9Dcv8bXaNVLz+a/wWca3TvHP6fklmjrrF4/Kf5azNbMAAAAAAAAAAADfH+z9006dKtkKi1Kv+ht9rlUYv8AHL6ySX8hnyW3bXwsiNV/NtqtIpvKVYQWVrcMw5ZbMVVCz9fv9TNHl0aQ1X1HcNya+Gzrcairk26aSrZvcEAAAPqZ7UfDwAAAAAAk8XU00ZssOvwrbq2DhrzhHKyU7t644247FCq0LLj7nei6lu7Lkqn7eoa6WY7QxOpsFSv7epb1luM1w/OMvKS9UWTEz3jzCNL9M9+8T5eVupsFVsbipb1k9wb8E9aVSHlJGvFljJXf91eXH0T9p8Sii1UAAAAAAAAALL0D0lVydzGjHcaMNTuqv7FPfZfxPlIryX6Y7eZTpXfefD1PaW1OhTp0aUVCnShGFOEeFGMVpIy71CfmXRdXOii911KK1lrruYrztuxVUDqG8STPcddy2VhrDLXHib9WdnDTTnc7JGulGmhygAAAAAAAAAAAZFrV1wV3rts4uXpnS04a+S0YM1HYrO4XPHZDtyYbV0lMLbiLnsRiVGSq02dfsaKWYb1SlGZppZmtCB646Pt8lQlTqJRqpN0ayS8UJf8Ar0JzExPVTz+6VMnbov3rP+PvDzJ1HgLixrSo3EHFpvwT1+GpH9qLNeLLXJG4/spyYppPzHtKKLFYAAAAAACe6Q6UuclWVKhFqKa99Xkn7ulHzbfm/givJkin5/CylOrvPh6b6V6ct8bQjb269alSX69WfnOT/wDtGWZ3O58pz37R4Z1zcJeZRe8LKUVzJZFLfJkvfbdjxqjmcwknyQis2lqrXTWfUOacm0ux08HHV8jPGOqrzm29s3xEQ4d7zedy4nqAAAAAAAAAAAAPqYexOp2zbS6aZTejpcfk77StWHyO9cmHLi06VbbXvD3nYwWjUvLQtthedj2JZr0T1ndJmil2O9EjCqaYuomqM6j6etr6k6VxCM0+0tfii/in5M8tXc9VZ1PylS817T3j4aN6t9kV3btztf8AeaXlHhVIr4fBl1eVMdska+8eCcFbd8c/pP8ALXt5Y1aMnGrTqU5LyqRcf8mmt63jdZ2ovjvT6o0xyaAAAzMfiri4ajQpVarb0vdwlJb9X2RC2SlPqnSdcd7eIbM6R9jdao41MhL3NPh+4pvdSXo5do/QzW5Mz9Ea+8/wujFWv1TufiP5bkxtnbWdKNG3hClTj2jFa2/i35szTkiqeps6rnLxRRbPtdXBKv5HNLnkpm22umHSpZfMrnklSky0RXShZvMOW0mdDFg0ry5YpCrVqrkzdWunEzZZyTt1klIAAAAB6B4AAAAAAAPqYexMxPZKY2500Z8lXY4uXqjS+4a94Ry8tNS3LZYXnYzyrmqxWV4exbTPeiWo3vqWxkZ7YmXRvEy2uVVbGy41ky2LxKqa6dF3jLesmqtOnNPv4opicdJ9ntcl6+JV6fs4xDk5O1pcprSWlz56RKNx/VP90vVn/rH9oRD9j2KcnLw1dN78KqTSXp3PevL7W/xBNqTO+iP8pay9nGJo61bU5NedT8b/ALkZ6p82k9T4iI/RYKdGlRjqnCEEuyhFIrma18QbtfzLAucnra2Z7Zl9MKCv8trfJRN5lrpihW7/ADHfk9rWZXxTStZHPJb5NWPBMpTqFTyuYct8nQxYNMubkVpCBq1XI1RGnHy5bXnu6z1UAAAAAAAAAAAAAAAAO62npkbQ08bJ02WnC3mtIw5sbt0tuFwx932MF6ppy3v9FMwhMM6nk/U8RmkM+zyIiyu2NK0Min5lkZFFsSSpXqL4yM843P7Uj3redD6rlHvqPOh11rxIhbIlXGiL7I8Pkovk200xKtkcnpt7KojbbWnZAX+X78l1MW1kV0qOUy+20mb8WD5QveKx3Vu6vG/PZvpTTl8jle0MKUtlrn2tNp3L4eIgAAAAAAB7oDwAAAAAAAAPqYexOkjY3OtFV67dXj5txpaLHI8LkwZMTfFkj96a8yj0pSiYdlLLep5OJ7uExZ5P1KLUl5pLW2Q9SuYRmqWtsl6jamcbMjkCXUhOI+8PUdZ6THushx3IzZKuNBX2S78iI2viqn5nK63ya8WLazwqtxlJPuzfXDEKL8isIe4rts01rpyeRyJtOoY5YxgAAAAAAAAAAAAAAAAAAAAOdKej2YWY79Ms2ldNeZVNHRpyXY75/Ej6cJ/8mHOlfP4nlscJ05ESmrHKvhMyZMLTW8Sm7fJ+pltiWbhJ2uV9Sm2OXmmfDKepDoOl2LJep50vOli3eT47koo9iFZyWX1vk1Y8O3szEKlkL5ye2zo48emHkcnp7QjJTbNEQ5Fsk2lxPUAAAAAAAAAAAABoD3QHgAAAAAAPdAejlpnunvd8PNPNvsWxpKsztmUKjKbVdHDklm07mSKpxw2RkZVG+kiq2KFkXSVHJv1KbYYT63f94v1IejB1sK9ycu3JbTDDyboC6uW2a6UYs2eY8I+ctsviNOVe02ncuIQAAAAAAAAAAAAA/9k="/>
          <p:cNvSpPr>
            <a:spLocks noChangeAspect="1" noChangeArrowheads="1"/>
          </p:cNvSpPr>
          <p:nvPr/>
        </p:nvSpPr>
        <p:spPr bwMode="auto">
          <a:xfrm>
            <a:off x="0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encrypted-tbn0.gstatic.com/images?q=tbn:ANd9GcTrDWlcQGtVMTmpXKpK89MG6BigVY7bE2yxri1dFE8C1M5vR4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2466975" cy="1847851"/>
          </a:xfrm>
          <a:prstGeom prst="rect">
            <a:avLst/>
          </a:prstGeom>
          <a:noFill/>
        </p:spPr>
      </p:pic>
      <p:sp>
        <p:nvSpPr>
          <p:cNvPr id="22534" name="AutoShape 6" descr="data:image/jpeg;base64,/9j/4AAQSkZJRgABAQAAAQABAAD/2wCEAAkGBxQSEhAUERQWEhQWGBgYEhYVGB8XGRcUFxYaFhQWFhYYHCgjGBolGxUUIjEhJSkrLi4uFx8zODMsNygtLisBCgoKDg0OGxAQGi8kICQsLCw0LCw0NDQ0LDQvLCwsLCwtLCwsNDQ3LCwtLDQsLCwuLDQsLCwsLDQsLCwsLCwsLP/AABEIALcBEwMBIgACEQEDEQH/xAAcAAEAAgMBAQEAAAAAAAAAAAAAAgMEBQYBBwj/xABBEAABAwIDBQYDBgQEBgMAAAABAAIDBBESITEFE0FRYQYiMnGBkRRCoQcjM1KSwWKCorFjctHwFjRDU3PhF7Lx/8QAGwEBAQEBAQEBAQAAAAAAAAAAAAECAwQGBQf/xAAtEQEBAAIBAgQDBwUAAAAAAAAAAQIRAyExBAUSUUGRoRMiMmFxgcEGsdHh8f/aAAwDAQACEQMRAD8A+IPcbnMrzEeZR+pUUEsR5lMR5lRRBLEeZTEeZUUQSxHmUxHmVFdd2P7PQywy1FUJHMD2QwxxWD5JpCAGtLiBpc+hQcniPMpiPMrf9utlwU1U6KmcXNaBjub4X/M3ENbLnkEsR5lMR5lRRBLEeZTEeZXQ9itkw1D6g1OPdwwSTOEdg5wjFyATxXR7a7I0zaKaojhqacsDHRmdzCJA/wDKGuJ0sc+aD53iPMpiPMqKIJYjzKYjzKiiCWI8ymI8yvGi+QzPBfS+zXYqBjom1bH1E7w1z4WENbTwuP4s8hyblmG6nJB81xHmUxHmVm7dgZHUTsiN2NeQw3vlfLNYCCWI8ymI8yoogliPMpiPMqKIJYjzKYjzKiiCWI8ymI8yoogliPMpiPMqKIJYjzKYjzKiiDKicbDNFGLQIgpfqVFSfqVFAREQEREBfSexNe1lDFIdKSuilm/8UgMWP+UyAr5su/8As/2fvKPaOCSPeytELY5HhjQHEF0hvrYXtbO9kHUHs9DT73eQR1D3GommdKTfdxyMaGR20JEt8Ryy0zUNt9k6OKCqjbA3E2OeRstziBZOI2jys76LbVlQ2oL/AId8cgayameTI1mHE6HDKcR7zLRO0udMlfFtCComL2vjkhvNHKDI1pbeobI12F3iYQ06ZoNL/wAN0uF1P8PHhAMe9z3u+FIKrHfTDnht63VG2uzlPUGeFtOyAxjDTzRnxSMpo6h8crOrZCQ4flI5LeRANmkqH1EL4N46UMuxp3ZohENDe9xgtyF1U2DDLUVDqqN8T94WsxMbhY+kjY2Roab7wGMR25XOV0HAdgtnSiHacpjduvg6lmO3dxCM5X910e2+zktVVUWMPZSfDwmV+eDuRYndL2C53shteOaKXZ9S4NjfvHU8pe5ojlc0tbiwkYmkuuQbg20Xc7JfFR07xUNjha4RRvcyrNRvAQ6N7gx34VsV8ufRBSzZFBhaTRRiT7gmO57sdTURwxbw/wDcDXFxtkDlnqY7M7MUd2xmna4udUOxkm7RDURMa0DiCJD7LNfA0NuZoTUPFO0jeNDJfg6iOUPa75McbT3ToctM1nXijkjk3sYY1s28DpGlzZJ5aeQN7ps4dx+Y5BBoD2VpqqXG+nbT7p7nkRG7J6dkkkZyPheHR2Iz8QseCidkURwuFHEJNzTuMZJ3YNVK1rMxm7C12ZHFZsVe2mqaeEzMc+eV7nvLmlkVO2d8jIWhuV3Y7knM3z0AXs0zN2ykZLEyoaGPabsIMUdQZIqfGcgWsDADoS3NBy216KjG1aCKBrG2eG1LWXwB4doMWa6SSljmgqN9LJEZ9oSRSmIAuL8e6gjcbi0bWAG3Vcr9qNQ1lRRyRFgmDMUpZh8eK4LsBIv5Ld7MqhXvhlppWMLp4Jq2mkOE7yIgGeEnm3xDjZBlUXZ2hgYxs0ELmMi3lRNJixkb58XdDcr92+fNe/8ADdJZsApo8Dju95c70SmkfVh4OmHuBtut7ra09THNUbxssRpy3czRO3YwFkpc6+I3c0kl1xc5qs1LLtnxx7hrt8ZN43hQyUu7wXxY8bgeVuKDVT7Np4GvayjppGQtdcyYi95jpmVDzcZDEJMI5Wvmsg9maKF4Z8PE5rjUyPfKXHBFCYThaG65TH9KzKul3rJyyWH70S4LytH4lFFCy+eXfY4K2qq2zVTHQzRFsO+injJjz3piJeC8gPaRHY53GEWvdBrZ9ibPLXuZTw/DmDeslGLeHE4xty08Y15KnaXZqmnmfF8M2HdO+6kjOUgiZE+WOVvB2GW4IvfCdOO4q6+mijfLiifA1ojEYcM8NW52EN5YSFRuzFJU1D6qKRhExY27G4Q6KLA8BpviJiwEG9gMrXKDWba2JRGGpaykjjc2Krc17Sbg01RHC39QkJPkvja+x9qK+OGlqZ2yNkE7CynjD2ks+Jc2apvYXP3jG2vwuvjiAiIgIiICIiDIi0CJFoEQUv1KipP1KigIiICIiAvQV4iCTXkXsSL6rwFeIg9xHmmI814iAvS4814iD3EeaFx5rxEHuJLrxEHpK9Y8g3BIPMZKKIPcR5r3GbWubcuCiiCWI8yvA4rxEHt17c9VJkZJAAvfRbjYO13UriRFBIQbkyAYh0Y6+XpdY5MrjjvGbvt2bwxlusrqNJcrxbKWsJb+FAMWQsBiF+l7hYMsRabOFirjd90yx12VoiLTIiIgIiIMiLQIkWgRBS/UqKk/UqKAiLO2Vsmapfgp4nSu44RkOrjo0dSpllMZvK6gwUX0jZv2RTvF55o4ejQZD65gfVbYfY9Fb/mn4ue7FvbF+6/Mz858Fhdev5S3+HScWXs+Qovplb9kErQTFUMkPAOYWE/1ELjdq9l6indhlZY8M7A9QXWuOoXq8P43w/iOnHnLfb4/K9WbhZ3aVFbJA5uZaQOZGXuql6mRERAREQEREBERAREQERWQtF+9cN4kDpoOqBGy9r5C9rnQeykXgYgAHcnEZ26C+Si+UkAXyF7Dz/fqq1FTklJtck20udPJQRFUFZFKWm7SR5KtEFweCALAG/i6cbjioyx2JsQ4cx/vJVqyOUgEA5HIj+3qoqtFZM0X7puMuGh5FVqoIiIMiLQIkWgRBS/UqKk/UrM2Ls19TPDDH4pHBo6Di49AAT6KZZTGXK9oOg7B9jH17y5xLKdh+8fxcdcDOulzwuvueytlxU8bYoGCNg4Dj1cdXHqU2Ps1lPDHDELMYABzPNx6k3J81sWMXwXmHmHJ4zk9sZ2n838/7PZhhMYgGL3drIaxS3a8Mwa2xCxYm0dnxzMMczBIw6g/3B1B6jNbRzFS9qmrjdzpR8K7ddmZaB28YTLTPOTjk5jvyPc2xPQ6HzXKGpY/W1z+doI/Wyzh9V+ktpULJ45IpRiY8Frh0PEciDmDzC/NvaHZTqSomgfqxxAP5m6sd6ggr7LyfzG+JxvHyfix+s9/193m5cPT1jySnbmcBsNXRuxj1BzHqVjinafDIP5wW/UXH1VDHkG4JB5jJZHxhPjAf1ORy/iFj7r9tyRNG/UDEObe9/ZUFtsjkskNjPhcWH+LMfqbn9Fa90rRcnG3nlILet7eqDARZO/afFGP5SWn9x9EwxnRzm/5hce4z+iDGRZPwZPhc13QOsfZ1iqpYHN8TS3zFkFaIiD1ouQFbM63dBxNBNuF+qRZBxIvlYHkTx9rqoqL8HiLIpaKST8NhdzIGQ8zoFljZWHxvb1a04j6kZD3K3MLe0ZtkYVPTOebNF+fIeZW1o+zrpPmF+AaC4nytqthQw4yxrRhbfQcuJv7roqPDAXWdZ3LkOV/ZOS48c964faZZXp0cbV9m5GOe24u3W/d4XuL8Fq6mlcw2cLcjwPkV0VZWHfvNza4vn04Eqxzo5AQb6ac7Z3HUKY/ejruxySLK2hSGN1uHBYqja2F+rb2DrXvwscj6Z/VRlZhJB1BsoK2S2Ftha2TjwJubfS3soqpERVGRFoESLQIgpfqV9F+xOgD6meYj8KMBvR0hIv+lrh6r50/Ur6z9hhGCtHzYo7+Vn2/dfmecZ3HwWevynzsjpxfij6rGFkxtVEayo18PhHqq1jFPdr2NX2XpmLLDexY8jVmyLFkXPOLGHIF8d+2+hDZqWYDN7HMcf8AxkFv0f8ARfZJF8v+3EjcUg47x9vLCL/svX5PlcfG4a+O59KzyT7tfHkRF928gpMkLTdpIPMZH3UUQZPxd/G1r+trH9Q4+d0McZ8Liw8ni4v0c3/QLGRBkS0rm5kXHNpDh7jRQhnc3wuI52OvmOKspo5PEy4/ivhH6tFeZGf9XC8/wCzr9X5D1s5BQasnxNa7qW2PqW2JWbsrZTqp7WQwyOe7JoYQRfzdaw8yqmyR2+7sw/4gxH0fp/SP3X0L7F2NNTUibOV0P3DiQcg68jWuvYOthNtbNKDQ7Z7BTUjmx1DwcQxhkdnOIzF8zbgeJWleWReCA34OmGL1Ayb9F9U+0raLQ4MkfezWbqPEBo95eTlexDQOGoXyp7Z8bjEHsZfK5s33dla9124uTHDvjtKx6jaEj8nONuAGQHkAr4mWa3qLn1/9Kxr/APvGA87NxO94/wBytxTUbHhrowe7bFfw2sLWBzGXM8l6efxG8Pw2Ryyxt6R0f2a0EUlTAyYtA1LXAEO7pOA34nJfStvdk4DE+NkMUZDHbt7WgYSM2nK3e4epXzfstJHBNjcRnk0G2tjd2fAX6eYXdMqDV0VeyocY3xML2SCQ2EbmlzCc7DNrmkXXh487W7jJHwasd949ZFE8NcMtRyJzGlrKmUHG/Hkcj3r30vb1BVpZYNN7aXHG187fVW46y6M43oltejcYy88A3K2Y5f8A51XNrtKiV5jxOAa1wzH+/RcWtZ/BrD4ivZcteL5CziPXDl+pUKbLZ35Zedx+11zdIivF6V4iMiLQIkWgRBS/Ur6B9i+0RHVyRE230fd/zx94D9ONfP36lX7NrXwSxyxmz2ODmnqDf2Xn8Xwfb8GXF7z6/D6tY3V2/U8ZWTG5aHs5tqOsgjni0cO83ix48TD5H6WK3DHL+eaywyuOU1Y9ndnserMawmvU94uszTS571jSORz1S9yxlksQkK+L/bZtAPqKeEf9Jhc7o6QjLzsxp9V9X27taOlhknlNmsGnFzvlaOpK/Nm19ovqZpZpPFI4uPS+gHQCwHkv2fIPC3PmvPe2PT97/py5stTTDRWwwOd4QT/vnwVnw7R43jyZ3j76fVfYPMx1OOBzvCCRxPAeZ0CyY8/woif4nXcfbwj2SWN7vxHtHQuvb+Vt7eyCBga3xvBPJne+un9158Q0eBgHV3eP1yHsmGMfM5x6ANHub/2TftHhjb/MS7/QfRBW+RzzYku5DX2CmKN+pGEc3nD7X19ENY+1sVhybZv/ANbKgu5oMjcsHikF+TQXfU2H1VtLWiJwdEXtcM2vD8BB5jBmPdYKIOg2h2jmqHMmqQyYt7jT4XD5hYt8zmbrHdJDL874ncn3e39Qz+i1kdu8DfTu2/N19Lqsrpxc2fH2LG1k2W+2JtpG/mjOIettF0PZWta1j2yZWtcaX1Av9PZcXFK5pu0lp5g2PuFsINtSBwL7PtrcC5HEEjX1uu3Nzzmw9OU+TFxs6x9L2fRscHSPtha7E3je4sQ71z9uS1W1aySMTRRyOdBPu3nFcu+7JDWkk3FjcEdAsWI76Fr4iXMZk4alp/iA8J6nI8FhtjXLg4Lj19W3kz5b2s00s0lnuOR88/7rbUtJvsTnO7osLD5nHMrU1Q77vNbNu12RRNawG9syfzcQAulnXbrL01HvaaswM3YNydfawHtdckr6updI7E43VC4ZXdd8ZqCvZcMcbCxIaT/Vb6BUK2W1mgG+V3cr9PSyxW4qREVRkRaBEi0CIKX6lRUn6lRQdF2O7Vy7PlxM78brb2MnJwGhHJw4FfdeznaSnrWY6d9za74zk9nRzf3GS/NCtp6h0bmvY5zHNza5psQehGi/K8w8p4/Fffl9OXv7/rP5dMOS4v1WHqW8XwLZ32n18QAc9k4/xWXP6mFpPqtt/wDMM9v+Whvzu+3tf918/n5H4zG6kl/S/wCXacuL7KXrWba23DStxTOsT4WDN7/8rePnp1Xxmv8AtSrpBZpjhH+GzP3cSVy9XteeUkySucTmTfM+ZGq9Phv6f5Mrvny1Pad/n/1nLmnwdJ2y25NXyYpTuYWfhRXGV8sTiSGlx53y4dedIjbxaeN85D0yyb/da8lLr6ji4sOLCYYTUjhbbd1mzVbTa+N/Rxwt9GtGXuqviyPC1rPIXPu65WMi6ItlqHO8Ti7zKqREBERAREQEREEmOsQRkRmPNWStv38u8TkOB5W4KlWQvAOYDhxB5HlyPVRYrRWSREBpyIPLmNQeRVaqL6OrfE4Pie5jho5psfLLh0W3PaqZ2cjY5DxcW4XHzLLA+oWhRJdXcS4y94zKjaDnEkANvy/9rFc4nXNRRW5W9yYydhEVjIiQXcBa58+A5lRUoG/PYENIyPE8uuhVb3XJJ1JuVKZwJ7osOA/cnmq1FoiIqjIi0CJFoEQUv1KipP1KigIiICIiAiIgIiICIiAiIgIiICIiAiIgIiIJxyYSDYHoRceymQ0gm9nXybbK3Q3y9VSiLta+ncLZa5i2eXoqlJjyDcEg8xksukjLw77xjL64zmb8RkVm3U3Vk32YStZA43y0zN8re63p2KNw2X4uBrgThZex7vFpAuT6eq5+RxJuSSeJOazhyTPfp+DWfHcO6wBoDTfEeLbEC3U/6KEj7kmwF+AyA8lBF0YEREQREQZEWgRItAiCl+pUVJ+pUUBERBmUVCZGSvuGtjbdxPMmzWjqSsSy6TsrEJoNpQaHcb9h605xub6tLvZbZvZaAuhDrsa/FjcCSWgbOiqsQHGz3uP0Xb0S4zX7/NnerduERbbtVQNp6uohZk1jy1ud8rDiVqVys1dNCIigIiICIiAiIgIiIJRsLiABckgAcydFt5uzkzWuJwHCHEgOBPd8YA4kcVh7EbeophzljHu8L6VLs7KXLjtP+ghergw48sb6+7lncpZp8pXi7OLsjGRQ96S8xjEmYtaSHfdwWysMs7qOzuyMczp8L3NayOGRocRiLZaZ85be1i4YBwzAcuP2WTfqjjkRFzaZ9Dsp8rHPbhDWmxLnBudr2F9clgldbSbBnfst7mQyuvUMc2zCbx7p13iwzb1WPF2dYaOCe78b3sxC4w4XzSxWAte/3V7346LtlhNT0+26xLeu3NLxdfXdmIYpalpdK5jIXyx2LWu+7ldC9r+6b95psRa4Wu2jsNsdJFOHOLn7q4NrfeCe9sv8Ee5WLx2NepoURFhRERAREQZEWgRItAiCl+pUVJ+pXiDxF7ZWOpngEljgBhuSDYYxdl+VxmOaDM2TtmSmbUCLCN/E6F7iLkRv8YaflvaxK2EnbGocIB92N017QQzN2OAUxdJn3nCJrWg/whaR9K8Ma8scGOuGvLSGuIuDhdodD7LySme0AuY5oIBBIIBDr4SCeBwutzsVeov2ttF9TNJNLbHIbusLC+mQ4aLDReqDxERAREQEREBERAREQZGz6oxSxSgBxje14B0Ja4OsemS62T7QpDj+4j73xfF2XxlsX6bZLikV2OuZ25cG0AEDL0xYXEl33u7j3TARfudy97anPooQdtDHJM6OBgY8RNYwuLsDIad9OwYvmOGS5J4hcoibBerxFB1XZrtq+kgkp3RieJzg5odJIwxusQcJjeMjiJLdL5pH25mFNT0+CO0JjLH4Rc7uSR4xC1jcSWz/AC31JK5VFd0dRtbtpJUSTSvjZjkgfA4jLuvmMjTlxa0tYOjRfNU7Z7XS1NLFTSMYBHuyHNADiYxKM7Aaib+kcytTHsyV0ZlawlnPK+trhupF7i4FsjyUZNnTNx4opBgtvLsIwA6Ysu7fqrqjFRZbtmzDFeKQYW4nXY7utOjjlkMjmqoqV7mvcxjnNZYvc1pIaDexcRpodeRU1RSiu+Efg3mB27vbHhOHFyxaX6KlQERTljLSQ4FpGoIsR6FBbFoESLQIg9p3uje17dWuuNLZHQjiOi2rduuEjn7mLBhAZEQCxhaSQ5oI1u6Q/wA5RFZlZ2FB2q50O7ewOOeKT53NuXBjnakB+F38oCyYu0kzQRYEYGtYCbhhbCYg4A664rHiiK+vIeU+3XN3BMYe+MSAvLu84SPc8kute93nO5yvzK92bt10YY1zO60OtgdhOLDUYSD8udTqNMARFZndonT9pHs3domd3em3ygyknuM0aBe2YOVxoVi0O1jExjRE04X47lxzNgCQODhhGE/Ld1tURT15Kun7QSPa9hjbhdj7t8u+ZnXtp4pWHzhYeC0e7PJEUuVvcN2eSbs8kRQN2eSbs8kRA3Z5JuzyREDdnkm7PJEQN2eSbs8kRA3Z5JuzyREDdnkm7PJEQN2eSbs8kRBu6bbz2wsiLAcGIMcHWIa4Oa8ZcS17xfhcZXF1Obb5IcGQhosRGMRIjxRmJ4AyuMJNhzzN0Rb9eRpJ/aNxLjumi47oxHuvJmJd1F6mXLy5Z6qmqS2N8ZYHNe+Nzr2vaPHk0/LfGcxnl1KIpcrRm0O192yBpiDjDIXtdcA58M2m2dj6c81mR9pXN3JEQc5m8Li84u9I+R3cLr2ykFybl2EX0XiKzPKIqg7QOBYXRNfhjMYBOWExxstbTD9252HS8rvNYG2K91Q5ri0NIbhsDlkSb+eefNEUuds0rHiYbBERZH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www.mreclipse.com/Special/image/SEDiagram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305300" cy="2876551"/>
          </a:xfrm>
          <a:prstGeom prst="rect">
            <a:avLst/>
          </a:prstGeom>
          <a:noFill/>
        </p:spPr>
      </p:pic>
      <p:sp>
        <p:nvSpPr>
          <p:cNvPr id="22538" name="AutoShape 10" descr="data:image/jpeg;base64,/9j/4AAQSkZJRgABAQAAAQABAAD/2wCEAAkGBxAREg8QEBMPEBAQDw8PDQ0NEA8PEA8PFBEWFxURFRQYHCggGBolHBQUITEhJSkrLi46Fx8/OTUtNzQ5OjcBCgoKDg0OGhAQGiwcHB0sLCwsLCwsLCwsLCwsLCwsLCwsLSwsLCwsLCwsLCwsLywsLCwsLCwsLC8sLCwsLCwsLP/AABEIAMABBwMBEQACEQEDEQH/xAAcAAEAAgIDAQAAAAAAAAAAAAAABQYEBwIDCAH/xAA8EAACAQQBAgMFBAkBCQAAAAAAAQIDBAURIQYxEkFhBxNRcYEUFSLBIzJSU2KCkaGxkggkJUJjg7PR8P/EABoBAQADAQEBAAAAAAAAAAAAAAACAwQFAQb/xAAtEQEAAgIBAwMCBQQDAAAAAAAAAQIDEQQSITETQVEyYSJxgbHRQpGh8BRS8f/aAAwDAQACEQMRAD8A0cAAAAAAAAAAAAAAAAAAAAAAAAAAAAAAAAAAAAAAAAAAAAAAAAAAAAAAHKEGzyZiE6Y7X8MulZ7KpyN+Ph/LJ+7X8Cv1mmOHVj1rFr4onXLCjJwPhi1KLRbFolhyYLU8uskpAAAAAAAAAAAAAAAAAAAAAAAAAAAAAAHfQt3Iha8Q1YONOTvKdx2IctbXBjyZ9OxjwVpCwWOF9DJfPMrtRCWjh1rsUerJtjXOFT8iVcsw92hMjgeOEacfIQtji3lVb6ylBvj6HQx5YtDkcriTSeqvhiaLmHUvqg/gebhKMdp9nxo9RmJjy+B4AAAAAAAAAAAAAAAAAAAAAAclBnm4TjHafZ3U7WTIzkiGinEtZmW+Mk/JsptmhsxcKI8rJh8J5tcmHLn+G+tYrHZb8diNeRiteZJsm7bGehBCbs6OO47DSHqOuWN35DT2LsC5xPfg83MJxdVM9gE1258macWaays3Fo1Kp1sHNPts3RyY0rnj0l2fcktHn/IhL0ao+5xrT1rt5l9M0KMnErZH1rXXYurk25+biTX6WM0WsMxMdpfA8AAAAAAAAAAAAAAAAADnTht6PJnSzHSb21CWtcXKS4RmtliHWpxqxDMtcRJvTWtEL5ohdXFWFgx+CXD1yY8meV2ohN0cKlrgzzlmTacx2K15FUzMoWustnjVxwSim2a+VJ29gvgW1xqLZWQrFE/TQ9Rw+wr4EfTe+o6K+OT8iNsadcqGyOK2nwU2rMNNMqDngNvt/Y83K/1YY9zgtb4PYvMJRkiUPcYXfkWRllPqV/L4bW9I1Ys/yTETCoX1q4t+h0sd9uTy+NP1QwS5zAAAAAAAAAAAAAAAAAAl8FZOclwZs+TUOrwsWo6pbExuKWlwcm+Sdt+9M5YfT3ojN5OpL2OO1rgrlGbJyhjE/I9im1E5dJS1x2vIsrjU3ypWjbpGitGa12NkszaWy3cV6NFf9WpGLfyW9snER7d3mra2q957WMPTbSrTqNfuqNRr+rSTLYxXn+lH8MeZhix9seJfd3C9XRf5M99HJ8f5N1+f3Sdh7SsPW4V1Cm/hXjUo/wB5LX9yNsVo8wRMe0wsdvOjXip0Z06sH2nSnGcX9UU2xxKcWmrn9gj8CPoPfVljXOKTK74FlM6HucPrfBROOYaa59qvl8Z34IxOpaqXUDqHE6215dzfgzeydqxaNKXdUvCzqUtuHC5WHot2dBNlAAAAAAAAAAAAAAAOdKG2keTOoWYqTe2l96Tx3Z67nI5OTcu/SsVrpsXG2nYxoWlNUrFPyJdKqcjPtrD0JRRVbIlLe20X0xs1r7RfVXVdnjafjuJrxNP3dCGnVqP+GP5vgurXc6r3lH23PaGkeqfaxf3TlCg/slF7SjSe6sl/FU8vpo1U41f6u/7Kpza+mNfuoVarKbcpylOT5lKbcpN+rZoiIjwqmZny4HrwAAZeNyVe3mqlvVqUZpr8VKcoN6+Ou69GeWrFvMJVtNfDa/RvtqnFxpZOPjhwvtlGOpx9Z01xL5x18mUWwzH0p9cT57N1Y+9o3FOFahOFWlNbhUptSi0U629ncSV6Oyq9E62V7LY/afBiyU024sqg57H9+CFJ1LoUs1nnLHwyfB1cGTcKeTii9VfaNzgTGp0+B4AAAAAAAAAAAAAAlcRa+KSM2a+nX4eHUdTZ/T1rpI4+S25brL3jbbseVjbJksnqFuaK0ZbXZtOkW1opmym+0nrynjKfu6fhqXdSL91TfaC/eT9PTzLaUm89Me3mTtWOq3/rzllMlWuak61ecqlSb3Kc3v6L4L0N1KRSNQz2tNp3LEJIgAAAAAALT0J1vc4ur4qbc7ebX2i1k/wzX7Uf2Z+v9SF6Rb806312nw9N9P5qhfUKdzby8dOa/mhLzhJeUkZte0pTGmRc0dplOSm4WUt3U/OY/uc+9dS6WHJuGtOpcTvxFuHJ0y2x3hrzI2jg/wDJ18V9w4/M4/T+KGCXOeAAAAAAAAAAAAB229PxMje2oX8fFN7Ln03Ydmzl577d2sdMabHw1r2MKF5XbG0eEaMdWDLZMU6ZrirNNkV1h1BTx1rVuanPhWqcPOpUf6sV9SUxPiPMvKRE958Q8qZjKVrqtUuK8nOpUl4pPyXwil5JdjbSkUjUKb3m07lhEkQAAAAAAAABc/Zl1tPF3C8bk7Ss1G6pLnw+SrRX7S/uvoV5KdUbjynW3tPh6ep1Y1IxnBqUJxUoSi9qUWtppmae6WtSisrb7TMeajXhtpRM1Y9zH4l0qWa16lx3dm7j5Vl6ReulMrU/C9HVrO4fPZsfp206ySoAAAAAAAAAAAEhiKfikl6oozzqHS4EeZbOwdrwji5J7ulMrtiaGtEYUZJW+xp6SNuKHPySkoo1M0y88e3fPuteRtIy/RWsU5RT4daa22/VLS+rJ4K7mbfpCeX8NYr+s/7/AL5axNKgAAAAAAAAAAAG/vYL1R763nj6st1Lb8dDb5lbyfK/lk9fKUTPkrqd/K2J3H5Nn3NPaM2Su06Sq2Zs+5z8ldOjhu19n7Dh8EcdtS21lrHL2rjJ+jOzgvuGHnYtx1QijU44AAAAAAAAAAAJHB1VGot/FGfkRuro8C3eatwdPwUlH6HEt5dKy9Yy37E6VYsllitocG/HDDeXHL3ioUK1aXCpU51H/LFsnknVZmHmOvVaIePMhdzrVatab3OrUlUm3zzJ7NlK9NYr8Kr26rTLHJIgAAAAAAAAAAAtHs0y7tMlZVE34Z1Y0KqXnCq/A9/JtP6ELxuEqeXquqjLaE6ofJ0tpmHLVrxSoudt+5k8S6OOWruprfT2dHjWTyRuqoSXLOpD520atMPh6iAAAAAAAAAAGXjo/iXzRVlns3cGJ69tvdJt6j9Dh5PqdWzZ+Jjwi7FDm5p7pqijdSGSyq+1qu4Yq+a48VNQ+kpJfmL/AFVj7wli95+0vK5tZwAAAAAAAAAAAAOVKo4uMovUotSi15NPaYexOnsvHXHvaNGr+9pU6n+qKf5mSe6ye0sa/hwzJlhoxypecp9zDaO7o4pat6rWk/ma+N5aLeFDqd38zsR4fOZfrlxPUAAAAAAAAAAAmunYpzjtbMnI8Ovwfobd6borg49vLXdsLFyWkaMUudlhN0Wb6MdlL9tD/wCE3X/a/wDJEX+uv5p4/FvyeXzYzgAAAAAAAAAAAAESr5Hr7oxP7vx/i7/Yrbfz91EyT7rb/UzLxcMzZVuNTM95nOt5dLE1P1cu/wAzXxmm3hQ6vdnXr4fPZY1eXA9VgAAAAAAAAABOdOVEpxMnJjs6/Cn8Db/TtVaRx58td14x0+xdjlgyQnqEuDdSWK0Kl7YKLnirtL/ljGb+UZJ/kStP4qz908X9UfaXls2swAAAAAAAAAAAAHKEW2klttpJLzb7IlE6Nbezcdb+6o0af7ulTh/pgl+Rk9llvLpvpcMy5pXY4UrOzXJzreXTxQ1d1XrTNXG8tE+FAr/rM7FfDgZ/rl1klIAAAAAAAAAATfT1Lco/1MnIns7HCrqja+Aekjj28tVl4x1XsTpLHkqsNtLg3Y5Yrw6s7Yq4t69GXKqU5R180SyRuvZ5it03h5AvbaVKpUpS/WpzlCXzi9G6lotWLR7qb16bTX4dBJEAAAAAAAAAAAFn9mmId3krOlpuMaqrVfgqdL8b36NpL6kck6rP3Sp5er5Mz2lKEVkp8Mw5pasUKLnKncxOljhrHqip3N3GhZbtCk1XyzrV8Pn8s7vLgeqwAAPYA8AAAAAALBgJ6kjDyI7O7xvobMwlXhHKtHdfaFxx9yuBWWa9VitK/Y1Y7Md6pKnLZqids8w89e27pd2919rhH9Dcv8bXaNVLz+a/wWca3TvHP6fklmjrrF4/Kf5azNbMAAAAAAAAAAADfH+z9006dKtkKi1Kv+ht9rlUYv8AHL6ySX8hnyW3bXwsiNV/NtqtIpvKVYQWVrcMw5ZbMVVCz9fv9TNHl0aQ1X1HcNya+Gzrcairk26aSrZvcEAAAPqZ7UfDwAAAAAAk8XU00ZssOvwrbq2DhrzhHKyU7t644247FCq0LLj7nei6lu7Lkqn7eoa6WY7QxOpsFSv7epb1luM1w/OMvKS9UWTEz3jzCNL9M9+8T5eVupsFVsbipb1k9wb8E9aVSHlJGvFljJXf91eXH0T9p8Sii1UAAAAAAAAALL0D0lVydzGjHcaMNTuqv7FPfZfxPlIryX6Y7eZTpXfefD1PaW1OhTp0aUVCnShGFOEeFGMVpIy71CfmXRdXOii911KK1lrruYrztuxVUDqG8STPcddy2VhrDLXHib9WdnDTTnc7JGulGmhygAAAAAAAAAAAZFrV1wV3rts4uXpnS04a+S0YM1HYrO4XPHZDtyYbV0lMLbiLnsRiVGSq02dfsaKWYb1SlGZppZmtCB646Pt8lQlTqJRqpN0ayS8UJf8Ar0JzExPVTz+6VMnbov3rP+PvDzJ1HgLixrSo3EHFpvwT1+GpH9qLNeLLXJG4/spyYppPzHtKKLFYAAAAAACe6Q6UuclWVKhFqKa99Xkn7ulHzbfm/givJkin5/CylOrvPh6b6V6ct8bQjb269alSX69WfnOT/wDtGWZ3O58pz37R4Z1zcJeZRe8LKUVzJZFLfJkvfbdjxqjmcwknyQis2lqrXTWfUOacm0ux08HHV8jPGOqrzm29s3xEQ4d7zedy4nqAAAAAAAAAAAAPqYexOp2zbS6aZTejpcfk77StWHyO9cmHLi06VbbXvD3nYwWjUvLQtthedj2JZr0T1ndJmil2O9EjCqaYuomqM6j6etr6k6VxCM0+0tfii/in5M8tXc9VZ1PylS817T3j4aN6t9kV3btztf8AeaXlHhVIr4fBl1eVMdska+8eCcFbd8c/pP8ALXt5Y1aMnGrTqU5LyqRcf8mmt63jdZ2ovjvT6o0xyaAAAzMfiri4ajQpVarb0vdwlJb9X2RC2SlPqnSdcd7eIbM6R9jdao41MhL3NPh+4pvdSXo5do/QzW5Mz9Ea+8/wujFWv1TufiP5bkxtnbWdKNG3hClTj2jFa2/i35szTkiqeps6rnLxRRbPtdXBKv5HNLnkpm22umHSpZfMrnklSky0RXShZvMOW0mdDFg0ry5YpCrVqrkzdWunEzZZyTt1klIAAAAB6B4AAAAAAAPqYexMxPZKY2500Z8lXY4uXqjS+4a94Ry8tNS3LZYXnYzyrmqxWV4exbTPeiWo3vqWxkZ7YmXRvEy2uVVbGy41ky2LxKqa6dF3jLesmqtOnNPv4opicdJ9ntcl6+JV6fs4xDk5O1pcprSWlz56RKNx/VP90vVn/rH9oRD9j2KcnLw1dN78KqTSXp3PevL7W/xBNqTO+iP8pay9nGJo61bU5NedT8b/ALkZ6p82k9T4iI/RYKdGlRjqnCEEuyhFIrma18QbtfzLAucnra2Z7Zl9MKCv8trfJRN5lrpihW7/ADHfk9rWZXxTStZHPJb5NWPBMpTqFTyuYct8nQxYNMubkVpCBq1XI1RGnHy5bXnu6z1UAAAAAAAAAAAAAAAAO62npkbQ08bJ02WnC3mtIw5sbt0tuFwx932MF6ppy3v9FMwhMM6nk/U8RmkM+zyIiyu2NK0Min5lkZFFsSSpXqL4yM843P7Uj3redD6rlHvqPOh11rxIhbIlXGiL7I8Pkovk200xKtkcnpt7KojbbWnZAX+X78l1MW1kV0qOUy+20mb8WD5QveKx3Vu6vG/PZvpTTl8jle0MKUtlrn2tNp3L4eIgAAAAAAB7oDwAAAAAAAAPqYexOkjY3OtFV67dXj5txpaLHI8LkwZMTfFkj96a8yj0pSiYdlLLep5OJ7uExZ5P1KLUl5pLW2Q9SuYRmqWtsl6jamcbMjkCXUhOI+8PUdZ6THushx3IzZKuNBX2S78iI2viqn5nK63ya8WLazwqtxlJPuzfXDEKL8isIe4rts01rpyeRyJtOoY5YxgAAAAAAAAAAAAAAAAAAAAOdKej2YWY79Ms2ldNeZVNHRpyXY75/Ej6cJ/8mHOlfP4nlscJ05ESmrHKvhMyZMLTW8Sm7fJ+pltiWbhJ2uV9Sm2OXmmfDKepDoOl2LJep50vOli3eT47koo9iFZyWX1vk1Y8O3szEKlkL5ye2zo48emHkcnp7QjJTbNEQ5Fsk2lxPUAAAAAAAAAAAABoD3QHgAAAAAAPdAejlpnunvd8PNPNvsWxpKsztmUKjKbVdHDklm07mSKpxw2RkZVG+kiq2KFkXSVHJv1KbYYT63f94v1IejB1sK9ycu3JbTDDyboC6uW2a6UYs2eY8I+ctsviNOVe02ncuIQAAAAAAAAAAAAA/9k="/>
          <p:cNvSpPr>
            <a:spLocks noChangeAspect="1" noChangeArrowheads="1"/>
          </p:cNvSpPr>
          <p:nvPr/>
        </p:nvSpPr>
        <p:spPr bwMode="auto">
          <a:xfrm>
            <a:off x="0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data:image/jpeg;base64,/9j/4AAQSkZJRgABAQAAAQABAAD/2wCEAAkGBxAREg8QEBMPEBAQDw8PDQ0NEA8PEA8PFBEWFxURFRQYHCggGBolHBQUITEhJSkrLi46Fx8/OTUtNzQ5OjcBCgoKDg0OGhAQGiwcHB0sLCwsLCwsLCwsLCwsLCwsLCwsLSwsLCwsLCwsLCwsLywsLCwsLCwsLC8sLCwsLCwsLP/AABEIAMABBwMBEQACEQEDEQH/xAAcAAEAAgIDAQAAAAAAAAAAAAAABQYEBwIDCAH/xAA8EAACAQQBAgMFBAkBCQAAAAAAAQIDBAURIQYxEkFhBxNRcYEUFSLBIzJSU2KCkaGxkggkJUJjg7PR8P/EABoBAQADAQEBAAAAAAAAAAAAAAACAwQFAQb/xAAtEQEAAgIBAwMCBQQDAAAAAAAAAQIDEQQSITETQVEyYSJxgbHRQpGh8BRS8f/aAAwDAQACEQMRAD8A0cAAAAAAAAAAAAAAAAAAAAAAAAAAAAAAAAAAAAAAAAAAAAAAAAAAAAAAHKEGzyZiE6Y7X8MulZ7KpyN+Ph/LJ+7X8Cv1mmOHVj1rFr4onXLCjJwPhi1KLRbFolhyYLU8uskpAAAAAAAAAAAAAAAAAAAAAAAAAAAAAAHfQt3Iha8Q1YONOTvKdx2IctbXBjyZ9OxjwVpCwWOF9DJfPMrtRCWjh1rsUerJtjXOFT8iVcsw92hMjgeOEacfIQtji3lVb6ylBvj6HQx5YtDkcriTSeqvhiaLmHUvqg/gebhKMdp9nxo9RmJjy+B4AAAAAAAAAAAAAAAAAAAAAAclBnm4TjHafZ3U7WTIzkiGinEtZmW+Mk/JsptmhsxcKI8rJh8J5tcmHLn+G+tYrHZb8diNeRiteZJsm7bGehBCbs6OO47DSHqOuWN35DT2LsC5xPfg83MJxdVM9gE1258macWaays3Fo1Kp1sHNPts3RyY0rnj0l2fcktHn/IhL0ao+5xrT1rt5l9M0KMnErZH1rXXYurk25+biTX6WM0WsMxMdpfA8AAAAAAAAAAAAAAAAADnTht6PJnSzHSb21CWtcXKS4RmtliHWpxqxDMtcRJvTWtEL5ohdXFWFgx+CXD1yY8meV2ohN0cKlrgzzlmTacx2K15FUzMoWustnjVxwSim2a+VJ29gvgW1xqLZWQrFE/TQ9Rw+wr4EfTe+o6K+OT8iNsadcqGyOK2nwU2rMNNMqDngNvt/Y83K/1YY9zgtb4PYvMJRkiUPcYXfkWRllPqV/L4bW9I1Ys/yTETCoX1q4t+h0sd9uTy+NP1QwS5zAAAAAAAAAAAAAAAAAAl8FZOclwZs+TUOrwsWo6pbExuKWlwcm+Sdt+9M5YfT3ojN5OpL2OO1rgrlGbJyhjE/I9im1E5dJS1x2vIsrjU3ypWjbpGitGa12NkszaWy3cV6NFf9WpGLfyW9snER7d3mra2q957WMPTbSrTqNfuqNRr+rSTLYxXn+lH8MeZhix9seJfd3C9XRf5M99HJ8f5N1+f3Sdh7SsPW4V1Cm/hXjUo/wB5LX9yNsVo8wRMe0wsdvOjXip0Z06sH2nSnGcX9UU2xxKcWmrn9gj8CPoPfVljXOKTK74FlM6HucPrfBROOYaa59qvl8Z34IxOpaqXUDqHE6215dzfgzeydqxaNKXdUvCzqUtuHC5WHot2dBNlAAAAAAAAAAAAAAAOdKG2keTOoWYqTe2l96Tx3Z67nI5OTcu/SsVrpsXG2nYxoWlNUrFPyJdKqcjPtrD0JRRVbIlLe20X0xs1r7RfVXVdnjafjuJrxNP3dCGnVqP+GP5vgurXc6r3lH23PaGkeqfaxf3TlCg/slF7SjSe6sl/FU8vpo1U41f6u/7Kpza+mNfuoVarKbcpylOT5lKbcpN+rZoiIjwqmZny4HrwAAZeNyVe3mqlvVqUZpr8VKcoN6+Ou69GeWrFvMJVtNfDa/RvtqnFxpZOPjhwvtlGOpx9Z01xL5x18mUWwzH0p9cT57N1Y+9o3FOFahOFWlNbhUptSi0U629ncSV6Oyq9E62V7LY/afBiyU024sqg57H9+CFJ1LoUs1nnLHwyfB1cGTcKeTii9VfaNzgTGp0+B4AAAAAAAAAAAAAAlcRa+KSM2a+nX4eHUdTZ/T1rpI4+S25brL3jbbseVjbJksnqFuaK0ZbXZtOkW1opmym+0nrynjKfu6fhqXdSL91TfaC/eT9PTzLaUm89Me3mTtWOq3/rzllMlWuak61ecqlSb3Kc3v6L4L0N1KRSNQz2tNp3LEJIgAAAAAALT0J1vc4ur4qbc7ebX2i1k/wzX7Uf2Z+v9SF6Rb806312nw9N9P5qhfUKdzby8dOa/mhLzhJeUkZte0pTGmRc0dplOSm4WUt3U/OY/uc+9dS6WHJuGtOpcTvxFuHJ0y2x3hrzI2jg/wDJ18V9w4/M4/T+KGCXOeAAAAAAAAAAAAB229PxMje2oX8fFN7Ln03Ydmzl577d2sdMabHw1r2MKF5XbG0eEaMdWDLZMU6ZrirNNkV1h1BTx1rVuanPhWqcPOpUf6sV9SUxPiPMvKRE958Q8qZjKVrqtUuK8nOpUl4pPyXwil5JdjbSkUjUKb3m07lhEkQAAAAAAAABc/Zl1tPF3C8bk7Ss1G6pLnw+SrRX7S/uvoV5KdUbjynW3tPh6ep1Y1IxnBqUJxUoSi9qUWtppmae6WtSisrb7TMeajXhtpRM1Y9zH4l0qWa16lx3dm7j5Vl6ReulMrU/C9HVrO4fPZsfp206ySoAAAAAAAAAAAEhiKfikl6oozzqHS4EeZbOwdrwji5J7ulMrtiaGtEYUZJW+xp6SNuKHPySkoo1M0y88e3fPuteRtIy/RWsU5RT4daa22/VLS+rJ4K7mbfpCeX8NYr+s/7/AL5axNKgAAAAAAAAAAAG/vYL1R763nj6st1Lb8dDb5lbyfK/lk9fKUTPkrqd/K2J3H5Nn3NPaM2Su06Sq2Zs+5z8ldOjhu19n7Dh8EcdtS21lrHL2rjJ+jOzgvuGHnYtx1QijU44AAAAAAAAAAAJHB1VGot/FGfkRuro8C3eatwdPwUlH6HEt5dKy9Yy37E6VYsllitocG/HDDeXHL3ioUK1aXCpU51H/LFsnknVZmHmOvVaIePMhdzrVatab3OrUlUm3zzJ7NlK9NYr8Kr26rTLHJIgAAAAAAAAAAAtHs0y7tMlZVE34Z1Y0KqXnCq/A9/JtP6ELxuEqeXquqjLaE6ofJ0tpmHLVrxSoudt+5k8S6OOWruprfT2dHjWTyRuqoSXLOpD520atMPh6iAAAAAAAAAAGXjo/iXzRVlns3cGJ69tvdJt6j9Dh5PqdWzZ+Jjwi7FDm5p7pqijdSGSyq+1qu4Yq+a48VNQ+kpJfmL/AFVj7wli95+0vK5tZwAAAAAAAAAAAAOVKo4uMovUotSi15NPaYexOnsvHXHvaNGr+9pU6n+qKf5mSe6ye0sa/hwzJlhoxypecp9zDaO7o4pat6rWk/ma+N5aLeFDqd38zsR4fOZfrlxPUAAAAAAAAAAAmunYpzjtbMnI8Ovwfobd6borg49vLXdsLFyWkaMUudlhN0Wb6MdlL9tD/wCE3X/a/wDJEX+uv5p4/FvyeXzYzgAAAAAAAAAAAAESr5Hr7oxP7vx/i7/Yrbfz91EyT7rb/UzLxcMzZVuNTM95nOt5dLE1P1cu/wAzXxmm3hQ6vdnXr4fPZY1eXA9VgAAAAAAAAABOdOVEpxMnJjs6/Cn8Db/TtVaRx58td14x0+xdjlgyQnqEuDdSWK0Kl7YKLnirtL/ljGb+UZJ/kStP4qz908X9UfaXls2swAAAAAAAAAAAAHKEW2klttpJLzb7IlE6Nbezcdb+6o0af7ulTh/pgl+Rk9llvLpvpcMy5pXY4UrOzXJzreXTxQ1d1XrTNXG8tE+FAr/rM7FfDgZ/rl1klIAAAAAAAAAATfT1Lco/1MnIns7HCrqja+Aekjj28tVl4x1XsTpLHkqsNtLg3Y5Yrw6s7Yq4t69GXKqU5R180SyRuvZ5it03h5AvbaVKpUpS/WpzlCXzi9G6lotWLR7qb16bTX4dBJEAAAAAAAAAAAFn9mmId3krOlpuMaqrVfgqdL8b36NpL6kck6rP3Sp5er5Mz2lKEVkp8Mw5pasUKLnKncxOljhrHqip3N3GhZbtCk1XyzrV8Pn8s7vLgeqwAAPYA8AAAAAALBgJ6kjDyI7O7xvobMwlXhHKtHdfaFxx9yuBWWa9VitK/Y1Y7Md6pKnLZqids8w89e27pd2919rhH9Dcv8bXaNVLz+a/wWca3TvHP6fklmjrrF4/Kf5azNbMAAAAAAAAAAADfH+z9006dKtkKi1Kv+ht9rlUYv8AHL6ySX8hnyW3bXwsiNV/NtqtIpvKVYQWVrcMw5ZbMVVCz9fv9TNHl0aQ1X1HcNya+Gzrcairk26aSrZvcEAAAPqZ7UfDwAAAAAAk8XU00ZssOvwrbq2DhrzhHKyU7t644247FCq0LLj7nei6lu7Lkqn7eoa6WY7QxOpsFSv7epb1luM1w/OMvKS9UWTEz3jzCNL9M9+8T5eVupsFVsbipb1k9wb8E9aVSHlJGvFljJXf91eXH0T9p8Sii1UAAAAAAAAALL0D0lVydzGjHcaMNTuqv7FPfZfxPlIryX6Y7eZTpXfefD1PaW1OhTp0aUVCnShGFOEeFGMVpIy71CfmXRdXOii911KK1lrruYrztuxVUDqG8STPcddy2VhrDLXHib9WdnDTTnc7JGulGmhygAAAAAAAAAAAZFrV1wV3rts4uXpnS04a+S0YM1HYrO4XPHZDtyYbV0lMLbiLnsRiVGSq02dfsaKWYb1SlGZppZmtCB646Pt8lQlTqJRqpN0ayS8UJf8Ar0JzExPVTz+6VMnbov3rP+PvDzJ1HgLixrSo3EHFpvwT1+GpH9qLNeLLXJG4/spyYppPzHtKKLFYAAAAAACe6Q6UuclWVKhFqKa99Xkn7ulHzbfm/givJkin5/CylOrvPh6b6V6ct8bQjb269alSX69WfnOT/wDtGWZ3O58pz37R4Z1zcJeZRe8LKUVzJZFLfJkvfbdjxqjmcwknyQis2lqrXTWfUOacm0ux08HHV8jPGOqrzm29s3xEQ4d7zedy4nqAAAAAAAAAAAAPqYexOp2zbS6aZTejpcfk77StWHyO9cmHLi06VbbXvD3nYwWjUvLQtthedj2JZr0T1ndJmil2O9EjCqaYuomqM6j6etr6k6VxCM0+0tfii/in5M8tXc9VZ1PylS817T3j4aN6t9kV3btztf8AeaXlHhVIr4fBl1eVMdska+8eCcFbd8c/pP8ALXt5Y1aMnGrTqU5LyqRcf8mmt63jdZ2ovjvT6o0xyaAAAzMfiri4ajQpVarb0vdwlJb9X2RC2SlPqnSdcd7eIbM6R9jdao41MhL3NPh+4pvdSXo5do/QzW5Mz9Ea+8/wujFWv1TufiP5bkxtnbWdKNG3hClTj2jFa2/i35szTkiqeps6rnLxRRbPtdXBKv5HNLnkpm22umHSpZfMrnklSky0RXShZvMOW0mdDFg0ry5YpCrVqrkzdWunEzZZyTt1klIAAAAB6B4AAAAAAAPqYexMxPZKY2500Z8lXY4uXqjS+4a94Ry8tNS3LZYXnYzyrmqxWV4exbTPeiWo3vqWxkZ7YmXRvEy2uVVbGy41ky2LxKqa6dF3jLesmqtOnNPv4opicdJ9ntcl6+JV6fs4xDk5O1pcprSWlz56RKNx/VP90vVn/rH9oRD9j2KcnLw1dN78KqTSXp3PevL7W/xBNqTO+iP8pay9nGJo61bU5NedT8b/ALkZ6p82k9T4iI/RYKdGlRjqnCEEuyhFIrma18QbtfzLAucnra2Z7Zl9MKCv8trfJRN5lrpihW7/ADHfk9rWZXxTStZHPJb5NWPBMpTqFTyuYct8nQxYNMubkVpCBq1XI1RGnHy5bXnu6z1UAAAAAAAAAAAAAAAAO62npkbQ08bJ02WnC3mtIw5sbt0tuFwx932MF6ppy3v9FMwhMM6nk/U8RmkM+zyIiyu2NK0Min5lkZFFsSSpXqL4yM843P7Uj3redD6rlHvqPOh11rxIhbIlXGiL7I8Pkovk200xKtkcnpt7KojbbWnZAX+X78l1MW1kV0qOUy+20mb8WD5QveKx3Vu6vG/PZvpTTl8jle0MKUtlrn2tNp3L4eIgAAAAAAB7oDwAAAAAAAAPqYexOkjY3OtFV67dXj5txpaLHI8LkwZMTfFkj96a8yj0pSiYdlLLep5OJ7uExZ5P1KLUl5pLW2Q9SuYRmqWtsl6jamcbMjkCXUhOI+8PUdZ6THushx3IzZKuNBX2S78iI2viqn5nK63ya8WLazwqtxlJPuzfXDEKL8isIe4rts01rpyeRyJtOoY5YxgAAAAAAAAAAAAAAAAAAAAOdKej2YWY79Ms2ldNeZVNHRpyXY75/Ej6cJ/8mHOlfP4nlscJ05ESmrHKvhMyZMLTW8Sm7fJ+pltiWbhJ2uV9Sm2OXmmfDKepDoOl2LJep50vOli3eT47koo9iFZyWX1vk1Y8O3szEKlkL5ye2zo48emHkcnp7QjJTbNEQ5Fsk2lxPUAAAAAAAAAAAABoD3QHgAAAAAAPdAejlpnunvd8PNPNvsWxpKsztmUKjKbVdHDklm07mSKpxw2RkZVG+kiq2KFkXSVHJv1KbYYT63f94v1IejB1sK9ycu3JbTDDyboC6uW2a6UYs2eY8I+ctsviNOVe02ncuIQAAAAAAAAAAAAA/9k="/>
          <p:cNvSpPr>
            <a:spLocks noChangeAspect="1" noChangeArrowheads="1"/>
          </p:cNvSpPr>
          <p:nvPr/>
        </p:nvSpPr>
        <p:spPr bwMode="auto">
          <a:xfrm>
            <a:off x="0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2" name="Picture 14" descr="http://asaaf.fis.ucm.es/eclipseanular/imagenes-eclipseanular/eclipse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172075"/>
            <a:ext cx="2309682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regular upward and downward movement of the level of the ocean that is caused by the pull of the Sun and the Moon on the </a:t>
            </a:r>
            <a:r>
              <a:rPr lang="en-US" dirty="0" smtClean="0"/>
              <a:t>Earth</a:t>
            </a:r>
          </a:p>
          <a:p>
            <a:endParaRPr lang="en-US" dirty="0" smtClean="0"/>
          </a:p>
          <a:p>
            <a:r>
              <a:rPr lang="en-US" dirty="0" smtClean="0"/>
              <a:t>                Low tide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High tide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4" name="AutoShape 2" descr="data:image/jpeg;base64,/9j/4AAQSkZJRgABAQAAAQABAAD/2wCEAAkGBhQSEBQUEBQVFRQUFBQVFRQVFBYVFhgUFBcXFRUUFxgYHSYfFxkjGRQUHy8gJCcpLCwsFx4xNTAqNSYrLCkBCQoKDgwOGg8PGiwkHBwsLCksLCkvLCwsLCksLCwsLCwpLCwsLCwsKSwsKSwsLCwsLCwsLCwsKSwsKSwsLCwsLP/AABEIAMIBAwMBIgACEQEDEQH/xAAbAAABBQEBAAAAAAAAAAAAAAACAAEDBAUGB//EAEcQAAEDAgQDBQUFBQQIBwAAAAEAAhEDIQQSMUEFUWEGInGBkRMyobHBByNC0fAUUnKC4RUkYpIzQ1OissLS8RYXJXN0k7P/xAAZAQEBAQEBAQAAAAAAAAAAAAABAAIDBAX/xAAnEQEBAQACAQMDAwUAAAAAAAAAARECEiEDMUETUWFCkaEigbHh8P/aAAwDAQACEQMRAD8A2QEQTBEF9d8yHARAJgiCmjgIgEgnCDDhOEgE4CicBOAkAiAQihOknQSTpJKJ0kklI6SSdBJJJOpEnTJ0Ek6SSkSdJJCJJOkokkknQjJQnSUjQknSQWGEQTBEF2ec4RBMEQUThEEwRBROEQQhEFE4RIQiCCdOmToJJ0ydSJOmToJ0kydSOkmTqJ0kkkI6SSSEdJJJROkkkpHSSSQiTpk6kSSSStTDCIIAjC6uAgiCEIgoiCIIAiCiIIghCdBEnTJ0E6dMlKkJJMkoiToU6EdJMnUTp0KdBOnQp1I6dMkpCSTJ0Ek6ZJSOnTJIR06FOpHSTSkhYw0QQBEF1cRhEEAKIFKGE4KAFECgjBThDKeVEUopQSnlSFKeUMpShClPKGUpURylKGUpURylKGU8oQpTyglPKiKU6GUpQhpIZSlRHKUoZSlSHKUoZSlCHKUoZWeOLt9vkBblySX5xGeYy+g+KE0pToZSlRFKSaUyEwwUQKyGYitIkAjcACSOWvRTnithbvRJE6TtotT1I59LGkCiBWTh+JvOrBMtAaCZN730006+Cl4nxH2bGFpaM7c1/eaZPcItb3e9vKvqQ9K0wU4KyqnFC6k99IQGxDnRudIGpj6Krg+OvkBwDi4gANEXmE94uldCCnlZQxVbM6GggGIDXGNLyNbEctUNHjV4e0zIBAGlzm3vAGkb9Ed4elbEpSsf+2jY5QQZi50H5wVAeIVto8O7qNR5I+pD0roJTysZ3EXMphzjM9G6lzgBbSwCTe0bD+F3kQfyTOcovCxsynlZx4qAwOLSAZImNAYkmbCVDU4+1urT6jlPy+ie0XWteU8rKp8amkans3Zc2XblMzp0UFXtDY5WOzaDQi2swrtFjdlKVB2Vo1MU5/tIYxgiwIcXunKb7DKSfJYuOxrqdR7HZnFpc2Q6BmaYPO0zss95uNdfDopSlZ3Z7AvxFOo4ktIlrIOrsubvWs2yysDxKvLz7zWmCHRYmwEg9ET1Irwrp5TgrCpdogWmBLhFhYQXNBvJMweXqlQ7R54OUNbJzOc4WA185I9CntB1relKVzuN7TtyxRJLiSLNJgXAPiTBH0WSOO4iPeftfK2wNp92/wCatWO5lKVxo7SvpZg6XvPMgZbWiBFuXVA/tHihcgNG5LDb1RORsx2LMWw6OabxqNUdOqHCQZC8uqskzqTck6rbw3GajXta55FMMBgcokaXmCAi8sUmu4zLnaeAYKsDNHtTabXdMeCzcJxzE1q2Sm8Na4n8IOVo1Mkax9FpurBpzGYDsx3NjPmVjny8Y3xldFKUrg3dqcUZLdJ/2YMchMaqSl2nrAS9wBJ1c0xECIaB46Am/RdLWMdxKdcEOL46p3me0LToWUpba1u6eSSO0WGHEKo/DrfTS0EaqxgMc9rXQ2NTPeMkkAmc3w2hZLMNm3A/icGk/mlh2TMzcGb+H5LzV2jpcB2nqU5+6zzBkkzv4/vFVON8TdiC0mlkyAgNEkEkyb2WK/CuOhMG436bITh3cz8fkmSe6rTbWeGQ1sAXgOIvoTfdRUnkODspDmuzCN9/moH0JAEmR/Xr1KAYU/v/AK9UxLeJxT3GTLYOawOpDRfmIaPjzQUKr2ulpN5BhsSDqLc5QVcEIBFZjiYkRUBFt8wG6iNBw0f8T+avYeKnqVH3LZGndFgB531+qNtSoTMXvtzEEKo1zr98zHPw6oQHzZx/zfmnVi7Vxb7BwBiNZMa6DQG5v1UPtjax6z9FFFT9+P5kJc461L/xKlVjQZxHMWCo0FrA1usS1pmCLzv5bIMZxHNUL4AzEn3piTaJ2A28FHQfFJ5LpcM0XJ/D6Dco+HPFRgkyTM68z9Ed8a66se2eRluWkEMsIEmS6M0T8oRYTA5AXtcCMgLjLe6ZDgNbm7fVRBwFVrDBGV1o3lpvbkoeMYoMHdgHK4AgReWwbi+p9VT1PszeDc4V20/YnupvDHAhshr5OYNEEPbLTrp8lTxOKGIc6pRLWudUc57TUZmIc8xE7Q4CT+8qlLFhwByMsLnfrPzUVHGAuqB2X3gG6WEAQPj6o7edbyZi9Ww1RuQZX3k5S8hzvdmO8JuYtKr4SlUOdoZlLnQXE+4WmDJJhgl1ybJq2LzMGUT96SYYTDA68Wgd2PJRnijBP3cTqXPY2fETonux1adGi2myqHsmG91zZF8zRnBBg3E6gEKA9mz7BhNUAkklgBzA6QfNp8ZCrYbiDIeDkmCSA6d2kDuiLXulWxLAAXZe8LRFgDEXI5D0T2XTwno9nKobLQQQWnO7SD7rrA2Gp5eSgr0a1N+QjMQ7JYWJBmBMEcxIHNVn8aABGd7gYGUOaRAiLeQ9ByVbEcTYAXezdNxMZRfaR528U9qOsWDhqkta0S594MAzdrpk2Mk/ApsSyrMOAmXSABaCc0Ge9rtzWP8A2vfMZmZkazsZN1E/GMccz5LtSTJkzN73vK1rONb2bre820tloGYG0yVfZw5zWvNRri4NDRJbaXNEAA6wHa+S56jjWB4cIBAF8p25iYWu3tDUd7UEt7zYJiLhsTMzoSi2nF/gT2MqZy6AGu963LryhT4jiY9oGgEgZSXC4vJn0j1XMDGhsnukGe7YiCbwHAhbvCKba0vplgAgFhDiA69y3P1tta3TF/Lc/DMxNJ7nzSBdlEhrGdyG5ZJEQIEzPIX5FSw1U1G5gXWhwI0OYkj0v5puNUqlItyvdoYLO5DSZA7uu9ys0cTOUtJdB11Mm1zLr6LW/Iz4rrG4x7QAS+QADLzOmljonXPt7SwI73mB+aSpWLxqxkH+IQL983ub9Nh5LZ4V+zU+9iar2nZga6o0ggEElrXAi+nRYQb19AfzWlwbizaJzPomoQ4FsFgEXkHNqNFzdJW3XxOEfTd+zCpUqEx7WoHNDZ3Eumw0BtbfRQP7L1RlLKgqAnvR3Q0W5kTM7QbK6ftADif7iwkj3qj6Z000YTHSVy2JxFR9RzzUc0OeXZGmKYvOUNizRayeNny58u/6ceiV+C0gzNVIuWznquZADY7zg4zeBEDSd1gUquBu01iZ/dpVHEdA94bbxWfwXAUqjDVrVxTbTflc5+ZzjLdnOJi02jkr1fB8PGXJjTpcCk+oSNARlaALg9Ecs+D6d5fqY3EnUg+KNV7mgXL8jTm6ZMwiI3Ko1Hn8L7fyz/wq5iGAOcKZc5oPdcRlkbGBMfFRNwjnG0knQET02EomungOFwtV9qcu2s2YkjkFHUw7hMumNZZb52PjC6fgXAny4vbiGZYsw5QTI0aRyUHHBWp1X0nVHOpnI5ofqQ5ocM2xIJ+CLbuNycbPf+HO0WZyGgyTtER499dbhewtJ1EudlaCyc9TKADb8QqWFjcg2OiPgvZrD1ZLi950+7DQBInUSdDzXSU+x9IUskFoMgS8gAkHvEaHT5LVuMZrkeHcIo4b79r2Vm0nAkU2l1JxdDcpL3AOjMDYbLDNJmYmmIabgX89Ceq6rtJwilhqWbC1qD6mcB1N+V8tM3AYbQY6LApdpcSSBmoNJgdyiATGhl4i5dEiTr5uys+Z8Hw/DHvgspuJk6HvEWuO90+Cq8SwRpECvSykgloebkTci+krrGdpKTHObWw9dxMQ/uiR7oOYPHhbcLnO0LqVaoHUaXs2wB3nl7i6Zk5pjWIFrI2fZTfuiwHHXUf9FlbHRrp6X2RYvjXtnAva2Wg3ZSFPrf2YE353WeMGN2jyH5KfCYD2kta2TGmUkkC50k7K1tf4fwZ2JYcjBqTD3RO1pM6iFBxXs5Uw2T2lGA+QDmY64ufd0sR06rc4T2VrNZIqmkATGV1UlsibNbAnXw8UTuxmIeb1BUEGHOc6RYxIeMwuAjVirwx5qSyoxzwWuN6lMAA6NDiC6Yi0yCOitu7EMfSLvdc2Q1pqAyAZkkNm+Y7LkM1am8hmVsGJygi1pBDrjyWnheNYjR9eBp3KLT/xLtJ6f3/793nvL1Z+mfv/AKUeKcMdh3BtQRmkgQx9m+pW1wd2BqYYtxFXK86gtYSCJhzRkJm9ll4rFuqOl5L7ASdZgTbYSFVfTB2jra3wXPlZvh247nn3VHcIFR5DA8tzENIpi7ZselhKy63DhJDS43ictrea2K7iLB7gAIgOcBAHIC5VIUDmiHN9fkY9CufG8/l6PU+lZOku/Krh+A1ak+yZUfGuWm50eiKjw+o3NOZpyuhpa4ONiLDe4hdthe2z2UG02NZScBBLWl4J2df3dpgHdUKfH5eH4yo/EOY6GhrGkFupEANBE79dlvs8+OPq8OeBLiBH4SDmv0iR5qPBcRqYd4ewkEbHQjkRuF6NX7RYF+YtwVTPFg4+yZMEe6x5tptzXEYqg/l6D+qO2+5zPZo1OMNxALhY7tLtDHhosLGsGxAKkZRAkuBJ/wAGVp8Cq9VoJkSOkz8VuezO7VE1iktKnwp7hLWEg7/Dmkpa9d4v2RNVwdi8XQpwJltKnTt4yJ21lZlLh3DaGaK9TFPhxytyhkgG2YACPMrjW8OYLw4k8zm0vKuUaBMBoMxZogE9BAO14XKa7Xnsy/xJP8H9p1Gl9UL8U0alq1qPAqzi0Ci8ZrAvJHnECVvUOwF5dUHg0Pd87fBdMcdYPBRScQa7wynqZzfNunrvC2i3h1So1lPEvBeQ1oh2X90Auc0C5HqVar/Zw2oAHVntA2a2BPMzr9PMqzQ+zPDACXVHR/ipt+lk3BOzK4vwOkx5ZSNXMwgPztBbcBwLS25seS1uBcDoDKTVqlwMiabWyORLaYt6k7lWeN8IxBq+0oVGNBptY8PMvJZMEQ1wmD6ysl3AMbmb/fSGuJzFlMSyxMwcs3gW5rOl1+M4e9wpjD1zTMu7zqQqzaQIOWIglC7s9inNh2LB5f3WmI9HLhO0HD8ZQaxwx1WoDIv92Q6ATEE2iR5rmX4iu4j2j6j7z36zyPAjTVG4c1oce4VUZiKrKtV2YOk+zdka61nEA3JEG97qlQ4W1r2kguLTP3jw5hjYh5g+HJRPLz/q5H8TYPW6hd7SL0G/5h+gj3anht4XBgGHZWNg+8YYN4mYH/bmFe4fjMHTcDVr4cw6ROR5HQQ02XDVpByuDAQLNJmBcwJ6kqSnhswnLTJ6tMxzvAQnpuI7V8Kc5uepTIa0xkpP7txpA3lVsRx7hdSk8UKdVxIMVG0w0B2xlzr32Xnxhv4acxszrvdSUsYSLNA8GnT439VFpOqG9ifAj6o+G40NJqXzUywspuAIfeHgu/D3TuFRZi3d6A7MNLNg3Ez3hG5kAyR1kE2q4uGZl4HI+ptHgFrQ6Gn2zr0z9xSoNHVp/wCqD5KziO2tepTc19SC8QQzLTbyixLtJ3XPUHhpnLaOQvOxOvLdS1sSy5LAOWWdee5I8UDrqJ5AGo8zZCY5x4H8whLARYuHhpsnLLfi8zPwjoone+PpfVQ1iXAggxzEX8NVHXrtES4gCbAcucfRTUalOLVAOjg70vdGVpDTwLBoI3lx089lbx1J4cQTLgAHkPNXMRo7NJ/DAta3o1YQW5S1wMaOAd6H6kLT4Xwc1tAWiPecQBPIcytdbWbykZDcMTGvUHw8U7qBMAt8I+sErd4l2cfRaXe8wQC4GwmACdxeyxSbnvDp3j4aR+oVeJnIH7NHP15oXYc/iaT4SfldTe0jU+n6+iFuI2BjXQbo6rVOtwxpEiQd5zX9QqNThwizrc2laoxL+YI6NdPPaVQr4gF0d6eRDh81uM1S/s7q7/N/VJT5gLX+KStZaWSdR8/ojpV3scDTLmug3brtzVSpSO7kLcM9pDgbiS3NlgkRAI32ssyFu0OL4n/b1P5SB8gtrhvEKucF9aq4AQWOggn94mM0+cLhOMB7iXmGOMd1o7thct6brGD6mziD/MnWcr3lvEWZbkAxF41OmqsYLiFEjuuaYkW0sTpsd7heFYfEYg2FX1z/AJBSn23465E8g4/DVGxf1PdncWot1I9IVap2pwzdajR/O3814pS4bn/15PO0W81fw3BQ0+9m8R6o7cTnL8PSeMdscM5g+4GJOaWgvDQ3mSTr5ctlwVTibc5AYZM7sIAG0zcdJ+amLtiJ8p67DqiL/wBQjfPhrjLnll1XPLoc9jJ5Ez6Ex9FYpUHAd+p0B0ufgdPgiOPEw8bw2aZ+sypatYyDMCIsY13gaRa6mifRkG/mFBSwrgT944+MQifiQ0CCCDzdJO8zlJKX7YPxRbWDI+LR0RqM6i+dTY7OgEc4hSlhIhwMeJ+M3TsrgmBNubTG3qj9nOkdPonUF1SxJt1hAzFAmJnwHynZEcBPvacw5zd+h0RtpACI05k6bp2LANrgiZ33te+58EnkEkAgEAGwGh8fqtfh/Bi+mXibHKA3eNTJ6rQw/ZgvaLQb2Lw066R6rXW2M7I5Z9O2mbpoTv0UNeuWiQBOoBIEj9ELqj2MfTD3MklhHddJkRJLSDeLeMrnqmAzSSCfIgaxGyMxplValRxktcBY5SZHLWzhop2H47RaJ8VcODJ0s2RNxEeQtZFU7NOdGStTF/xOIkctenxVg1Z4bxbDUabhiaTXlxlrpfItewtqunwGCoOfnw9bEsjKSGvAaWu0EOJBBHMFY2J7NnEOaaj8M0tZTZ924jNkEZnAD3iIv0jquo7P9n2UqeV7pMZQWOf7oIcLkC4M+ULN5U4s4vHU6TS/GO/u72lvsxQZeS1oM0zNswF+Y5LncbxLhbqJp0HkEuDw59FxcCD3gXWgESPTkuh472c9vRp06Ti0U3EguBcYMyJdfUzPRZ+G+z05h7Ss5zIu1oyE8xMm3krszynLfGOGxGH7xa0h2kEZhMgEGDcapNoA6Ei15JgdZCvca4c7DV3U5DhAJkbOuAeqzqr51BHgbW8uRWtKhiXPExG4uc0jQ+8D8lUw/GWskGn3p94mmcoiPdDR81crMcXEhzGzr3HT8+Sr1qBBgEEc5kfrdMus1VNX/ENvwEpKb2c3n1P9Ey0GlTrh2n1/JEacnbzULqpBENJ5kf1KTTUc8NFOQbe80TPibrljQMUYEy0nkTEKEYhoaYLucZSPiB4rQ/YrfhA2GZsfAqriuGusW5d7zbwEb+KkWGxwdGaT0yEX8bypmY+mBEX5QR8T+vkm4R2WxNZxaxwO5kkDzOpXWYL7LH/6ys0A6gNgdLuP0809aNxz1GCLNAvpYi+/1SqUxJPeJOozEegmF6Lw/sNhGDvvNQwL5jqOQbCPtB2SpmgP2SkS8FsZSZLTrYzOx1/I142HXlhNKm4nKA7Ud4klVsRxJ34Jg8wD9Pqu4HYrFOF8O/8AmyD5myKj9neKPvUmN/iqNI9As+S4TDcUq6uNtfd/JWaOKFU2JBGwNvMfmu8o/ZtV0e+k0HXLJ/5RKbFfZ4WyPbBoABzZBN5BbfXSZ6rWDXFGgbAnLGwAA5fu3PXqqdTh1QOkVLXPecPlELt2dkAA0MeSJA7rGyJN3QXAGNSBeBadFynaZv7NiqtHPnDCBOQDVrXEanmqzFLKqYXhzhLnXP8A7h052Mc1qAfL9eN1itxBJMOcSemWfz8LoH4gDrAJjr9NT+pWdbb1N0k30E6+vhutHDcOqud/oasNGaCwhrhqGzpeRvpK4lmLBOhMb5jbrbTVdz2U4vVr1W03VSX5PaUs0uAyEggB03iTO+Vb4/ljk2uFYivTpFwwphuTJTZTEnMTL/fuABudSNVscO47VrNq+0wdWn7Juf3Ic86BjQIJPg5N7fGb1G//AFsP0VrD18R+Ks7ybTb8mrV5icVyjjav3JZgn5Xk+0a9xz0wDlB7xhxiHeA5rQfw9r6kOYRz70SNJgKnTxmQTVq2G73wPjZUsZ2+wtImH+0IEQwTcmddNhvuibTcnu2sZ2aw9Rha6m2DqYl3k43beNF4hj+MUMPWqUq4LnsqPYS0T7jiOY3C6njn2iV64LKP3LCIkTnP834fIT1XneJ7PFzpBZc3jOZm+4We0hkdNwztzgaRkMqAxEhm3m7oFuUvtewbdq3+Rv8A1LzxvZ0aAAncx3VK7hFJgksDtPD4xIWbybkj0B/23YYe7SrH/IP+Yof/ADiLxNLDiP8AHV+jWlcNTwtMOH3LhtZvd8e7JKnp0GtcRAtufe+cI0/2bPE+KnE1HVajWhxgd27e6A0RJ+apupt5HyVeRBP0v4/rmjJMSJI5b+QKgjxLAGkidDqsn9ogjugnzt066raq4kgRrbRZbnA6tW+NY5RH+0xuPQj6JJ/2diS32YxcpvJ2+P8ARS0s14GgkkTt8f8AugBKnw1ZzDma8sPNusQucl1uukwfY+riGteMrA5rXGS4GTrAaJAMTqNeSuVewmUf6Rxi5ApwPV0z5KhR7U16RipTZVAE5wDTd6iQStfB/aFSPvMrt8IqfIyuuRz81F2T4RWo+2q1Gu9kwksawZqlQt/cA1BED8k9TtVjnOGTAeyBIHtKtOo/LmMAmwsJE+a2sP2tw7WNe6q5rahdlaQTAZDSC38G1vNTjtphHiHVZHIi3jcpvK1SYptwfEXHv4ynTG4pYcG3QuXRYQupCka1QuJgOJDQLBwzwBImWk3Kzf8Axbhdnz5M+rlHju3WHYLB7idAI+OWbLPlrXVsxOYSLAgEGNZ6bKniRiC4hjmBuxIv9VWdxdwgNpOd3WmQHO94T0H+8nGPru0phv8AE5jfl7QrJ1cOBe4CXQYuWjfeJ0Qf2RSAAec0CIJ25QFXIqn36jW9AHPPkXEN/wB1QYl9Gm2cRUJHJ9QNb/lZlafQp3Ple/wt5sNSMBjA790NBcTzy3edBsvGe2fs3YyvUbSygvgAzctEF2UgZQeV16FV7fUGn2eFaDM3DcjPlf081wHaWuTVL6hu8AuOXf3dhyaFWW8ezn9TjPUnp/Pu5Z3WPAW9Y1URqcr9CLf1W0ym1wkb20PyKF2Dd+FzfNo6clju79U3EewOJp4T9qOQtEF7GuOZgcQATaCJImDaVicO4ycPiadZl/ZOaQNAQ0ZXDwcM3quiwPEcRTw76BrF1N+rXDNF5gOMEAmJ18rzRo8NptvlabzpPzKO46V1+I7eVarc1D2QadDIJHQhzrHpC5rG9psc8kCo4D/DLf8AhAUocI0EeikDhB/7ovq34mDj6We9tc7Vo13OmqXGd7nyJWjh8CQBAm2kg7j9eavVmti8R1keaHDV5kMIIaYJB35DnaVm8rXScZCFLKL/AETZhMesb+JVn19E4YN/10WSrh9vWw/XzSDgDJvbxAVn2I/VioTgW7S3+GyUAvJJmC0iLQicbbXEdL+KMUAmLY1+MTZSQ1KMXblzAQCYt/RCKc6xptHw6q0ysEiQdk6EIoQ2CXGxu7VZhpha9Vwynw5rFc5b4s8j5UlEUlthCeLAaH6IKnEzFgfXqVs4j7OcVTwpxENc1rc7mA98N1JIiDG8GVy9So4+6APK/PXzRsWus4Xx1tSlleQ2ozST7zdoJ3Gnp1Tu4zT3cPVcYcLUN530BjzTvo1DrB62n4J2DK7vCdo6bfxiJJAkWmJj0W3hO2lEavHqF5CcA7kmHD38vkjwXuLe32HaJ9oPCb+Sycf26w78xdUEmwFzHX0Xk7OGPKk/ssgXI8FbFlevt+1ajSpMLi98ghpDQ2QzuTE293r+WbjPtsMfdUvNx/JcF/Z2alTaQZYanKCHZDHrPqFYpcJbaB8/osdo11tamJ+0bHV5ioKYP7oEx03VFmId7TNUque8iS6oTyMwSeZHoibwnk0HfXqpKOAgxlHjEfrdXaLrd3VjD8fo0ySSS7aLj10Upx/tTmkGRMCDA5WVJ3DWEklo36edtVIzhjAQQLjqSE31N49fhjj6MnO+p81YD56+aNoB5+qFzJsdNDvZPTYBoI8lh2Pk00/XiiawkjYR0v1nZCXxc/ry5qNmJcTA1jUiFYlpxAUYrEzlHTSyKnRJ9+Pn81OBGlkEDaX7xN/L5aI6WHYJygN8GwPWBKZrI3PndIFBSE/q6EuQA/rdRV8IxxOZrSeZHzKolgO6pGqfHz/ohFh5JnfrzSDOf/F8/ggDhzPyS1/JMWfrxSlariKodZrS3nnMx4Eaqc4g+CixFUDqeUqhUxBOui1OOs24t1ccNB4T8PNZ5zEwBtyv6C6egbyDN9jYq41w566Ek2i91148I53kgZhpEkO9D/0pKWXcj/lH5JLeRjXsvEnf+nP/APjVP/zK8HaEkl5OPvXapW/VFFh4lJJNMNVbZE0d0+CSSCJov5/khdt+tkklKrlEKQaH+VJJZpiyz6x5clGD3x/AfmkkopP18Uquo80yS2yY/r0QVXQ0xySSWoIrYd01iDcQNVqYdo738R+iSSzyMT7qI7+KZJZaUMRWcMRTAJgtMiTBudQrgPe8kklpD2KR28fokkgGJ+qIJklKo6n0+qjd7h/XNJJMTNdshP1CZJdnILBYeKkYb+idJajKF5ufE/NJJJK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lh6.ggpht.com/-PBJ6cE_i5Nc/T2WyKwTRr4I/AAAAAAAAVdU/GEZNXyatAr8/fundy-tides-comparison%25255B4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3971925" cy="289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Lickety-split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quickly</a:t>
            </a:r>
          </a:p>
          <a:p>
            <a:endParaRPr lang="en-US" dirty="0" smtClean="0"/>
          </a:p>
          <a:p>
            <a:r>
              <a:rPr lang="en-US" dirty="0" smtClean="0"/>
              <a:t>I was late for school, so I ran out the door </a:t>
            </a:r>
            <a:r>
              <a:rPr lang="en-US" b="1" i="1" dirty="0" smtClean="0"/>
              <a:t>lickety-split.</a:t>
            </a:r>
            <a:endParaRPr lang="en-US" b="1" i="1" dirty="0"/>
          </a:p>
        </p:txBody>
      </p:sp>
      <p:sp>
        <p:nvSpPr>
          <p:cNvPr id="25602" name="AutoShape 2" descr="data:image/jpeg;base64,/9j/4AAQSkZJRgABAQAAAQABAAD/2wCEAAkGBxMTEhQUExIUFhQUGBgVGBYXGBgXGBgYGBcYGBgcFxsYHCggGR8oHRcWITEiJSk3Li4uFx8zODMsNygtLisBCgoKDg0OGxAQGi8mICQsNC40LDQ3LywsNywvLDQvLCw4MCwyLCwsLCwvLCwvLCw0LCwsLCw3LCw0LCwsLCwsLP/AABEIAOEA4AMBIgACEQEDEQH/xAAcAAEAAQUBAQAAAAAAAAAAAAAABQECBAYHAwj/xABHEAACAQIDBgQCBgcFBgcBAAABAgMAEQQSIQUGEzFBUSJhcYEykQcUQlJioSMzcoKxwfBDc5Ky0VNjg6Lh8RYkNLPCw9IV/8QAGgEBAAMBAQEAAAAAAAAAAAAAAAMEBQIBBv/EAC8RAAICAQMCAwcEAwEAAAAAAAABAgMRBBIhMUEFIlETMmFxodHwQoHB4SNikRT/2gAMAwEAAhEDEQA/AO40pSgFKUoBSlKAUpSgFKUoBSlKAUpSgFKUoBSlKAUpSgFKUoBSlKAUpSgFKUoBVCarVrregKCQUaQCrTDrQw36/wBGgLjIKqZB3qwQ+dOD50BeGHerq81isb1g7V21FDDiJb5/qylpEQguCFDZbX0JBBAPcUBJUrA2JtiHFwrNA+ZG07FWHNXB1Vh1BrPoBVrNarqsdL0BUSDvVDKKtENOD50BcZBVeIO9WLD3NOD50B6BgarViR2q+gFKUoBVrOBV1ebRX96AuzjvVOKP65VaIfOqGHz1/wC3P5UBfxBVeIO9WcHzpwfOgPQGq1ai2FXUApSlAazvzvYMBECqCSZ82SMtlFlF2ZjYkAXA0FyWHIXIlNo7bigSJpCbzPHGiqMzM8hAAA97k9AK5b9J0pO0GDcliiVR0ykyEn3JI/dqBxG2MTI0Du658IsaQHVh+jYPmcaG7FUDAHXhjlVaWoUZNP4f2WFS3FNHcts7agwqZ55VQHRQdWY87IouznyUE1ou0fpSYm2Gwhy6+Od8noRGgYkftMp8q0THYyXETNPiHDytoLCyxpfRIwfhUfMnU14SzKPiZVPmQL/PrUVmqecQJIadYzI24/SPj78sLbtwpP48atd21tOTFYh53AiZ4khcQu4WVVLk51PQhguU3+AG4NR64tCcodcx5C+te1QyvsxhslVNfVIydm7VxGFMjYaTIZUKMDqCSpCSAcg6E3BtqBY6Wt1T6Ot5mxcJSYj6zBZZCNBIpvklAHLNYgjoyt0tXIGe3epXdna/1TExzk2UXWT+6a2e/pZW/cFd03uLUX0ObqlJNrqd3pUNu1vHFjRM0N8kMphzHk9kR8y/hIcW9Kma0SgKUpQClKUApSlAKUpQClKUApSlAKUpQClKUApSlAaP9JW6j4lVngGaaJSrR6Dix3vZSeTqblb6HMw6gjkazDNkLWfUFDdXBXnmU6qw0uDX0pXKNuYXDbQ2lijqywxwQcRLLaRHmaVM3MmzKpI5ai4IFVtRVFrcWKbGntNf2Hu++J8TM0cANswtnktzCfdXpm66271t+FwGFwi3VYogTbOxAZj+J2OZjp1NXxyM/ghtHEngzgAkldCsQPhAFrZiCLggA86ul2cSPDiJ1b7wZT/yspT8qqpY4LPXkjd+DHJs+dvC+VcyMLGz3ARgelmtc9r1pEUgYXUgjuDet72Y7piGhnCl3QukqDKsyqQG4iclkXMvLQhtOVhG74bCiUDExxqkgYLIVGXOrnKMwGhIYprztevJLKwIvnJqji2t/wAv4Uje41I9Kltl7KEsbytI4VGyZIkzyE5VbrcWsw6dDrVdv7I+rslnLxyA2JAzArY2NrAgg3Gn2TUe14yd5WSf+iXFSripYQy8F1fEEZfFnAw8Qu1+VhoAOpvfS3WK4buRhjJtLChbjJxJGsSP0aLqNOhkMNdyrR07brWShekpvApSlTkQqPfbmFDZTiYA33TKl/le9SFcqxGy4oZMTEyIVSaRhdQRaUicAaa24tva1R2T2LJxZPYsnRcdtdIygIZg4LFlsVSNbXkc30W7KNLnxX+FWIuwe01czaFUiNs7aBhlDMy/hFyLnqp6WJ5fg8MIHz4RmwznSwU8FwCSFeI+Ai5blZ9TYirMPvnJd8KmEcyxmNWRbNCoW7LdyVBjAdSFJDERhTzJryFsZHMLYyOn7N2usokYgxrG+Tx2UkZEcNY/DcOCAde9joJFGBFwQQeo5VzODG4gEsBh0kc3eR0OIlY2AvnJjVdAPCqZRawFZO6+Jx/1iGFJ43w8S3mzQhcqWsgDK2sjEE8uQYnoG9VsW8I9VsW8I6JSojZ800jRswso4zG1wGRpCMOLHqYwGPY9BmqXqQkFKUoBSlKAUpSgFWSEgaVfSgMWUtlKg2JBAPUXGh17Vo+0NiRx4iRUaSNRDDlRHZBlAdB5lvB610G1a9vns53iMkTFZESRbqLkK41ZV+0ysFcDqAwGrVxYm48HdbxLkiIYlRQqgKiiygcgFuAPy516e9a3s6SXE4TJOnFWYMjSxWjDI+gaNWOYrY3ubE2uARa8rh4xhcOAXnlCXuxDTStmckkhBdtW6DQDyqgy6i/GQ5pIG6o7H2MUi++rL+VU23gzNh5o1IDujBC3IPbwE2BNg1jVuA2gZiCkbCK3xuMrMegVDqOty1jpaxvcZ9eM9RD7s7IfDo/EdWeRgxCAhRYAWBOrHTnYela7v2rrPE5ZjEy5FGllfUtb1UA9/Cam8fLipMVlw0kaphlBkVxdZZJBcRsRqmVMrZhf9Yuhq1tiPNEuDcR8XFSSSPkuVhTPxJZI82t1zKA1v1kqmwF66UM8epy5Y5JT6J9j5VlxTDWS0Uf7CElyP2n0/wCEK36U1ZgsKkUaRxjKiKFUdgBYete9X4R2xSKU5bpNngshqjOfOsXaO3cLA2WWeNHtfKWGe3fKNbe1ZeCxkcqB4nV0PJlIYG2h1HnpXRyUDk2NabvXADO2tiyRv7qz2Ov7KfKtzxsIeJ08YDKy+Bsj6gjwMCMra6G+hrWNn4BcUVOISLEZFEecM6PbnbEYc+FXF9dTrewXlXE47lg4nHcsGuSxufDZbG1zck6EHQZf5+dYmw4/DI55zSySeq5skZ/wIlbtitycNzgzYdh/sycno0TEofUAHzrHTcxkVVTEaKAoDRgiwFgNGB5Cq0qJditKiXYgrMSFQZnc5VXux79gACSegBPSt72NspcPEIxqTdnYjV3PxMfkAB0AA5Co/dvYbRM0koXPqiBTmCp1N7DViPkF5a1sFS017Fl9SamvasvqK8ZGN/TlXtSpyY8OIa8xiLsQGBI0I7XtbMOl9agN+97FwUeVLNiJPgXsOWdvzt3I7A28NysM8oTEHOsZBZVfV2L3zEsdShJv+I5WFgPFHKTylFZ9fl/Py4O9jUdz6G0hzz/ryqvEP9CvelSHBZGxI1q+lKAUpSgFWTRBlZTyYFT6EWNX1ZLKFF2Nh/roAO5vpagNEx+CxeFiBZI3jjKq0kZYvwgLcQxZNOQuAxsCTqBavXDzq6hkYMrC4IIIIPUEaEVuP12PKWLqAps2Y5cpsDZs1spsQbHoRWv/APhzBYkmSOOWK5J4kLy4cOTzOVGUP+0VIN9Carz06fuk8L2uph1DbU2+iMYobS4j7gPhj/FO40iUc9dT0BrZl3Ewl7v9Yl8pMTOy+658p9xXrh9xdmp8OBw/MGxQMLjkbG4vXK03qzp6j0RpOxdoL4IYG4zPnlkxBBETkMvFMZ5SkF1WymyAqCdADMzTtBMmKRDJw0eN4xa7RuUYlL6ZwY1IB0ILDS4Imt7IlVsIQACHeNQNPCYXYgDteNPkK1Lbm0y2eCBgJAP0sx/V4ZLavIx0z2N1TmdCbDWo5r2c+DuLU4ck7i9/bJG8WGLidS8OaRUzKApzOAGKr415XPiFwK13H7dxc9+JOUU/2cF4lt0u9zIx9GAPao8MrFSilYo0WGFW0KxILAkHUM1gTfWwW+oNWpOCzKdGW2h6gjRh75h6qat1uTjmXUqyxngomGRRZVC3JOgtqdST3JPWpbczaRw+KCk2jxBEbjpxOUT+pNk88y/dFROEnzre1vEy/wCF2X/41ZjI7roSp6MOanmGHmDr7V2cnbaplF72F+V+tYG7+0vrGGim0BdRmA+y48Lr7MGHtUhQClKUApVGYDUmwrXto77YKK44wkYaZYQZTfsSl1U/tEV42kss6jCU3iKyzYqh97NvLgsM8xUuRoqgE3Y8i1gcqjmW6CsTdfesY2SVVgeNYlRszstznLADKhIHwHrUrjNlrLIruSVRSBHpkJJBJbq3ICx056Hp5u3LMTqUHXPbNYa7HONzd15MdKcdjbsjnMqH+07EjpGLCw6gD7PxdUAoBVaRjgWWObyxSlK6IxSlKAUpVGa1AVrAlxCJKeKVW4BRmIHQhlW/a1zb74rMEgo0oH/SgIyOKKTEMfC4CqbjUBiW0J66ZSF6WvbUGpavPiAcvlVTIKAvpVocVV2ABJIAGpJ5AedAc230w4XEh54GlkYu0EgmeJVjARWQ5DmA8VytiGNz6a7HPxRl8IijayxxqEhDA3JA5yMDzY6XGgBvU7vxtiPHGOOK/Cicvx1JUyEoyFY7fYIY3frYZejCIjQKAFAAAsANAAOQAqNVRzuOt7xgtnmCi57qvuzBR+ZFeOMw+YqwzAofsFQzLcZlBcFQTbQkcwK88U2Z408+IfQaKPdjcfsGpDhn+fnapDk8xDGruIZDJExWRGa2cq6LmDgAAMJBKCLC1rHUGvHF4lFHidV9SAfYda85NnoJOLwI5MwysrIrX/EpZSAwsLE6HkedxsGxo8OWbhqvhVTYxojJcsCCqqAOXO2vci1RWWOHYkhBS7mfuJtpIMLK03ECcRpIxwpCQmRMxsE5FxI3vfka9dofSMBpDh2bzkYIPYLmv72rzwrAMyxi40yoov4rHMFA5C2XyuT517r9HkBUfpplIABsYyL21tePleoZTumvJhF3Tx0kH/ny/l+ZNcl+kLHGeJP0CpLmUFY2uHC5lBLObghW6DlXvi/pIxEoAhRIswBsoM0guNDyAX3U15b57mCCGOSKeUkSre6pdRZirLZbXzZBrpYmtcgx2IjUKIoXA0vmeIn2yvr71Tut1FfGef2+Jp06fS2t2VQzH9+uF2zlmbijisRrMzsP969x6iNbqPkKqmyu8h/dAH+bNWIdr4jph4h6zN/KGqttHEHkIV/xv/Naz5+3k8tr/ufuaMFJLEItL0S2/YmtiQPDiIOBJKryTRKwzsVdAxLhkvlNo+IQbaGuv1wF9pYiK0wmCvDeRbRrluFN7gkkixI59a7th5iUQsLMVUsB0JAv+ZrX8OcvZtSeXk+f8XqlC1SaxlGRSreIKt4ov/PpWgZR6UqwSinEFAX0qgN6rQCrXW9XUoDy4OtDCD1NetKAxsQyxq7u4VEBZmOgCi5Yk9ABf5VE4XebByOEWcBj8OdWjDWF7KXUBjYXsDfS/SsD/wDrTyANxCgYXyKqWF+hzqSSOR9OQrR9p7MEbGFhmhkBMdwBa2rJpYDKdVtbTl8JNRxtjJ4RJKqSWWb/AI/fDCx/q3OIboIrMvvJfIPMXv5GtO2xtifF6TELHz4CElP+IxAMvuAvLw3F6jsOjAWZs1uR5Ejpfz9OflXpUhGKsmkCgkmwAJJ7AczVWfoNTVJ9kyyYdsSB/wCXicF+8liQzL+CNrE97N92zAYWDUkl2Fmcg26qo+FfYanzLVJ8Q3BsNBb8rViwjWvegL85tbTWsLEKGIzKt1OZTbVW7qeYPmKzOVeE69aAk9n71YqK3iEyD7Emh/dkUXHqwaujbFxi4iCOZQyiQXs1rixt00I00I5iuOsjOyxRhzJJcAIAXA6lb6X7X0vqbKGIt2BtSfCEjDOYyptJh5FJjzczniazRt1JXKToTeobb41tbi3ptHPUJ7Gsrt6nSvpF8ODJHMyRf5v9BXLjU7vNvmcXHDA0JjkDmViHV42VUZSFOjXzSIdVsO5qBrM1k1OacXxg+l8HonVTJTWHu/hClKVUNY99nYD6xPDBa4lkUMLXHDXxyA+RRGH7wrubRg1zr6LNmZnlxZHhUGCLzNwZmHfVUTyKP3rpFbWjr2V89+T43xfUK3UNLpHj7nkIfOhh89f6/wBK9aVaMs8+F504Pma9KUBai2q6lKAUpSgMXabuInMfxgXGlzpzsOpte3natX+tyOLmeRgeRDBf/bC1uVYWI2TA988ETZud0U3vzvca1HZBy6PBJCaj1WTToTGGOQXZj4iupv1Lt39Tc15bZwfFiZV+NfGh7OvL2OqnyY1tc+7WHYWAde2WR7DyysSpHkRavGLdy1hxbKOQVAp+dyPyqv7CaeUT+2i1hnMo5iwDKNGAYehF6O1rZja5sAOZPZQNSfIVv8O4OGBN5MQy3JCFwALm9gyKH69WvU3svYWHw+sMKq1rF9WcjzdiWPuauFQ0rd/c+SazTq0UPPhnSWT9q36tfL4j+Hr0FcOgThhVCBcmSwy5bWy25WtpavWrZHCgkkAAXJOgAHMk9KA5DjdnfVppYLkiNrKTqShUMlydSQGyk9SpPWrK8d4d5oZMXO6Z2jYrkcLocqKpsL3tcEg2sb37Xipd4B9iJye7FVH5En8qlVFr6RZG7q1+pE1UZtTayR3UeOT7o6ebn7I/M9BUNJtaWUfFkU81TQ9iC3PQ9rVjIgHIWq5ToJPmfQq26xLiBk7D2rJhsSmKBLyK13HIPGdHjUXsBlvbsbE3ruOP2Jg9oRxzMgbMoaOZCUkCnUWdbG34Tp3FcGIrdvoy3sGGf6rO1oJGvGx5RyMdVPZWJvfoxP3tO9bpFt3RXTt8DnSamSniT57P4kvjvolDOjJj5lKXsXjiZrHmCVCAjQcx0rFP0aY6/wD6zDEdzBJf5cW3511WsTam0osPE0szhI0FyT+QAGrE8gBqTWM6K3+lG1HXaiOWps55F9GGI+3tBB+xhv8A9Sms7C/RdGLcXG4p+4UQxg/KMsPY3860Lbu9mInxbYiKWaEAjhIHPgVQLZlByEk3JBBHitqAK69uVvGMbhw5AWVDklQcg4F7r+FgQR625g1PZoFVFScVyQx8Vutk4qyXHxJfZ+CjhjSKJQkcahVUdAPXU+p1NZFKVyRilKUApSlAKUpQClKskJtpQF9KxwxGmvl/VqOzW6/KgMilRG2tsx4aIyTNZb5VFvE7kkKqjqxP+pta9a42+097jCrk0teYh/3gIiAfK5F+tcSsjH3mdRhKXRG9UqE3f3hjxVwt1dPjja2Zb3sRbRl05j0NjcCM3p3+w+FzJHaecaZFPhQ/719QvoLt5dakgnN4jycTah73BsW1tqQ4aJpZ3CIvU9T0CgasT0A1Ncb3x3xlxpyAGPDjlFfxP2aa2h8kGg5nMbWh9s7XmxUnFxD5n+yo0SMHoi3NvXUnS5NhWBWvptEoeafLMy/VuXlh0FWsaqTWRsrCmWVI0UvI7AKgNr8yTy5AC57C5q9KSissqRi5PCMfB4GVzK0UbOsacSa32FvYN/HTnZSfsmqiu67o7vrgoBEurk5pHtq7W/JRyA7DvetM3p3B4ZebCxs0bXJhA1Qn/ZADVeuUajkLjQZ9Wui5tPp2Llmjkoprr3Oe1ZIl6zAIwCCddAddRyvcW8JHaiCIg2YHWwIbQ2v1tprpbpV/emVNjNj3b+kPE4WPhyR/WI1FkzPkkXsucg5l6a6judBUHt7eDEY5xJObBblIhokfoLm7W5sde1hpWJiFUWym/O+t68qihp61LekSSvscdrZUDtzr1wExWVbMwWTwMAxAOhKlgDrYggX++a8aPfwkC7Z0sBbXxg6XrzWQU6Jp+jPdNNxui16k7JhhoV8LA3DDv5/eHl/A2NbtuHt588cbsxSXMmV2ZzHMgLEKzeIoVVtD2SwFzWlwzBr6EEc1PMdvI+o0qW3YYJMD1M8B9Gdlj7dgPnXxdM5Ka5PqbIxcXwdipXgHPn8qtLG99f5dP+tapnmTSscE89fl8qrmbz+VAe9KsjJtrV9AKUpQClKUBzD6TWLTuGOkUUEijoAZ2Zz6nggHyQed9brdvpAwIaZbjSeB4mP92xIHymc+xrRMM5Kgn4uTDsw0YezAj2rK1OfaP87GjT7i/O5hbbkYcNg7i5ZCVZlJVlJIYg6qSo0Oh0qNRQoAAAtyA5D2qa2pCWiawuwsyjzU3t72t71Bq4IBBuDqD3vX0XgdidLj3T+j/GYfi0GrVLs0XVQmrS9Se7u7uIxr5YF8INnla4jTvc/ab8I15XsNa2J2RgsyZlxg5PCMDCYWSaRY4kLyObKi8z/IAdSdB1rte4u5qYFC7kPiZBZ3HJRzyR31C35nmx1NgABm7qbqQYFCIwWka3Elb4mt0/Co6KPzNyZ6sXU6p28Loaun0yr5fUUpSqhaIjb27WFxiFZ4Ua/J7AOpHIq3MEf97iuVbxfR5isNdoQcTCOqD9Ko/FGPj9U1P3RXbKVNTfOp5iRW0xsXmPmbOLlTow0KnRgexB1HvVGkA5kD1Nq+kMZs6GX9bDHJblnRW/zCvODY+HQ3TDwqe6xoP4Crq8S4936/0VP/AAf7fQ+eFhcoXWKRkFgXVCUuzBVBe2UEswGp61n7P2eVYPJbMPhUahel79Tb5XPrXdd4NnfWMNLCCAXUhSeSuNUJ8gwU+1cfYWYxyDhyroyNoR6/yYaEag9ay/EdddOO1cRfU0NFo6oS3PlopUjuhAZMQgtcNiEPtAglJP765fW1ROKfJoCpYi418IA5sx+yo5k/zIFdF+j7YJiTjOCCVyRhhZspOZ5GH2Wkaxy9Aq8iSBl6etykmaF09sWblSlarvziX/QwJI8YlLvIyEq5jjCgqrg3S7yR6jWwI0vWqZ5tVK51hJJIWV45JSVOqPLIyOvVWzlrdwwFwQOlwdn2FvFx3MUkJiky5h4g6OAQDlYAG4uLhlHPS9jYCepSlAKUpQClKUBCb3bNaaDwC8sREqD7xAIZR5shdRfQEg9K5TjkCNxR+qlsT+B+VyDyBsPRgb867jWsbc3TEjNJAyo73LowvFITzNhqjHqRcHUlSdaq6ihz80epYotUfLLoczqFxeynzjhDNnawj5NnY8o+huehtbXW3LfIfo/xBdVGWFL+Mq4lQL1Easga/QclHO2mU7tsPdbDYU5kUtLa3FkOZ7HmF0sgNhcKADYXrzSRupnvi8DUuq2O2SyaRu39FpJD45xbnwIidf7yTQ+y25fERXTMJhUiRY40VEUWVVAVQOwA0Fe1R+0dpNH8GGnmPaMRj85ZEH51fstnY8yZUhXGCxFEhUft/HmDDyyqAzqvgUmwLnwoCegLFRUQ+28c3w7OdB3eSNmHqqtb5PUPt7F4tkVMSjIskihQixLd0/TKPFK5/sifa1RnZ5RY3GgXOOkZ+esUAjv2yiPNl/fzW+1Ww7N3tjdkjljkhkeygsAY2c9FdCwFzoM9idBzNq11eXX3tf8AKrZVJKDoZIg3kvEXNbztf+OvIgdHpSlAKUpQCsbG7PhmFpYo5B2dFcf8wrJpQEPDutgUYOmCwyuLEFYowQRqLaaa1TaE+P5QYfCkfelxEin/AAphz/mqZpQGqTQ7Xf7eET+6kb/7cO96gMfFOuJCThXkSMPm40jgLIzA5QY1XnFrYDktdKqN2vsaOcqxJV1BCutr2NiVNxYgkA28tLUBptSG7SE4tT0EUmnnmj1Ptce5530lMNupGNZJZXPTUIq+gS1/3ifK1SmztmRQ3yLq3xMSWY25C56C50Gmp7mgMylKUAqjNaq1a63oCgkFUaUCqGHWhhB6mgKmUVUyirRF5mq8IdzQFwcVdVixgG+tX0ApSlAKj9t7OSePI1wQwdGHNXXkR8yCOoJHWpCrWS9AalHu3KWGadFTqUQl29Mxyp7hqz8HsGNHV2dpMpuq2AUEci3cj5dbcqmxDQwjuaArxRVeKKtWHzNV4I7mgLlYGrqsRLVfQClKUAqxpLVfVjRg0A4gqnFF/wCdUEPnQw+ZoColFV4oqnC8zTgjuaAvVr1WrUW1XUApSlAKUpQClKUA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0" y="-10287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static6.depositphotos.com/1029819/593/i/950/depositphotos_5935709-Boy-late-for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29000"/>
            <a:ext cx="2994638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Franklin stove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came up with a Franklin stove that could warm up rooms faster and use a lot less wood than old stoves.</a:t>
            </a:r>
            <a:endParaRPr lang="en-US" dirty="0"/>
          </a:p>
        </p:txBody>
      </p:sp>
      <p:sp>
        <p:nvSpPr>
          <p:cNvPr id="27650" name="AutoShape 2" descr="data:image/jpeg;base64,/9j/4AAQSkZJRgABAQAAAQABAAD/2wCEAAkGBxQSEhQUExQWFBQVFBgXFxcYFBQUFxgVFRYXFxQUFxUYHCggGBwlHBgVITEhJSkrLi4uFx8zODMsNygtLisBCgoKDg0OGxAQGywkHyQsLCwsLCwsLCwsLCwsLCwsLCwsLCwsLCwsLCwsLCwsLCwsLCwsLCwsLCwsLCwsLCwsLP/AABEIAMwA+AMBIgACEQEDEQH/xAAbAAABBQEBAAAAAAAAAAAAAAAGAQIDBAUHAP/EAEkQAAEDAQQFCAUKBQIFBQAAAAEAAhEDBBIhMQUiQVFxBhMyYYGRobEUI0JywRUzUmJzgpKy0eEHJEOi8DTxY6OzwtIWF0RTg//EABkBAAMBAQEAAAAAAAAAAAAAAAABAgMEBf/EACURAAICAgICAwACAwAAAAAAAAABAhEDIRIxEzIEQVEiYUKBof/aAAwDAQACEQMRAD8AKtGUL2H1j5rdtehyxodIKxNEtc50AiZOZgZoxtTS6kGh4LhniMepeWoxad9nqZJuLigRqMhNYn2l0OIOYMJlM4rM1Y9IlKRAhCmkJ5TSmgGlVXBWiqzkwsiK8lIXgmBh8tP9JU4s/OFzBua6dy1/0lTiz8y5izNdGHo5c3sWq+SrqescFAtUZvsLOS/Rd2eRRDRCHeSp1HcR5FEdELml2dKNSx0cFebTKrWLJaVNZPs0TI2hSsCkAT2sCTLH0lbphVWKwxyll/RaYrVms98wqLXq/o6q2ZLgNkLTHVqzmy2otoqW+z3SQsa0BbmmKjZkPBmMFg2ioEp1ydGuJtwVlR6qURi/h8VbeVFY6cl/DzckimbVClg1eWhZ7Pg1KnRk8iRz/S9or0nNdRbzg1w5ocGmZwzzVKnyptd4M9HeHEEgXxkDBPiFo6StAYcTGs74Idr6Sb6XTM4c25p+9j8AnSfaBTaVWa1hqWt73F0MDjOs+9dnc0Z8DCI7OcpM9eU9iHhawcirlktJnNS0M3ZXgoGOwUoKKCxxTSllIUAI5U3K25VHJiEK8Eq8mMwOXH+kf7zPzBcvYcV0/lyf5R/vM/MuW0ziunF0c2b2LlY4KIlPqqElaIzYV8lDqO4jyRPQQjyWrQ1wO1w8kWWcrnl2zoj0jbsOS0qazbCcFo0ysmaIlBTXVF4KEnFSWmWGPU7KioCpCiqWvclRVmlbKTKjbr8t4JBHWCMkNW7RdSi1zqFqqNaA5110OGAJzVmraHHaqOlKxFGpj/Td5KlETZniy16rGGraXuBAdAAGYBV6zVubEAuPW5xJ/ZQ6McTQpGf6bfKE8MklMSL9K2Aq/ooyHbcWjxWMyyrb0IMHe+z4pUMNrM3BvavKexswBXl0wxWrPKnLZxblcOj77vJqEbQ31zD9X9kX8svZ98+LQUH2p8VafWD5hZwOyQR6OpYZrbsLQCh+xHALZsakaZvMqBTMeN6zGFTU3KSzQvhJfCqhyVIZLUcoUqSUwEXl5IUAwU/iBbrtHmyx5vFpv3ZY3E4XvpYZda51RInHzhGn8QNJXnCjsZrO3FxGr3Ce9CAY0NkgHqXVjVI5cntY+vGye/8AdQvIjLx/dVHQdgT6YG4eC1ox5m1oa0uaCG03VMcwQIwyxRVyZt19mu+X3jeBEFsnBoG6EI6HtF18HI4H4FGOjabDJgXtuyYy4rnyd1R0wfTCyw5LRprGsNXBa1J6xZuicKpXdBU95V7QFKGiB71GV5eKYxjlQ0wYoVfcKuuWdp53qHj6QDfxEBVHsT6F0X8xS+zb5J1A4lR6HfNnpdTAPw6vwT7PmeKAXReY9b/JezXyRsvNJ4AH9kPtR9yXsHNUwSNZ2J+ATUbZGXJxibrGwEicF5dqejzDh3LPZ7/mxA1vf60Hcwo55bnAfaN/I79Fz+3PmqB9UjwK5MZ3ZNBXo92AW3YyhvQlSWN4BENjKloo1GqVqgYVK1QaEwKUOTAUheBmQOJhMCG26RFOBBe4zDWwTqgEzuzC9YdINqyAHNc2LzXCCJ27iEKaY0tUs1qL6Lw8VGOENcHESIcCBlvCyq/KKtULSAaQay6A2ZOV5zjmZIntVcGTzV0dJJUFttYpU31HZMaSewZfDtXPRpKrtqP/ABu/VU7XaarmlpqOc07CT/sU1j2KU9FC2Wk1aj3uzc4uPEnL/NyzrTaJPUrVSmYiQO1VfRRvHeuqNI5ZWyDnF7nFP6KN/j+6UWZu9VyRHFjadpywR3oGu2owOLgCM8QMt4O9BDbK3f4K1TYB7R/CP0WeRKRrjbidTstqpjOoz8TVoWDSlGoS1lVjnDYHCVyUVW7/AA/ZONZpzx7CsXjN/Idme+AScgJ7kP6IttW1XXtrU9d91tMCQBdDpfOyM0D2TTtSl83VqAbjrt4XXSFSp1g28Wvewl0hrRdbjIcJnVww2peNh5KOqUH3hJwIJBjK80kGN4kJ6C7LyvuNaxtJoDRA9YfMjE5ol0XpHnmkmm+mQRg4RM5Fp2hQ4tdlqSZbqLC5V1YpMH0qrfCT+i26hQly1r61Bs+04+LQPinDbHN6NTk7VmzM6i4f3EqeyvxKyeS9f+Wd1Pd4hp+KvWF+shrYJ6Nyy1brmuIvBrgS3KY2I/0dpum9oN17cYxYXYxJEtlc7pFGvJIerZ9s7/pq8a3RlnScdm6NKUZjnGg7ibp7ivK6RK8ul4zhtHDeXI1P/wBG/leubWt/rp3R5LpXLserPVUZ5PC5faQecPEbN658KOvMEXJqtIjr88UXWIoG0BUh3b5I3sZUz7Kh0jVapmqBhUrSs2akgKCuXVh5siuHF3OPDSw5AhjjeB+7lG1GcoW/iKP5en1Vh403q8fsTk9QG9McMoH3yE30h28RxcohSbuHckbkV10jktiutB+m3x/VN5/6wPZKe0JUBZFzv1v7f2Sc99Y/h/ZTJCixURc91u7v2Tm47SpISNCAojDjud3pMfou7T+6mToRYUQCfo/3JwafoD8SmAT2hFhRAGHO63vn4KwKe4CY2r1Uap4KzRGLfd/RFlURik5sEhsEgZEnFdSp15A4DyC5ta+i33wiijpHKVhk2a4nRvVq6BeWFR3pDZktutuxhGJnj+62q1uxWFylqS6k7qcPI/FLH2Xlei3yXcRZ6pyBeAON0SfIdi1dH1NZY2iMLK3rc4/D4LR0Y7WHFTPsuPQU0DlxR3yXpxTZ9q4/8tAFnOSP+TFTUojeavwTx9k5vQJl5KvLuPOOH8vfmX+9TPiQuXW7B/ELqXLkepqcGnueFy/SQ6J4hcWA7cq0XNDHLijqwHJAWi3XRezuifCVps5TVA282myBAhzsTvIbhIHUnKLb0HJJKzoDFMCuaV+VtpPRLWj6tNs/3yq9PlPawZ54k7nBhH4Q2EvCw8qOqhDP8Qx/LN+2b+R6EXcrrW3Ot/y6Z/7VvVNMMtrW0LQx1DAVDULmAXmiQSHCADOXWnHG4tNjeRSTSBIUzA/VQxEpH1XE9IdjAFDUZmeoH4LoMErLAc3a74pTVb1nshVGhMbY3H2vNGh8ZfSLvPbmjtK8Hu6hwBKhpaKc72/A/qi3Qf8ADn0hocaxgjYycd2LlDnFfZrD4+WXSBYne4+SY4t2u/uRdbP4X1KYcbzqgjAsaLw95hz7DPUsH/0q4iZxkggkTh1Zo8kP0b+Ll/P+mbfZ9Ij7y96S0e2e9PtmiRTzOO7cs59MBXFxZhOM4umXxbo/qHuBThpQjJ0/dWWnMYqpGabZqfK7oIIaZ+r+6sWLSusNQZRtduyCzadLalojWHFTo1poLTamPYQ6m/ESDcYAHDIyX5JKla6YOB3QdvYo6YvsDN+O3jsWZaapa+o3gZk7RlicdqzcVJ0UpOKNWnWLw5zQYaJJOAAOXFULbXFRrRMXTPRdt7OCghsMJBOpe375MHgpmVBF7WjfzbvhKOKWw5Nou2W2tFNlORIEZxJ7Qt2wg03ta9rmucAQCIwcJa7gUNgjYcowLXNOPEBXNCaRNasyc26sm8TdbIAJPkolD7LU30HVA5I65Luwo8Kv5ggGk5G/Jt3zPuv8XrJdm2TcQzBXlFTfJdxXl1rKqPNo41y1+Zqe55OauXaRGpO4+a6lyxxo1Ps3eYK5dbPm3dnmufCd2X7J7ENR3uH8qyGPxa3dJ4DqWvozGm77M+RWQw633fitodswm+jQsdgq1Z5thfGeLQBOUlx6lWtNN1OoabhDgYOMgGJzGaKuQ5wq8W/FYPKI/wA3U974BClcmhSjUUzLtQXULNyes1Wix76QLnUmkmXCTcGOfUFy+0bF2DQrv5aj9k38qnNqi8P2ciGavUqM3hvog9sqgM+1bTKcOHXRHiryOjT40bZjUXdS2LBo4vy/RVbJRaER6NqN/wBljkn+HofG+PfsaOg+TEmXkERkJXR+T9jZSaGt4oZ5PUzUcc2gDcjKzUGtGZJXOrbOrNxjHiizUcIPHwQpVaDzrbsubUcBhJh/rBH4iOxEjLNVcMRh1YqtV0Q0OvumYAMn6MwY7SlK39GGKcYPs4VygpHnXzEycsh1IersXWuWfJ51SqarGktLcSLoAgnEoDtOg31KlRtEFwptDnEw2AROMnqK6cORdM5Pk4m3aBiMVcpUV6z0JMq05i3lJHJjxvtkTh4L1LNqcdqSnmOKSHkQRWA4jgfJYelHevfwHktnR51+w+SxdIY16n+bEl7GcvUss9n7I/lKlpv9SPeVdpy+zP5VLI5psHC8E5dDh2W7Q7XdwZ4Byl5L/Ot4u8iqdZ+s77vkVZ5P6tVuIOBMjLEFT/gP/IPaJxCNNAuxpe4785QFZK0uARroZ8Gn7h/MVzs6uwvoVDLo3ryz6dv5sl0EjbAk8Y2rytVWzmnCV6RzflQ69QqfZP8Ayrl9p+bdwXTNM/MPG+m8DiWGEDM0BaH03ltPKRi+mDO6C6UsckjWUW7KWhnerd7rvIrHZnPVC1dDNIa9pEEXwQdhEyFk0+l2eK6I9s5Z/QZchz87934rD5Sf6up73/aFtciP6v3fisflKB6U89Y/KFEfdlz9EZNoyC6toWtFmo/ZN/KuU2nYugaOtUWekJ/pt8k8v0PD9gCiJ8TTP/Ab5hDv6rWdUMMOcUw3tkQE8iNfiSq/9G9ykotbYbI5rQ1xqkFwEEjXwJ25BEulLBFspVWgNYymJgYFzrwE9hz4KhTsgZQbfdehuAd0QTiQ0dua3rFagWFr7l7ZLgZ65XK+qPTx5Iym6CjRVBjwLmJ6upFNisQA1hig/QlsZRaDe1oGMYcMls0OVk5skZYEzPAha41BdnJ8znKVQ6CJz2tGwLItlvou6eAE9oWfa+UzKjhSBa1xBOd6A2JyyOKoVtHCuHPc/mxRxdhg4Z57RgjJO3xiYYcCiuU3RlcqtJsqNdRoNdfMAtMNJAIw7lg6E0Yyg2vVe5rW1KThLjd6N43STtxI7OpWbRpShUrhzmOAZ0XYXiJwvD4GVuWqpTqMDqLmkujC5mRMh2ydmKy42jdy4tUcKs1dsEERMEEgicNk7FDWMZIo5UWCpUcdXGmdWQ1t1hxu4bJneg+sbpLTgRsP6rpik+jnc2lTHB69SdiFBeUlA6wWtHO52EGj3a490rHtp9bV4rUsB1/ulZNrPrKnvKV7A3/EnB/6Z8gpQNRnExxH+6ipAEw5waCwiSCdg2BXqbGAQKtM4YTeHmENBEgLwSTw8sl7RFSCD1KFzbpcJnHMEHYm6NdlwSa0Un/JBloK1XqrR1HyXR9EvxbGxnjJkLlvJgTaG+67q2LoHJ21kV64cGSLjgWtuYPbN0jaWme9csjrQVsqQCeteVCtatUx1rykDnNrqPex4vBwyMQ4T1mYBgbQOpLZbYGtaRiXgGBByhoEzIxBM9aq1KgFQXnNLbpa0EVXU4LcA1t0XzjsAHFSWB3q2knKWwRBmZGGzCICJLRUG+Rk6R0c9lR9ZrTzby4OwwY+7MT1yP8AChFg1uxFemNK1Wv1SReBEDAfe2ZIQPSC6cNuOzi+QkpaCjkxb2UhUvmJuwACSYncqGm6gqVnVGmGnfAOUZKgAvAK1FXZHLVEdo2IpsVb1TPcHkhW07ER2Aerb7oSy9IrF9g6M1MastjZEfsoBn2leoWgNeC4XgDiIBnsVtWRGVBvo/SdSs2AGimwgNiSbwGJk8clraCfdqOL8Wxjh7U6vhKFLHp+jTBDL1OSTFy9BO4T1K2eUlkDr1+0F22KVIA5fX6lzuDb6OlZFXYf2y2xDBhOIMjGDiPLaq1v0g5tMhpLS97WA7iTruwyht5CjuWdiIEstRI3cy0TvwP+Sqts5ZWZ8RQrAgkg843AkRGIOWPel45fg/LFBRZq12uHDbtxxkmcES6Y0pTNnbSpOcSXXnuIgOAGAjOBguUUeWFNhDuYe9wMgvqkQc8mjFXLZ/Euo9hZ6NQunGCahggyCAHCCjxTKXyIVTNcWsNJyjjEnPNPo6ZYwkhwBz6e7bCDm8sqgMtoWUHeaJee97in/wDuBbB0TRZuu2ekI4YKlhkZvPHsL+VdEinTrNeKjDgbrXEh5bMiMwd6BNJ6NrVagNOz1iIAwpVInjCdaOW9ueZNpePdhvkFQtXKG1VOnaKruL3eUrWGNx2YzyRlojtNiqUnAVGOZ1Hgo7MdZMruxaTjtlLZDrLStGV7N6wO1/ulZVoPrKnvK1StFx09n6qg50ued5UpbstvSLoHVsGyfJelNawuMDdvu/FTNs1UZF3Y+fCUBZE44HgvWDZwTarnQ4OmRhiP2xS2RsROGqh9FR9kFvJKgXViQYDabi45w3CSBvR7oOlSFDnHOglziRtx6IM4zGM7yVzDQzqgqXqYvFokje0EHLb1hXdI6XBHOUnOYZMsJJg7xsIw3SuSSdnXejo4qyNw3LywtF6YFVjI6bmzHme+V5KgswKlocao1n34E/zLH1csiejSHBeZU9W4i7qVcC13OZxgavtmdqa5p9WHEtjJpFljA5tpNxnrcV6uZ58axLS10udTLsMSDzZujqA3IktDj2atPRt9xBDXMLAajXSCZcQCzDAiVzjTVjFC0vpAyGPIB6tk9a6BpLSjrPTvMAJe3m8Rvg57Piua1qxe4vd0ifNafGv/AEY/LrlRNe6p7YTg47I7p8U6zNLnXWtvuiYDS6BvICt17DaWtvc2+6RODQBd3nNdDaRzpN9GZaDktnRukQAxjhGrmd2crGtGxEOj7A19NhLAZaMYzU5KrZWO70Dxz7Sqld2J4q4/MjcSO4qpWbjxWqMWJVOPYlFJx9l3cf0TzTkiM/0VrnXnKey8UAl+kXyXWgHm3gHIkRPepGaIrfUb71Wk3wLpU3o9U+y7tH6pjqFQYGfAJWyqQjtCuA+do8BUnyCno6DbhetFJs7uceR2BifYdG1Kr2sa5oc4wAXzifqtk+CM3fw2NNl6tWqO1SfU0nVIugl168RsjuUOf6XGDf0CFbQtnb/8su4WZ+e6HPCregWcZ1Krt+pTb5uK2LboezgepdaS7/iUWhpPUAQW9splHkxUd7FSTlqsaO9z0cv7Dj/RlczZhMCo7DCajRB36rcVFaBQ5shtMh0YO5xxx4RC0XaDeCQQRH1qY+JXvkXe4dr/APxCfJfouL/AfqmSOAUlm6S3/kanvb/eUh0M2Za9o6rrk+aJ4NFexNBeZx1cJ4rOqEX3+8Vv0dHNBlzyfdEeaa/RDTMOI7u6Dn3qeSuy2nVGdZWMdUYKji2neF9wgkN2kAjNetTWB7ubksk3CRDruy8BtWla7I1kG804GL1MgSNhIJx4qmJieapxxOHcEX9hxZSeTdM5wvWV5nEzgrpYHNdqAYHG8YVGyWUvZfkZkRjOG5PVC2mE/JO0gVHkzq0ycsekMB4K/wApNHFj3F7bpcNnRktaS2cpEiY2lD2gadR9S40gyBOV661wPblK29PXql1gqtLQXOALoukmDMnOGg9q55+x1J/x2e0LpIUntEABwB+9G3ivLDtR1WxGAiRvaSD4jyXkUJsKOYqc21pp1AMRHM0mtPFvzj+BheNkeDUwu3mgAEU6PZcBN0dZWhXtEPDjqjaOcaXSctUwT3pbdabpa6AG5kOe2+Ox4Dx2FZ7Zs6G2ywtrNYxzi0XmkuDC4S0GQ3KSchsxVKlyaslN7fVOfdxPOPxwzljTgZ2EAdasaRtcAOa4aokRFTA5S9uJ+8CoLbWuMZUxyvX3Fwn3A8XW/cd2JxTSpEycW7aL9qqsZUpQ0sl7RDWNY0Am6SWkC8MZ1SQohbgC4bnE4YgXonhkVjaT0xRDWgGXyJipDQcxq0xddjvWR8qF9/GJP6n4oljbLhkSPWyztFR5DWEXjF4tMY7BOC9Z7U8ABpDW7gPJZ9ufecSTMxsSUKzxhF4LdLWzkbpj/QTM3x3GcVJSsbRmSTwCebQR0hdH1sB3pwqg+3T/ABhVbIpDhSb198J7abdrZ+8VC6q36dP8YTPSmD22d5PwSpj0bdG006Zh1mpEjY4OPeHFMtGkWno0qLJ+jTHhOSxX29hzeP7io/T6Y9r+0pcWNyQR6O05Uo9C4PuNP+Fbg5dVXYVJLY2OuumNhjfC5+dKs6z92PMpvys3YCfwpvGNZEjbtVuLnEgu4E3ioXWpxESY3SsxukHHKm7x+ATufqnKn3g/FPiTyRevFJKqC0VBncbxuhSNtZ/+wdk/AIoLLjWk5A/hUjaLtsDiWj4qi21N2y7sf+oUde44HUfGG0Nzy3ooGzQc+mOlVYDuBk+Ccy1UwYaZO92qP1WPSsLQcKbQb13We444kTEK3So1PZc1syBAaNYeyTEpNIOTNCtZmOxqPujYRl44niq9osDKes2oCN8xgqbKcA36hwHeCMBjltULG0gJAnjOyZCaQWOfWBaQ3EbXQACYjARjxVaxWVxplwD3AOOAmBgNYwME51YvMDLetOyOfMswcDmCQfBNukEVbLGhrr25esD2B21pbeJG3A5gjIrVt9n5tga0NuvDiXQMYcIAwwwKe2vVrFjTLtYEANBeXAGBqiSEtopPZTIfSdDWkZXXRnEkb1zTlbN0tUC9CgXU7oaTiSMAcwOreEiLuS7GBgkgF2eOMbF5VzJ4AtV08fojqknDvJ8lFV0w8jZltvO8HOiEynQaGnAF1yqCCKrnhzTqksaBcdGUkjMuC8zBks2Gk7p3iCZDjqtu7B0ujhmtuKM+bZ75UqluMY5Ehv8AaYho6gobTTqUwC9rgXtDgSM2nJw6loU6uvT9ZdIfWx5+64TjM3SwTObRLurBJaKMgQzBtjvEijGZEPcajz16wj6rU0kJsw2El3AHZP8AnFWqFOD1DE9mKitVEMrOaHNeBEFr+dGMGL4ABI3xCs3wBPV8ETDHvYhew4ye4pWWlowxBnCcJ65UhtDIJgfO3Yw6MH9FWtFpF9wug4x3E5eCKFdDrYWPwkg9rgqfoI+l/b+6vutbYwbGEECMyN3YovSwYaBm27OG3JUm0S6ZXbZBvd3AeZTvRBudhw/RWBWneJFzt+lgl529sOsLhz2ZFFsVIh9EGd3dm47ctnWn+iAey3AwZxgnLMqSXO9k60A4fRyITgx7sS062J2azZg+SVjSQ1lEYdEa93ojAqWm0mNYi8XNwEQW7MEgslQ9uOftbD5KQaMec3Rt29LalY6ZE3G7LjrNJxdk4Thmmm5Ez7EiTOtOI8lOdFgZ1I3ZDilNloDOpt3z2cEWFMgc9gvR9Qt8LwSm1sacAID5y9kjEKWbONpdGWBKVtroiLtM7sY7kWGyCnbYiBN2fwuSiu8iLp6Nw4HIGQr9K1E9CgO492AVqnTtLhq0hlHR/UqbHRj+j1nSbpxIOW1owKsUtHVzMwJM4nI7cAtA6NtztzRxaF48mbQ7p1T3uPgjkPiyqNGtBN94OZwIEdRGcdarvs1FsnHvJBP+T3LWp8lXgRzhiZ6O3er+j+T1Nr71Ql0ZCAGA7yMz3o5ofAGrPZatX5qmWt+kcFuWGxc027BJ2nr2onfRAGGEDJQOpDeO8BZyk2aRhRk2NpbUvRsI25nDZjlPetVtvutIAaM8bsnvJKjFnYDMieKV1CcgewFZssy7KGDDEiSZ24/5klV4aKdsa7tCVAAi3azGBVeA317QA5hOFBplskDCS47cAoqtrc6mCS4kU6YM1HH5t5jVAuxjg12A4lesr7we6I9azBpcB0XSc888c8Sm1qV2g03nGabjBOAu1IAA3dS6jnLwtF17TfDQK9Qzz5b02Ak3mNutna5oknDALLqNbhDRjQP9AkXgcXAzi7fUyGULVtjHMqQHvkWhutImTSYZgCJxiYyAWRaenBJMUj7R+mRvgDqGCEEhdOuJtTy69MMBvPpuPRbtpanYMsjjK8W4GBsy7FQ5y9UButaCRg0QBwlbej8ajB1/ApTdF4o6ZSpg7WeSeHh2IG3EQMwccUUGzN3KpbNCUg4XQWyAcDtOecwoU0yXBoyfV7hOB7duaqm30/onf7Oe9EPyBRiTedxcfgnDRtMAQ0DBPmkCg2DnyiNjD3+OCX055ypH+5E1Gxsnoq5RpAHJJ5F+FeN/oKUxaXdGkR91XKOirW/YBvyHwKKufLcgFEdIPDgcO7wU+T+h+L+zIbyUtZGNRo7T8AE+nyLqHp1u4H4lbz7e/EAwOoD4qzZWl5Mvd2ED4KXkZXjiuzCpciKQze49w8lM3kjZm5yeLz5SilmjGHMuPFx+Cm+SaQ9gdpJU+VlLHFgqzQFkb7LO+firNGy0WdEDsbPkiRtlYMmt7gngDcO5HkZXjMxloa3AMc7gyOzJMdbsfmy3rcbo71Z0naXMDQ0xee1pIzAOcbih/nqgbfFWoHl2Jvkg3bKK0Frpbi5xnDIAYJJORVKKtmnSLqhNy7I+tj3ZqcWKrtc0dhKHLBbC6ystEBtSSMJjANgwSccSivRVpNWjTe6LzmgmBAngk209j4pq0RiwP21O4D9E75LG17j4K05yUOSthRX+TWbZPF0pzbBTHshWAUkosNDG0mDIDuSkpCmuQA68vJjl5AH/2Q=="/>
          <p:cNvSpPr>
            <a:spLocks noChangeAspect="1" noChangeArrowheads="1"/>
          </p:cNvSpPr>
          <p:nvPr/>
        </p:nvSpPr>
        <p:spPr bwMode="auto">
          <a:xfrm>
            <a:off x="0" y="-928688"/>
            <a:ext cx="23622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www.daviddarling.info/images/Franklin_st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3337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Benjamin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Benjamin Franklin </a:t>
            </a:r>
            <a:r>
              <a:rPr lang="en-US" sz="2000" dirty="0" smtClean="0"/>
              <a:t>(January </a:t>
            </a:r>
            <a:r>
              <a:rPr lang="en-US" sz="2000" dirty="0" smtClean="0"/>
              <a:t>17, 1706– April 17, 1790 </a:t>
            </a:r>
            <a:r>
              <a:rPr lang="en-US" sz="2000" dirty="0" smtClean="0"/>
              <a:t>)was </a:t>
            </a:r>
            <a:r>
              <a:rPr lang="en-US" sz="2000" dirty="0" smtClean="0"/>
              <a:t>born </a:t>
            </a:r>
            <a:r>
              <a:rPr lang="en-US" sz="2000" dirty="0" smtClean="0"/>
              <a:t>in </a:t>
            </a:r>
            <a:r>
              <a:rPr lang="en-US" sz="2000" dirty="0" err="1" smtClean="0"/>
              <a:t>Boston,Massachussets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He </a:t>
            </a:r>
            <a:r>
              <a:rPr lang="en-US" sz="2000" dirty="0" smtClean="0"/>
              <a:t>was one of </a:t>
            </a:r>
            <a:r>
              <a:rPr lang="en-US" sz="2000" b="1" u="sng" dirty="0" smtClean="0"/>
              <a:t>twenty</a:t>
            </a:r>
            <a:r>
              <a:rPr lang="en-US" sz="2000" dirty="0" smtClean="0"/>
              <a:t> children. </a:t>
            </a:r>
            <a:endParaRPr lang="en-US" sz="2000" dirty="0" smtClean="0"/>
          </a:p>
          <a:p>
            <a:r>
              <a:rPr lang="en-US" sz="2000" dirty="0" smtClean="0"/>
              <a:t>Franklin’s </a:t>
            </a:r>
            <a:r>
              <a:rPr lang="en-US" sz="2000" dirty="0" smtClean="0"/>
              <a:t>father Josiah had ten children by his first marriage and ten by his second. Benjamin was the fifteenth child. He also happened to be the youngest boy. </a:t>
            </a:r>
            <a:endParaRPr lang="en-US" sz="2000" dirty="0" smtClean="0"/>
          </a:p>
          <a:p>
            <a:r>
              <a:rPr lang="en-US" sz="2000" dirty="0" smtClean="0"/>
              <a:t>Franklin </a:t>
            </a:r>
            <a:r>
              <a:rPr lang="en-US" sz="2000" dirty="0" smtClean="0"/>
              <a:t>was only able to attend two years of schooling but continued his own education by reading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At the age of 12, he became </a:t>
            </a:r>
            <a:r>
              <a:rPr lang="en-US" sz="2000" dirty="0" smtClean="0"/>
              <a:t>apprenticed (student) </a:t>
            </a:r>
            <a:r>
              <a:rPr lang="en-US" sz="2000" dirty="0" smtClean="0"/>
              <a:t>to his brother James who was a printer. When his brother did not allow him to write for his newspaper, Franklin fled to Philadelphia.</a:t>
            </a:r>
          </a:p>
          <a:p>
            <a:endParaRPr lang="en-US" dirty="0"/>
          </a:p>
        </p:txBody>
      </p:sp>
      <p:pic>
        <p:nvPicPr>
          <p:cNvPr id="4" name="Picture 4" descr="http://t0.gstatic.com/images?q=tbn:ANd9GcTdaEtJptPe2rlQ4ywOpkmQR1G_3Z9b_X55qbF1TtgSZYTkqgxn:upload.wikimedia.org/wikipedia/commons/0/09/Benjamin_Franklin_by_Joseph-Siffred_Duples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679922" cy="1885950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QBHqEkIV9jD4F_O2Z3j1OQkzV7exXNlyzQ_c9vTeCioMVlAvfvJA:garinkilpatrick.com/wp-content/uploads/2013/01/Benjamin-Frank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7800"/>
            <a:ext cx="3295650" cy="1390650"/>
          </a:xfrm>
          <a:prstGeom prst="rect">
            <a:avLst/>
          </a:prstGeom>
          <a:noFill/>
        </p:spPr>
      </p:pic>
      <p:pic>
        <p:nvPicPr>
          <p:cNvPr id="6" name="Picture 8" descr="http://t2.gstatic.com/images?q=tbn:ANd9GcT9lSIx8fOIwidEOxP-BtR7dHPfNS4LRf61LewMxNSL9VQsP0zXJw:static.tvtropes.org/pmwiki/pub/images/ben_frank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771650" cy="174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 with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tube                                   wire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sparkles</a:t>
            </a:r>
            <a:endParaRPr lang="en-US" dirty="0"/>
          </a:p>
        </p:txBody>
      </p:sp>
      <p:sp>
        <p:nvSpPr>
          <p:cNvPr id="30722" name="AutoShape 2" descr="data:image/jpeg;base64,/9j/4AAQSkZJRgABAQAAAQABAAD/2wCEAAkGBxAQEA8PDxAPDw8PDw0PDw0NEA8MDQ0NFBEWFhQRFBQYHCggGBolHBQUITEhJSkrLi4uFx8zODMsNygtLisBCgoKDg0OFA8PFCsZFBksLCwsLCssKyssLDcrNywrKzcrKywsLCsrKysrKysrKysrKysrKysrKysrKysrKysrK//AABEIALgBDAMBIgACEQEDEQH/xAAcAAACAwEBAQEAAAAAAAAAAAADBAECBQAGBwj/xABGEAABAwEEBAkHCwIGAwAAAAABAAIDBAUREiExQVFhBhMiU1RxlNHSFlJ0gZKTsxUjMjRCcnORsbLBJGIUM0OCouFjg6H/xAAYAQEBAQEBAAAAAAAAAAAAAAAAAQIDBP/EABkRAQEBAQEBAAAAAAAAAAAAAAABESExAv/aAAwDAQACEQMRAD8A+XWvwgrRUVAFZVgCeYAComAAxm4XYkn5RV3TaztE/iQLa+s1PpE/xHJNBp+UVd02s7RN4l3lFXdNrO0TeJZi5Bp+UVd02s7RP4l3lDXdNq+0TeJZilqDTHCCu6bWdpm8SnygrumVnaZvEswqAg1PKCu6ZWdpm8S7ygrumVnaZvEs1cg0vKCu6ZWdpm8S7ygrumVnaZvEs4BcEGkOENb0ys7TP4l3lDW9MrO0z+JZtylBo/L9d0yr7TP4l3y/XdMq+0z+JZ9y7Cg0PKCt6ZV9pn8S7ygremVfaZ/Es+5WuQPi367plZ2mfxKRb9b0ys7TP4ln3KwYgfFvV3TKztM/iU/L1b0ys7TP4kjhU3KKd+Xq3plZ2mfxKRbtb0ys7TP4klcpDEMO/Ltb0ys7TP4lwtyt6ZWdpn8SVEJV206oY+XK3plZ2mfxKRbdb0ys7TP4lRtKjMpEioFs1vTKztM/iVxa9b0ys7TP4kVlGjMolQu21a3plZ2mo8Su2063pdZ2qo8ScZRI7aHcqhBtoVnTKztVR4l7PgZW1PESY6ipceOdm+eZ5u4tmV5csFlFuXqeDNNdE4f+Un/i1MHyC2vrNT6RP8RyTTltfWan0if4jkmso5cuXIOVguuClBW9WUXKwCCFKsApIQQFIapDVa5BUBWAVsKkBBTCuwq9ykBRVAxWuRBGiNhQADVZrCm2QIzKZRSIhRG060mUqOylQZjaZGZSrUZTJhlItDKZSI7KTctVtKmGUqIymUm5HZSLUbSq742tBLiGgayblcRnspUwym3KhqXPN0LcuceMv9o71P8AhxEWPlkebyCc7jhvzuCoYbTbkRtOm3vjMg4jjJKeS8Ne+7ExwGbTd1pxlOtfPUrNbTrcsSK6N33z+0IQgWpZsXIP3j+gWrEfAra+s1PpE/xHJNO2z9ZqfSJ/iOSdy4tOauGakLmhB1ylTcrAIIAUhWuVg1BVXDVICsoqAF1ysGorIkArlYRppsKPHTlRSjIEZlOnmUxTEdOUCDKVMMpVox0yYbTbkGdHTbkdlKtFlPuTDKbcrhrOZSphlPuWlHTI7KXcrjOs5lPuRmUy0mUyM2mVkNZzKZFEAGZyA1nQqVtpxxnAz52TzI7jh+8dSUbRTVGc5ubpETcmDvWjVZ7RF5bA3jD55yYO9dBZrpHB0zsR1A5NHUE84QwDO6/QANKzqu0JpOTEMDdZuJKiNKdkcX2m6tYCVkoxVEAuzGjCc7lnihDRilcduebj1L0/Buje7lhhjjH0b/pP3lPeHikVJxTGQRggNJc47XFaLIMs1qOgaN52oTmLtJiXpMRJ2jbyT1/wFXAmKduXrSo/PFsj+pqfSJ/iOSlydtj6zU+kT/EclQ1edtXCrNarAKwagqGK+FSArKKi5SAiMjRWQqALWIrYkzHAmY4EUoyFMsp03HAmo6dAlFTpuOnTsdOmooECUdMmY6fcn46fcmY6dMTSEdMmWUyfZTpmOmWpEZ7aZMR0y0GU6MynWsCDaXcjsp0eqmigbjme2No1uN1+4bVhy2rUVJw0rDFHz8g5Z3tCoctGuhpx847lH6MbeXI49QWQ41VUbs6eE/Yb/muH9ztS0qCwGR3veS550ySHE4+tWqrTa3kQtxO2jQiA09nQ07cwGjfpKBU1z38mBtw87crR0UkhxSk7btiYdIyMXNF50XDbvKhjNjsvPFK686ydCPE1zjxcDC5227ILYs/g9PUEOlvij2aHEbhqXrKKzY4G4Y2gbTrJVkNebsvgs1p4yoPGP04fst71ull2QFw1XZJp4QyFucQo5qoWJpzVQtWgsWokQy9asWqzAlH51tb6xUekVHxHJYBOWq3+oqfSKj4rkuAvM2rhVgpa1FbGqBBqMyNGjiTDIFFCZGmI4kaOFNRwqAMUKajhTEUCbjgQLxwJuOBMRQpuKBEpaOnTUVOmYoU1HAriF44EzHAmY4E3HAqFY4EzHAmmQXZnIbToCya3hDG0mOnaaiTQcGUbTvctDSLGtBc4hrRpc4gADesSst4uvjomGV2uZwPEt71DbLnqiHVTyW6RCzkxD1a1sMgigbfk0D1IMKj4OukcJapxlk1Yrw1vU3QFpVFTFALhdfqA0oFVab5DhhGWtyrT2cBynm86y7QECUpmqDnexmzXcmY6WOEZ3X/8j1BHkqfsxi8nIG79AtiyOCUkt0lRe1vm/aPWiPPxQz1LsELTdrOoDeV66xeC0cFz5OXJtOgepeipqOOFobG0NA2BS5DS7hsS7wmi1Be1VCrghliZc1ULVoLOaqFqO5qG4K6AEKqI5UCtH53tX6xU+kVHxXJdrE7aTP6io9IqPiuVGRrg2oyNMRxq8caZiiRQ4403HEiRw7k5FCsgUUKbihRY4k5FChoUcKbihRYok3FCiBxQJuKFFihTkcKsQGOBNxwI0UKTtK26en5JcXynRDEMTif4WhoxwrMtLhFDCeLjBqJvMizA+87QFl3VtafnCaeHmYjy3D+5wW3ZlhRQi5rQNp0k7yVKMY0dXWG+oeWR6RTxHC0fecMytyhsqKFtwa0D1XIlZaUUWQzd5rVlPfPUHO9jNg2JocrLXa3kRDE7RloCRZRvlOKV3U0FOQ0ccWZ0/mSrBz5DgjaST9lun1nUloocEYuABI1DQDvKLQ2TPVuyFzR9oi5o6hrXorG4JjJ9RmdUY0BeqjjawYWANGwZKaMeyODkNOL7scmV73Z/ktRyIVRyoBIEAtTTghOaqmAOahOYmCEJwVC7mITmplyC5VC7ghvajuCA8qgL2oSM5CWh8DtJn9RUekT/ABHKrI03aEXz9R+PP8Rylka4uisUSbiiUxRJuGNZHRxJqKJWijTkMSCIok5FCrRxJyKNaRSKJORQ7laKJWqqyKnbjmeGDfmSdgGkohmKHcg2halPTD514xao28qR24NCwJLaqqq9tKwwRa5pB84RuGpO2Twbaw433ySHTJIcTv8ApTQF9bWVhujBpYDry45w69S1bJ4PxRZ4czde517nk7yVohrIheSBdtWXVW2XHDAL/wC8hBrT1MUIvJA2DWVjzWlLPyYgWM26yh09nuecUpLjpz0LRBawXDTsH8lNC9LZzW8p2Z2uzRpKkDJntH+ArQwyTuDWNLtwyY3vXrLH4LtZc+blv2HQPUg8/ZVhTTm8gtZrc76RG7YvbWZZENOLmNF+t2kn8040AC4C4blxKglxVCVxVSFqQTequXXqCqKlDerkoTnoBuCG5EJQ3FVAnoLkV5QXlVA3FAciPKC4qij0K9Xehq0fGK9nz8/483xCpZGmK5vz8/4037yrRsXKuiYo01FGqxMTkLFMF4WJuKNRExMtAAvNwG05AKoLFGmC5kYLnuDWjSXG4BY0ts3nBTsMrvPdyYm779J9SpFZT5iH1LzKRmGaI29TUQWe35JeRRsv1GeQXMH3RrU0PB4vdxlQ500nnSZgdQ1LYpqRjBddq0DQorLTZELtJ1NClD0MDIxqy/IJOttxrThjGN27QFkOmmnOZws2DTdvT1JQsYNp2oAiCac4pXG7zdS0oYGRjUP1KG6qAHJ/M6Aj2dZ81QeQDdre7+EHPqCeS0EX6GgXuPctmyODckvKl5DPN1nrW7Y/B6KAYnDG/acytrGNCANFRRwtDWNA37UxiQsagvTAXEoLkLGuxqghKreqY1GJUXLlBchlyq56CXlBcVznoTnKixKG9yhzkF7lUc5yC9ylxQXOVRDihvKh7kFxVEuKGCoc5VYf1QfLq1nz034037yrRsRq5vz0340v7ypYxc2xI2JuFqFG1TVlwZc3JziGg7BtVNVqrTDDgjbxkmsD6LesocdFJKb534hqjF4jHq1p+xKKFrmCbEIr+U5ubrtq1rZnpg8/4YFsYAzdpdvWaE6Ska27IADUExLVNjGZA/VY1Ra2qMXnahw0znm+Q37lNMMzWnJIcMd4G1EpbPzxPzO/NEja1g1BdJOTovaN30ioGnSNZkMz5oVGl8hDWguPmt0DrTdk2HJNmRgZr84r2lm2bFAOSBftWpBkWNwWJufOf9uoL1tNEyMYWAADYEHjti4PVQ0ZFGJAD1OJAbEuDkLEuxoot64uQsSguQFLlGJDxKpciCFyoXKhcql6olxQ3OUF6C96os96EXqj3oRkVZXc5Cc5Vc5Cc5US9yA9y57kFz1Rz3KYTketLvei0xyPX/ASjwNaPnpvxZf3lWYF1Z/nTfiy/vKlhXNszEFeUgFjiLwDd6zkEJkmxRM83XkX6OSdBQxNtWmxsrmxMLcIAwnSCsy6STNxuB1X5qHyNkeXkFrtY0//AFM8aAMgfXkFm0NUtO1uzrRzP5v56lnMmLjdpPmtW9ZdiOkudJk3U1STQpSwvldcwF21x0DqXrbIsBjLnycp2/NM0kLIhc0AaExxq1inmvAFwyCkyJESK7XqhxrlcOSbZERr1EOB6nGlcavjQwxiU4kvjXYlQxiXYkuXLi9EHc9VL0HGqlyKKZEMyIRkVC9UwRz1RzkEyKhkVRd7kEuVXPQ3SKpF3PQXvVXSIL3oqz3oL3qrnoL3qsrPemKN3JPX/AWe5ycofon7x/QJR4mvfdNL+LL+8qjTeqVTSZ5vxpv3lHwho0XnbqXJteHJNNcNiUjO1HiKos+y2OOIG4nYiR2CXaXm5NQZaU42VMRags2KLQATt1rUZNsyWc2RFa9UaIlVxIs9siM2RA616I1yTa9XEiKda9EEiSEiu2RRTjZFfjEljVg9A5xi7jUpxigvRDZkXF6U4xRxiIa41QZEtxiqXoo5eql6XdIqOkW0HL0Nz0B0io6RAR0iG96C56G6RVBHPQnPQ3PQnSILvehOeqF6C6RAQyLQs1/JP3j+gWK6RaVlOvY775/QKWlefrLOqeNmPEVF3GykYYZTfyznoQBZ9Tqp6j3MvcuXLnGjMVlVBuvgnH/pk7k3HZ04/wBCf3UncoXKhhlDPzE3upO5HbRT8zN7uTuXLlUGZRzczN7t/ciNo5uZl92/uXLkBBSzc1L7t/citpZeal92/uXLkBW00vNS+7f3K4p5eak9h/cuXILinl5qT2HdyuKeXm5PYd3LlyKniZebk9h/cp4iXm5PYf3LlyIniZebk9h/cu4mTm5PYf3LlyK7iZObk9h3co4iXm5PYf3LlyIrxMvNyew/uUGCXm5PYf3KVyCjqeXm5PYf3KjqeXm5fYf3KFyoo6nl5qX3b+5UNNNzUvu39y5cmoG6lm5qX3b+5UdSzc1L7t/cuXK6BGkm5mb3cncguo5uZm91J3LlylqhOo5+Zm91J3IT6KfmJ/dSdylcmgLqGfmJ/dSdy1bHo5gx18E30z/pSeaNylcpalf/2Q=="/>
          <p:cNvSpPr>
            <a:spLocks noChangeAspect="1" noChangeArrowheads="1"/>
          </p:cNvSpPr>
          <p:nvPr/>
        </p:nvSpPr>
        <p:spPr bwMode="auto">
          <a:xfrm>
            <a:off x="0" y="-838200"/>
            <a:ext cx="25527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http://www.revolutionary-war-and-beyond.com/image-files/electric-tub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190875" cy="2200275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CEAAkGBhQSEBQUEhQUFBUUFxQVFBcUFBQVFBUVFBQVFBQVFBUXHCYeFxwkGRQUHy8gJCcpLCwsFR4xNTAqNSYrLCkBCQoKDgwOGg8PGiwkHCQsLCwpLCwsKSwsLCwsLCwsLCwsLCwsLCwsLCwsLCwsLCwpLCwsKSwsLCwsLCksLCwsLP/AABEIAMUBAAMBIgACEQEDEQH/xAAbAAADAAMBAQAAAAAAAAAAAAAAAQIEBQYDB//EAD8QAAEEAAQDBgMECAYCAwAAAAEAAgMRBBIhMQUGQRMiMlFhcUKBkQdSYqEUI0NygpKxwRUzU9Hh8BayY3Oj/8QAGAEBAQEBAQAAAAAAAAAAAAAAAAEDAgT/xAApEQEBAAIBBAEDBAIDAAAAAAAAAQIRAxIhMUFRInHwYbHB0RMjFEKB/9oADAMBAAIRAxEAPwD6jLhw4URfRc/Lys4BzYyxzHG8kjdj+Fw1C6kNVZV47JfL245XHvHzTmHlacxW55yt8Le0c4A9Dr6rqeSIoOxbkaGyftQfGHdfkt7icIHsLXbEUVzmN5fky+FrnNHclY8xygDaz1+azuGrvF6Jy9UuOVark3EySwPJc50k00he4kktY12VrR5AC6Hqu2ijjw8duc1rW6lxIH5r5jyuMaztI8Nltkjw/OAaLnFwOp6grsMHy49w7bHymUs7waNI2Vr4RuVzMtTtP6XLCb73t2+7n+e+JDE/o4MnZ4XM5zxu6TKRkAaNbOtNPoSt/gZMY9jWYSFmGiA0diBcjvXIPD87WRwrgDJZv0mZhDo3vbHGayMArKQPMd6z5+wW4xfFaOWNpkd5DYe5U495Tdpy5Y43oxn5/P7MPCcSmhkZHisru0NMljbTcx+Fw6e637QuE5l4xOZYcO4MGZ7Hvym3NaHaA+RP9l3bVrx3vY8/Pj9OOWtW/mzpNNJbPKAFSQTRAhCaIEIQVQIQEUgEIQgEIQgRQhCgSKQhFJIqipKikhFIpFYYVUkAqAXLUJEWqCYQ24osdhMVI9oBz13XHKJANsrjoHDy6q+Lc64eaLsWvdFLI5rakBbk77cznO2oNzHfUhdZicI2QU9ocPIi1805w5djHEYGNbTZYZAADp2gf6+lLHPDtfivVx5y2b8zx/47LDY9krmwYd7cjRRIcCTW+o3J6n1RzHi5MPFkwbWvmdoALc4X8RGwHq4o5X5UjwsZAzW+s+pF+mnTVY/MHFpGOGEwDB2zvE4AZYW9SembUb7WPMLm9U83X2/ZJ03P6e/3/etRwuKHh7RLxGcOxD++Rq99nrlbZPley6zh3N2GmLQx5BdsHsez/wBhQWt5e+z+GB3azE4icnMXyagO8wDufU6+y3HG4oHRO7YMNNcRZFggE907ruTLGdtRzllhnlrLd+39NoCqpaflGYvwUJdd5eupoEgWfZbhbY3cleTkx6Mrj8GEJJrpmaEJIBCAmgEItFqgQkilA0gikIBFISRRSEIpAUpKpKkUkrVWptRWKmFLSqUarTUhNENcP9oDCySCcbwPD/dmmcfQA/JdwtdxvhvbR0KzDVt7X5H0XOU3NO+PLpylRxjjjYMFLiRTmsjL2eTiRTBfq4tHzWu5Le9mAjmxLrklBkJoAhrzma3T0p3u5fPub8JJE1sDTLGyZ4zQOOaIlnfuN3QWBottgvtAc5zW4jDOAaAGiItyaaDRx0HzKz37yjf/ABbmsb2rtu0mxJ7txx+fxO9lzHOOPw0WXCxDtMRI4BztXGNo1dZ8zVV6rd8Vx82IjEWEBZYGeTwsbe7Wuq39dRXuuel4fheF5ZJM2IxLtWMHn0JPwi/+Aubl1T9Pn+nfHh02X36k/l3/AALDGLDsYdw0X6eiyoMYx5OR7XVvlc11e9FfN/8AxXiHEnZ8bL+jwk2IW3t/9YO/q8k+i6bBfZzhIo8sbXNd/qZznvz+78gAtZctdo8uWOPV9eXe/Hd1ATtaLl/GvEkuGkd2joMvf6lrgCA71FhbxdY5dU2x5MOjLRgoSTC7ZhNCEAhJNAk0WhUJCChQBKSEIoKaSLQCSaSKRSKohKlBgheigKlGygVSkK6RCCZCKTpEcP8AaXh6bhZxqMPNmePOORuRx+Ry/VdFwvh0XZtc1rTmAIcANb1BtRzJg88dludoBD2/eaRRH0Wg5U4u3Cu/R5X/AKlxJw0rjQrrFIT4XD13+ayt1f0ejGbw1PLqeL8SZhsPJNJo2Nt+5sAAepJA+a0vJWCdMDjZhRmLnQMIBMcRPdc51W5zg0HyAqqtYP2ly9qcBhAe7isQM5B3jiouAP8AGD/CugxHESaigbVADTQNAFAfRWyb3XOOV6dT35+zNx/GGRDU2fIbrW4nj8zY3SljI42iy6Qn2AodSaAHmVh8T4lhsCM0zu0nPhjb3pHHpTfhHqaC5OePGcSka+eocNG4PEd5YW1s6R58ZH/aS5LjxTz6/PDruRXFzp5HjvzPD3HoBrlb9CutC+ZcR52dHWF4bEZH9ZCwucT1c2MD83fQjVLAcl8UxDhJisW+EE3kEj3u9sjXBjfr8k4+2Op3Xmw6suvLt+fD6eE1xLnz8Okj7SYTxSuynO5+cbEloNgUD5+nku2XeGfVuXy8/LxdGrLuXxQkmhdsQhCEAUqTSQIhATQihCEIFSEIQLMhCFFCRTSQYYaqpSFQKjVVKgpCYKCkwkmEQiFz/FOVWvJLMlO8ccjc8bj51uD6hdCUlPKzKzw+R808kmDLKxrWBhzERPkoA6Oc3Nq3p12tbPlnlaUsEsUzjmILS6eWhW4fGB3jfQldhx5lEPIto3G/5Ln8OJMGXS4RhxOGfq6FhuSJw+6N3D2s9CDVrDPDv+j3cfLbhr3+dm14VyRDHIZXjtZXEuc5w0LibJA/3tctiuP4nifEXYXBFjcLAQJpHMa9rsp7x1FEEjK0DfLd0TUc1fayx+GdFhWTR4iTufrGhhjafG4HMe9Wg2q76LO5G5l4bgsIyFk4z+KU9lMC+Rw13ZsPCPQBaaxk0w3yW9Wt13nDOEx4dmWJobfiIABcfNx6lGP4zDA0ulkawDez/bquI5q+0RzH9jh4nveQDZBa2nCwfMiiPL3XJR8CxGMfmxMj3k/sohtfQu2b+fupM5/1P+Plb1cldJ/irOKY1jjbcPHowHd5u/kTQ9hXVfTQVx3LfKrMOwOkDWNZqG5tGje3uWJxX7VY2ydjg4nYp91bbEd/gIBdJ8hXqVcJ07t81Ob/AGaxwnaO9tFrhMDzVxBv6zE4XJEKsUGEWaFFzr3I3u/RdxG8OAI2IBHsRYXeOcyefk4rhq1aEIXbIJWmlSimlaCEIBCEIEi0UkihFoQgEFBCkhFYmZUFICoBRqoJpBNEO0whPKogCaAmqjzewEUdQtBjOWnBxfh5TETuNcp+i6MhTSljqZafLuZOHSjHQPxD2vdkLY3EW0U51ggjXxg7HRe2E5XdO68sQ/F2bR/QBdBzdw84hzYwQHN1YT51/Q/7K+EczQxNEWKIw8oABEhDWur4mvOmvv8AVYb+qy+Hu3/rlw8zz/Z4Pk1oIMr3SEAADwtobCrJoe63mWOCMk5Y42C3HRrQB1K9IsfE4W2SMjzD2kfUFfOMXxAcZx7oO1yYHDkZsrqdiZLPh8xoa8hru4Vr2keXdzvdtsRGOLkhjpP0ZjqsNyxuIGpLiQXkHSgKHn59TwjgeHwUREbWsAFve6gTXV7z09NgtBxjnqDBNEGFi7VzBlayPSNlaAEi7+XzNrk4oMbxKYOxLrYDbYGaQtPQvrcj1JPtsuMbJ3netc8c8pJfpxdFxbih4hO2KN4jwrHAuedDM4H4BuRWg97PRd9EAGitgAB7DQLm+FcpsZTpDncNgNGD2HVdIwLvDGzvfLDmzlkxx8RSEJrV5iQmkUAUk0BFKkFNJAIQkoBFItCKRSpBKSKxQqUhUFGptVKQVQKiGFQUhMFVFISTRDRSEEojWcZ4R2wtpyvGx9lqZosS5vZzYaDEN83Fv1p2y6ghLKubGkzsfHOfOWI4oO0bhGwve5rGlkpcMzrPgs/C1y2XAuTX4WIEuawuZTqGaQ5hqOgb0B1XTfaDCOygJFhkzXO9gCf7EfNZ3CoTM7tH7HVo9OixurlcXrmVx45n87abhfJYcQ59hvltfvWi7DC4JsbQGAABe4CFtJp5Ms7lTCtqkBUCuoyqrTUotVyopFK07VBSEWhEJCLRaikhCVootCklCLoyVJRaFFYgKsLzCppRo9E7UWnag9AUKQ5UEQ7TClO1UNNSmiKRalMlEc/zc0Fgzg5L71dPVcfHxqfB6YeRs0I1DSLAB6EGnMPsaX0yaIOBDgCD0K5vE8iwOdYL2+gNj81jnx9V37ezh5+jHps3Phz+H+103T8Pr6OIH0p39Vt8Pz92jRUb4r2c+KRzK8w7uj57L3/8AgOjrPrpf1NrKwvIuEZ+yDj5uLnf8JZnZ2q9XBPVcpxPnyVri0Z3H0nhjZ9WR38s/wA1pIubMU51mXXo04mZrB9JQfqSvrcfCIWgARRitu43T200VycLicKdGwj1Y0/2SY5+6n+binjF8pixWMBz/pDmnp2WJkkYT5EPc5v1IW84bzximAmQsmY3/MuMxzxfie1hILPxtDh51sulx3K0eroQI3gaVVe2vT028wRouU4pgMw7WNuSSI1I1umQmxmbvUbqOmuUgjWiC1Y6meGfmO0wHMgkYH9m8tPxxVOy/KmfrAfQsBWXFx2BxoSsDvuudkf/ACPp35L5ngnvY/tcO9uHksB1gjDPP3ZRr2TvK7afhc3ZdnguZi+4sZC2N4oOBIMbiTTaLtBm6WaOwJINd45/LDk4ZPDp7StaY8Lwv+i2M/hYY/zjpWzhkB8L5B+7isQPy7Rd7YdMba0ErW/4U4eDETt93RyD/wDVjj+aVYlnWKYeTg6F/wDMM7T/ACtVNNkktceMZf8ANimj9cnaN/mhLqH71LIwuPjlFxva8DcscHV6GjofdTZqve0WlaRRTJSJStIlFYgcqteYKYKOnpathXkHKwUHpaoOXkCqaVEXmTUWqzIKtMOUp2iHaaVoVDQknaiGE6UpgoKTJUWi1U0CFpON4ItcJ4wCRpI00A9hoODidBdDU7FrTsDe7tJzbCljrG6cfi+DMeBLC7JdgOI21oxTsO4DgQb1BBC10kbgOzyG2A3CSCWtdo52FkIosPWNwLDsWt2PQSt/RZCd4X+Mb5aFZ/4QKPm0A7s73pxPhjS0A3lGrHN8cR+809W+YNgjTZZ6emZfPhzvDeLvw9ZXkwk0A4OdG13VmUkyRH8FmjsH3lb1uC4vHLlDg1rnXlunMkrfspBo/wBtHCtWhctJC4PcHANkAAcWjNHKw2GOLDo9poiibaQ4Bw3PjHgiCewygv8AFA/vwT5dSYs1d4AeA5XCtCB3il0ZYzJ3Zwrelt/dJH5bJZnt/EPof9lzfBeYCXGNuZz2i34eR369o+9DI+u1b6Poj71UD0OE4gyS8h1b4mkFr2ej2OpzfmF3LGFxs8vWPEtPofI7rxxfDY5DmewFw2eLbIP3ZG04fIr1kiB3H/fdeJY5uxseRVR4/o00f+XIJR92bR3ymYL/AJmuPqgcaa3SZroD/wDJXZk+krSWfIkH0WTFiQd9CvQ7f91RfueZK1i4fh7IyTG3Je7WkhnuI7yg+oAXuSiViAqrXkHKw5V0sOVAqLTCD0CoFQE1EegcqDl5hNB6Ap2oCdoiwmCoCaCkWkkgpMFTaERdpAoQUBaaSLQeWIgD2kHr9QRqCPULS4HEGB3Yy+CwI3dG5jTWHyYTo09D3D8GbfrD4hgRK2jXUCxY1FEEdWkaEdVLHWN9NbxDAkEZRbm2YwdA5prtIXHoHUKPRwaeiwcRgGuYJI+9G+jRsEEHZw3a5pBFinNI8wsvC4gj9RLdg1E5xs2BYje47uoEtd8TR95rr9O0Eb8+zJXBso6MlNNbJ7O0afXIeriuWndpcRAJQO1Dn5NWytsYiE/etot4/G3X7zXauWczFimDFU8UOyxTDlIB2zPYe5f32nIeobsc/FcPynMzprXl7LDbHuYw23avidoyQndzT+zefPZ3xDXMGl3tsu1li8Vzx/eaAJmj8TBTZB6to/hKysNi2SNzMcHN2seY3B8iOoOoXNYd8uHBdhg6WAGpMM7SaA7kR3t55DoR4TRC2WFfDih20Dy2TZzm0Hgj4Jozo6vJwsdCN1ZUuPttHxA7rxJc31Cx/wDEnR6YhoaP9VlmI/v3rF/FbfxFbC/LqunGkMmtVaKSCOWACrAUBWCqqwmFAKtoUFqmlSE7QWmoVBBYTUhMIKCoFQqtAyhKlVIhJp0hAJ2khECEJoECgoQg13FeHiRu1mtrIzC7qxqCCAQ4aggELWQ4mz2c3ebIHMzEUJRRDmPA0bKBdjrWZvUN6MhavieADmu0trh32+dahw6hwoEEa6KWNMb8r4ZKadE8kvioWd3sdZjk+YBB/E1yjHcPvvM0P9VqoMeWOY55LiwOAfWssO8jXAftI6D66tDiN3AdNdixRB2rUJFymnPRS5nXfZytFB9WCNw17fjZ6aEa0QsPHYN3bCWIdhiurQbixLRqchNB5/Cad7aOW54jw7N3m6ELFw2JbI0xSgEaWD0I2I6j0I1ClizLT34Lx9s7acMsg8TTfsSL1qwRqLBBBAKzsLgGxk5La065Ae409Sxvw35DT0WLBwZgsnvnNma9wGcd0N1cPEaAFnUgC7ItZsLCBvasc5a9PQhKkyUiVXDXNVBQFYVVYKoKQmHIr0AVtXkHqwVBYCdKWlVaIuk6UAqwgYCakFMFEUFSi00FBCVoRDSQhFO01CaBpItK0DUkJhK0GmmwIZKDVtLmvr7r27OHkvfh7uyeYfhouh/cvvR/wEivwub5FZmIjtp+o91hTwmRgymnsIfG49HDTX0IJafRxUdy+qzyFrOI8NDu83Rw8lsrSJVcsPASuqnArNJXmUWgslLMpJUFyqMNWEIUWAuVgIQg9GBVmSQnp1PC1VoQqlMFWkhEUmhCiC000IBNNCelK0qQhECaEKiUAoQgClmQhPSwlhONONe/1QhRWTaVoQkRKLQhVCJUEpoVg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s://encrypted-tbn1.gstatic.com/images?q=tbn:ANd9GcTdifLZCiLczNf3vxhYWWcgea1TSrthOWEuAzSH2dMoLJ0pd8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2466975" cy="1847851"/>
          </a:xfrm>
          <a:prstGeom prst="rect">
            <a:avLst/>
          </a:prstGeom>
          <a:noFill/>
        </p:spPr>
      </p:pic>
      <p:pic>
        <p:nvPicPr>
          <p:cNvPr id="30730" name="Picture 10" descr="https://encrypted-tbn3.gstatic.com/images?q=tbn:ANd9GcStp4O1-QlxKmlfGPszavhaE4dqp0rGUwDqt00lyw5QyBJg4JmN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953000"/>
            <a:ext cx="2857500" cy="1600200"/>
          </a:xfrm>
          <a:prstGeom prst="rect">
            <a:avLst/>
          </a:prstGeom>
          <a:noFill/>
        </p:spPr>
      </p:pic>
      <p:pic>
        <p:nvPicPr>
          <p:cNvPr id="30732" name="Picture 12" descr="https://encrypted-tbn3.gstatic.com/images?q=tbn:ANd9GcTU6P0U3TJH7dgWMy-85yF4x46siFkBG2kjpFMoHkLJS0oQWKq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Lightning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metal rod that is placed on a building and connected with the ground below to protect the building from being damaged by lightning</a:t>
            </a:r>
            <a:endParaRPr lang="en-US" sz="2400" dirty="0"/>
          </a:p>
        </p:txBody>
      </p:sp>
      <p:pic>
        <p:nvPicPr>
          <p:cNvPr id="34818" name="Picture 2" descr="https://encrypted-tbn0.gstatic.com/images?q=tbn:ANd9GcSgsZWx5HdXJWNgVA-AkF-BzOSLqLbWVpiQrHx-jBcmGfwKm1DI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1743075" cy="2628900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xQTEhQUEhQUFBQUFBUVFxcVFRUXFBUUFBcXFxUUFBcYHSggGBwlHBcUITEhJSkrLi4uFx8zODMsNygtLiwBCgoKDg0OFA8QFywcHBwsLCwsLCwsLCwsLCwsLCwsLCwsLCwsLCwsLCwsLCwsLCwsLCwsLCwsLCwsLCwsLCwsLP/AABEIAL4BCgMBIgACEQEDEQH/xAAbAAACAwEBAQAAAAAAAAAAAAACAwEEBQAGB//EAD0QAAIBAgIGBwUGBgIDAAAAAAABAgMREiEEBTFBUWETInGBkdHwI6GxweEGFFJykrIVMkJiovFzghZTY//EABkBAQEBAQEBAAAAAAAAAAAAAAABAgMFBP/EABwRAQEBAQADAQEAAAAAAAAAAAARAQISIUFRMf/aAAwDAQACEQMRAD8A98kGgUGj7HnCQSIRIBIlAoIoJBIBBIAgkCiUUMiXqk7U1zKES9NYqat/Tt7zHfx04/mqMmLkMkLZtguSFtDZAMqEyQuQ+QqaIkLucc0RYI5gs5shsqhBYTBbAFipBti5MAWAwmwJMBcxUhkmKkAuQqQ2QqRFLkLsMkLuFezQxC7howGEoBBIAiUCmSi0GSmBclFBphJiyUwpiZc0GWdtzVvIoXGQnYblyLmzaZVjZsTIv9LCf82T4oHSNGWHEncznXzWt5+4zpAMKQts25oYDZLYDZERIBktgNlEMFs5gtijmwGyWwJMDmJkE2AwjgJBANgLkLkHICQUqQpjZIVNBS5Cw5AAezCQq4VzmGph3EphpgHiCuKQaYBXJTBudcoO5NxdzrgMucpC7nXLVPhMv1ZWpK2/b3bjKjIv6NUi44ZO2d07X9bh181vj6pzEtmjV0GW5XXFZlGrCxbmpvO4RJgSZMhcmGHMBs5sFsDmwGyWxbYEuQDZzYLYEsFkNgthHMWwpSBuSqhxFtBykKlMURKQicw5SEyYUE2LuFJgYij19wkxdyUzCHJhJiUwkwGphJikyUwGpk3FXJxBTLnXFYjsQQy51xeIG4U3EFCoV8RykUadPT5JWTY+lUVV4ZJXayktt+fExsZc0DTFCV7XyG5+f1056/VetGxWkzZqKnVvgupvNJ2s3wTMaoWs9cwDYDZ0pANkYS2A2Q2C2US2C2Q2A5AE2A5ENguRBLZALYLkB0mKmyXIVJlVEmKkyZMXJgDJgEyYFwr19wkxGINSMoamFcUpBXIGXJUhdybgMxHYhdzmwGYyMQu51wDxEOQFyMRaDxEXAxEYgGYjsYlyIxlFj7w45p2azXahc6lyvWnaL7H8AadS8U+KT9wDXIW2C5AuQqCxAuQDYLkFG2A5AuQLkEE5AtgtguQBNgSkC5AthYmTFykc2LkwIkxcmFJi5MAZMXcmUgMRKr1rZKYnEEpEDlILEJTCxCqcpE4hNycRCG4iMQq5zkKQ1yBcheIjEVIbiBcheIhzFDHIjEJlUsm3sSuZeka+p4ZYJXdnbK3W3ZO1wZjZbBxGJqrXSqWjLKdm28lF55JZ7bNGriBuI0yfUl2MXoNTqR714Mqa0q7F3v5CdW17Nx4595VjWbBcheMhzCQbkC5C3MFzBBuRDkBiBcgQTYLkC5AOQINyBchTqLiQ5AG2A5AuYtyAmUhcmRKQuUhVTOQFxVWsltaW0R98h+JeJCPZ4iVIQpBKRFWFInGIUicQQ/GTjEYjsZFPxkYxGMjGUh+Mwdda9wPBTfWX8ztdLLJc9vdY77R6RKNNYW1eaTtwtLL4HkW1vdu4LmPS6m+0DlPBVlfE0ovCkk81Z2W/I9E5nzjV8va0/wDkh+5Hv3MGvMa81v0ksMbYE01k027c+1+BjuoLqPNi1LYVVinLI9D9ltIbdRNtpKNlfJZy2etx5mnI2/stPrT/ACx+LCa2dYS63Yl8yto0vaR9brE6dPrdyK9OpacW8s18RiN3EI0zSMEJS22X0+YMK6exp9juVtaS9lPs+Yqxh6RpjlPG7J5PLZlsLNDXFTErtNNpNWSyfYZOM5TzXJoje49riAnUsn2CnMCc8mHNgUtKnBSzTUlnm/FPcVdIq3497uIqTdvXBi6ksvAuNdGwnZrk0em0/SnTg5JXtb3ux45yPRa10iLpuN83Zpd6FZipPX090Ye/zA0nWzlFLOMr54XZNW7TOlEROdt4Xci2qzvk2r8x70uUVlJr1zM2nPNdqJ0+dmuSvv5k3WuV+nWbeefbmDLbsKtGWSf9t/cWOlXIivoOMJSKcK6yfG1u/NDHUtnuRWVpTJUzMnrOmk2pJtJ5bNgWj6whJJ3S4q+/eKixpGsqcG1KcU1uvnx2GNpf2ng4yjGM800neKtdbcmZv2glevLsj+1GNcVqND7/ACvk6ivzfmei0X7S0pOMXii3leWHCubeI8biOuRdeu+0OkxnSjhkpe0X8rTt1ZcDzMp8ydHl7Of56f7agtz7CpmC0GXtYf8AJH9yPWay1hKEko22Xz23zPHaLP2kPzx/cj0Oupe0/wCq+YVgVXmwVLZ3kVH1n3gKWwIdTlka/wBmJ9ef5V8TDhI1fszP2kvyP90QNXWek2nZJvJbLW38yjKq3xXLIsazl1+5fMouRndXMLhrCdNywve+ezYa0NM6ShNtWaTT7knf3nmtJl1n2v4BU9LkouN+q87c2rXKaa5E4ZNZJsr9J8C3o0+qFaMtZN3WJWa3LiJ0jXDULXtOLWJ2VuzLu2FKMtn5RFafWlmvFCpEKd0revWQEZZ25/62iISy3Axl1nn6sRVum0nntezdYNS28sihWnms947F/N2tgFOo7CXMF1RUqgU7FZ3F6TO8m3vEyqiatUDR0ep1exNfITGvkhOh1tvaveVXULjOvoehaQ+jl/ZZrsWdvcHrWu7xs2lbZ3mKtNUYyjJNqSs7ZNPdmOr6ZGdsOLqxt1s3k9u0JuKlWp8/gxDmdVk1tE4ipGprmonVbT/pj+1GWpcx+lT63cvgUsRls3EQ5AYgcRRf0aXUn+aHwqC2xWj1MmuLXuv5nOYE0p2mnwkn4M29YaTjldK2VvC551Sz7zWrZeCfiBQqS6z7xalsIqS6z7xeLYEWIyL/ANn6yjUk27LA/jFmbRzG0qVs2+7kCNvTtJjKV4u+S48WVXIoRja7vbhs9/IKWkNLNK5lrC9Jn1n2/ITj+QGkVLu/HyFufyNM6dTmXtGnkZVKWZe0aXxGmHwns7ClUnm+1/EapbO8q1ZZvtIuIpyyIjLrCqc8gVLrBT6zyF0tIedy3SasxWlRVr5X4mfL4vj9Ic7guR0Z2eTFVZ/EUiXIRWl8QnIRWnkUFSq2b9bDpPNlZTzGNmmXoqle4dCq9vAo9KhkZ25dxFXZVLvMbFxslZbjNVd3DlOVrhDass2V0ws8+O1ib22tZ8wplyHIXi5nX9ZBFig9vriHfnbtKqk1e1g4zb4Ac5Z7VtNFTbWb9emZaebz8BsdIa3gFLiJxbBqlzK8V6zFTVnRp7SxGoUYZbd/aNUgq06gutO4pTv/AKYupN8H4OxChqvLvF4sgpwds8u4BRt/tcOTLUCpFrR66Sd2tvEHpG8rNXdruyzt9BUo2V3xta+YqraqrJ82Vq07t/6IVay2rbx+SFOr+X9RFDQlkRKWaZPTpK3U7UyvKqnw8RRchpdk7L3gV9MytbeUXXS3LuIc77rq3PeZ9LdixHSOQmrpF/EBz5KwCkuS7LO3c2ixPaelZ0p5ZgqT4q3dn7gXd714XXdkDM1foaG4tTi5Perx4rbtHPSKvP8AQjNlXqbFOVt2T+SB6ap+OX+XkKs16Gpo9R/yxmnxcoi/uNbh715mh0vP3k4jTDO/htX015kvVdTl4o0cfMnH6uBl/wALqf2+K8iVqupvt4/Q03M6MwRQWrJ8V4/QNaslxXj9C85nKQFFasktko+8L7hP8Uf8i7iOAqfcJPbKH6X5hrV7/Gl2R+pYUvViboCt9we3pM+OHP4nfcnn7R57ctvbxLDfZ4kJ9gUhaD/9H4IhaAv/AGS7sPkWMe7Ihy7AFfcI/jn3YfIiWroPbKb715DcTBuwhH8Np8ZeJ33Cn/d+pjHLsObCUp6vp8H+qXmR/D6X4f8AKXmMcgbvg/XeAuWgU+CXj5lR6lp/in4ryLrkwXNguqi1LBf1VPFeRz1PS34/H6FqUwXUEXy1W/hNJbn+pkrV1Lg/1Mc5A4yTE8tKer6X4X+qXmQ9BpfhXi/MY5kOY9F0C0amtkfe/MJQit3x8wXNcQXIHsV0RjFuYrpfWYVu9BVtd06lrRli6OVsMsoyvbY9z3nPR6mfUn1bp9WXVa2qWWT43NejrenSlStV0q8YU1VsqWXs04Kjfg5JZ7VluQ2P2jo4nJaTrDE1Z2jQjnn/AHPlntzbz3mmJQoTeShNu17RjKWV7XyV7XyuRUdsmpJp2aeTutz4G3/5Do98U62nY7SipxjRxyg7PBO8tilje17tm7E0qrScvYuo4O1nUUVK9utdRbW29gAxdviTGXY/EhvYr7ctn1DbSQRKmTGS5iujvnl4Ex4gMvwukC5MJu1voEUDFvgFclv1cJR5e/6ABKYOMZKCV8tgEUnsuAMqvZ8PgBj35LxHqh62/In7ugKjl6/2Ti7PAdPRvV/oLdHdfdf1mELlUfD3EOb5Lx8wpUms7gOnxfgET0vJ+JPS8vcB0XMh0rb/AHAF0nqx3TcfgKdN8QOif4gHOouHuEyl6yOdF8SHSttIIv6yBcufuBqcvh9RapPiFg5VGLx+rBOj69IHorAgMXqyFufJIdOD4iWlezvf1zCwOMW5omSV9/uCw9ngB//Z"/>
          <p:cNvSpPr>
            <a:spLocks noChangeAspect="1" noChangeArrowheads="1"/>
          </p:cNvSpPr>
          <p:nvPr/>
        </p:nvSpPr>
        <p:spPr bwMode="auto">
          <a:xfrm>
            <a:off x="0" y="-8683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http://www.personal.psu.edu/kjd5053/lightstr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803650" cy="2717722"/>
          </a:xfrm>
          <a:prstGeom prst="rect">
            <a:avLst/>
          </a:prstGeom>
          <a:noFill/>
        </p:spPr>
      </p:pic>
      <p:pic>
        <p:nvPicPr>
          <p:cNvPr id="34824" name="Picture 8" descr="https://encrypted-tbn0.gstatic.com/images?q=tbn:ANd9GcTz0pNPxPmD1NWsZAyh18tkoSQGkvGlLrw6DxQ49cwEM2L4v-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Benjamin Franklin was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leading author </a:t>
            </a:r>
            <a:r>
              <a:rPr lang="en-US" sz="1600" b="1" i="1" dirty="0" smtClean="0"/>
              <a:t>(“Poor Richard’s </a:t>
            </a:r>
            <a:r>
              <a:rPr lang="en-US" sz="1600" b="1" i="1" dirty="0" err="1" smtClean="0"/>
              <a:t>Almanack</a:t>
            </a:r>
            <a:r>
              <a:rPr lang="en-US" sz="1600" b="1" i="1" dirty="0" smtClean="0"/>
              <a:t> </a:t>
            </a:r>
            <a:r>
              <a:rPr lang="en-US" sz="1600" dirty="0" smtClean="0"/>
              <a:t>“ was like a magazine that had  </a:t>
            </a:r>
            <a:r>
              <a:rPr lang="en-US" sz="1600" dirty="0" smtClean="0"/>
              <a:t>seasonal weather forecasts, practical household hints, puzzles, </a:t>
            </a:r>
            <a:r>
              <a:rPr lang="en-US" sz="1600" dirty="0" smtClean="0"/>
              <a:t>proverbs/sayings, and </a:t>
            </a:r>
            <a:r>
              <a:rPr lang="en-US" sz="1600" dirty="0" smtClean="0"/>
              <a:t>other </a:t>
            </a:r>
            <a:r>
              <a:rPr lang="en-US" sz="1600" dirty="0" smtClean="0"/>
              <a:t>amusements) </a:t>
            </a:r>
            <a:r>
              <a:rPr lang="en-US" sz="1600" b="1" dirty="0" smtClean="0"/>
              <a:t>Also drafted the Declaration of Independence.</a:t>
            </a:r>
            <a:endParaRPr lang="en-US" b="1" dirty="0" smtClean="0"/>
          </a:p>
          <a:p>
            <a:r>
              <a:rPr lang="en-US" dirty="0" smtClean="0"/>
              <a:t>musician (</a:t>
            </a:r>
            <a:r>
              <a:rPr lang="en-US" sz="2000" dirty="0" smtClean="0"/>
              <a:t>played the violin, the harp, the guitar. Invented glass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                                                   harmonica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6386" name="Picture 2" descr="http://upload.wikimedia.org/wikipedia/commons/thumb/8/81/Poor_Richard_Almanack_1739.jpg/300px-Poor_Richard_Almanack_17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1447800" cy="2287525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Re_-MCNk5b9lB9avh8kzzOslTgAxIquQIiAbRHbNBBi1J0t5ab:listelist.com/wp-content/uploads/2013/07/10-glass-harmonica-cam-armonika-yasaklanan-entr%25C3%25BC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2543175" cy="1800226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Nd9GcTeuyw9GKBGmpE_8Dw5vRDftSlj2DsJsokVIrtIwRSYpmQXtzKG:velocitymusicacademy.com/wp-content/uploads/2010/08/ha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57600"/>
            <a:ext cx="1276350" cy="1780173"/>
          </a:xfrm>
          <a:prstGeom prst="rect">
            <a:avLst/>
          </a:prstGeom>
          <a:noFill/>
        </p:spPr>
      </p:pic>
      <p:pic>
        <p:nvPicPr>
          <p:cNvPr id="16392" name="Picture 8" descr="http://t2.gstatic.com/images?q=tbn:ANd9GcRiWd3Rq5tzO1cmTUZtyOe86yN2SJgCp2XfMtyn39lUsCo9oFHtZg:www.fallsrivermusic.com/images/NeoSet5755/Violin%2520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657600"/>
            <a:ext cx="1806558" cy="122872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3124200" y="3352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3352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0010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 was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Printer/publisher/cartoonist</a:t>
            </a:r>
            <a:endParaRPr lang="en-US" sz="2400" dirty="0" smtClean="0"/>
          </a:p>
          <a:p>
            <a:r>
              <a:rPr lang="en-US" sz="2400" dirty="0" smtClean="0"/>
              <a:t>politician (Governor of Pennsylvania), </a:t>
            </a:r>
          </a:p>
          <a:p>
            <a:r>
              <a:rPr lang="en-US" sz="2400" dirty="0" smtClean="0"/>
              <a:t>p</a:t>
            </a:r>
            <a:r>
              <a:rPr lang="en-US" sz="2400" dirty="0" smtClean="0"/>
              <a:t>ostmaster  (United States Postmaster General. He was in charge of the US Post Office)</a:t>
            </a:r>
            <a:endParaRPr lang="en-US" sz="2400" dirty="0" smtClean="0"/>
          </a:p>
          <a:p>
            <a:r>
              <a:rPr lang="en-US" sz="2400" dirty="0" smtClean="0"/>
              <a:t>scientist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inventor,</a:t>
            </a:r>
          </a:p>
          <a:p>
            <a:r>
              <a:rPr lang="en-US" sz="2400" dirty="0" smtClean="0"/>
              <a:t>civic  activist (freed his slaves and was a very prominent abolitionist)</a:t>
            </a:r>
          </a:p>
          <a:p>
            <a:r>
              <a:rPr lang="en-US" sz="2400" dirty="0" smtClean="0"/>
              <a:t> and diplomat (first US </a:t>
            </a:r>
            <a:r>
              <a:rPr lang="en-US" sz="2400" dirty="0" smtClean="0"/>
              <a:t>Ambassador </a:t>
            </a:r>
            <a:r>
              <a:rPr lang="en-US" sz="2400" dirty="0" smtClean="0"/>
              <a:t>to </a:t>
            </a:r>
            <a:r>
              <a:rPr lang="en-US" sz="2400" dirty="0" smtClean="0"/>
              <a:t>France </a:t>
            </a:r>
            <a:r>
              <a:rPr lang="en-US" sz="2400" dirty="0" smtClean="0"/>
              <a:t>1776–1785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7410" name="Picture 2" descr="http://upload.wikimedia.org/wikipedia/commons/thumb/2/24/Franklin_SC1_1847.jpg/160px-Franklin_SC1_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14400"/>
            <a:ext cx="1524000" cy="1895476"/>
          </a:xfrm>
          <a:prstGeom prst="rect">
            <a:avLst/>
          </a:prstGeom>
          <a:noFill/>
        </p:spPr>
      </p:pic>
      <p:pic>
        <p:nvPicPr>
          <p:cNvPr id="17412" name="Picture 4" descr="http://t1.gstatic.com/images?q=tbn:ANd9GcSF-zQTeq6_AVLaKY2rpUJa58uvSSXtrJXJhIrErQTXNWj6KbRrvw:fi.edu/franklin/inventor/inline/inven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00400"/>
            <a:ext cx="1733550" cy="135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Colonial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953000"/>
          </a:xfrm>
        </p:spPr>
        <p:txBody>
          <a:bodyPr/>
          <a:lstStyle/>
          <a:p>
            <a:r>
              <a:rPr lang="en-US" dirty="0" smtClean="0"/>
              <a:t> 1607-1783 The 13 original colonies that belonged to Great Britain: </a:t>
            </a:r>
            <a:r>
              <a:rPr lang="en-US" sz="2000" dirty="0" smtClean="0"/>
              <a:t>Delaware, Pennsylvania, New Jersey, Georgia, </a:t>
            </a:r>
            <a:r>
              <a:rPr lang="en-US" sz="2000" dirty="0" err="1" smtClean="0"/>
              <a:t>Connesticutt</a:t>
            </a:r>
            <a:r>
              <a:rPr lang="en-US" sz="2000" dirty="0" smtClean="0"/>
              <a:t>, Massachusetts Bay, </a:t>
            </a:r>
            <a:r>
              <a:rPr lang="en-US" sz="2000" dirty="0" err="1" smtClean="0"/>
              <a:t>Maryland,South</a:t>
            </a:r>
            <a:r>
              <a:rPr lang="en-US" sz="2000" dirty="0" smtClean="0"/>
              <a:t> Carolina, New </a:t>
            </a:r>
            <a:r>
              <a:rPr lang="en-US" sz="2000" dirty="0" err="1" smtClean="0"/>
              <a:t>Hampshire,Virginia,New</a:t>
            </a:r>
            <a:r>
              <a:rPr lang="en-US" sz="2000" dirty="0" smtClean="0"/>
              <a:t> York,</a:t>
            </a:r>
            <a:r>
              <a:rPr lang="en-US" sz="2000" dirty="0" smtClean="0"/>
              <a:t> </a:t>
            </a:r>
            <a:r>
              <a:rPr lang="en-US" sz="2000" dirty="0" smtClean="0"/>
              <a:t>North </a:t>
            </a:r>
            <a:r>
              <a:rPr lang="en-US" sz="2000" dirty="0" err="1" smtClean="0"/>
              <a:t>Carolina,and</a:t>
            </a:r>
            <a:r>
              <a:rPr lang="en-US" sz="2000" dirty="0" smtClean="0"/>
              <a:t> Rhode Island and the Providence Plantations.</a:t>
            </a:r>
            <a:endParaRPr lang="en-US" sz="2000" dirty="0"/>
          </a:p>
        </p:txBody>
      </p:sp>
      <p:pic>
        <p:nvPicPr>
          <p:cNvPr id="3074" name="Picture 2" descr="http://www.fasttrackteaching.com/ftap/T_M06_ColAmerCP300g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2398642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>
                <a:solidFill>
                  <a:srgbClr val="00B050"/>
                </a:solidFill>
              </a:rPr>
              <a:t>depend</a:t>
            </a:r>
            <a:r>
              <a:rPr lang="en-US" dirty="0" smtClean="0">
                <a:solidFill>
                  <a:srgbClr val="FFC000"/>
                </a:solidFill>
              </a:rPr>
              <a:t>ence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from </a:t>
            </a:r>
            <a:r>
              <a:rPr lang="en-US" dirty="0" smtClean="0"/>
              <a:t>outside </a:t>
            </a:r>
            <a:r>
              <a:rPr lang="en-US" dirty="0" smtClean="0"/>
              <a:t>control or </a:t>
            </a:r>
            <a:r>
              <a:rPr lang="en-US" dirty="0" smtClean="0"/>
              <a:t>support (you are your own boss: you do not depend on anyone for help)</a:t>
            </a:r>
            <a:endParaRPr lang="en-US" dirty="0"/>
          </a:p>
        </p:txBody>
      </p:sp>
      <p:pic>
        <p:nvPicPr>
          <p:cNvPr id="19458" name="Picture 2" descr="https://encrypted-tbn1.gstatic.com/images?q=tbn:ANd9GcSjIh218QoF6o2mfMRdHji6qbSJTCrsbh4YMC5TJIL0xmSy7NXy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254937" cy="2514600"/>
          </a:xfrm>
          <a:prstGeom prst="rect">
            <a:avLst/>
          </a:prstGeom>
          <a:noFill/>
        </p:spPr>
      </p:pic>
      <p:pic>
        <p:nvPicPr>
          <p:cNvPr id="19460" name="Picture 4" descr="https://encrypted-tbn1.gstatic.com/images?q=tbn:ANd9GcQi-53CMYcd23__py7fXzziouV6P63mNot9iRJd7YjnMW7PUvQ_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2466975" cy="1847851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hQSERUUEhIVFRUWGBUYFxcUFBQUFBQWFRQXFRQUFBUXHCYeFxkjGRYVHy8gJCcpLCwsFR4xNTAqNSYrLCkBCQoKDgwOGg8PGiwkHyQpLCwsKSwpLCwsLCwsKSwsKSwsKSwsKiwsLCwsLCwtKSksLCwpLCksLCksLCwsLCksLP/AABEIAPIA0QMBIgACEQEDEQH/xAAcAAABBQEBAQAAAAAAAAAAAAAEAAIDBQYBBwj/xABCEAABAwIEAgcFBQYFBAMAAAABAAIDBBEFEiExQVEGEyJhcYGRMqGxwfAHFCNC0RUzUmJykiSCouHxFkNT8kRUwv/EABoBAAMBAQEBAAAAAAAAAAAAAAECAwQABQb/xAAxEQACAgECBQIEBQQDAAAAAAAAAQIRAyExBBJBUfATYSIycZEFFIGh0RUjwfFCseH/2gAMAwEAAhEDEQA/AMAQuNankKWONeJZ6dHGxrr2KcNUbkA0DFicI1LlXWsQOoYGrjmKZzbI7B6PrHDh38h+qpCDkCToGpMJkk0YwnyVmOiTwO29jTyvc+5a+jpA2zWaAC7nce4D3o6lwtrjncLNGy0LCiXOzzz9mZDqwu79QERFgwk2blP9Q+YWyxCZriQBYagHvCrmwAfWiDikPrRk6zozLHrlNvBVj4Lbhet4Ydhw5HVp/RR490JZO0ujGSS23AlD0rVoXmp6nkTmrrQjqyhdG4se2zgbEIdrFEpQzInNapCxJrUDqInsUTmopzFEWonUQ5VwtU2VItXAIcq4GqcNTHNRTAMLFzKpAkUQEWRJOzrqICZrFLGxcsiYY1EscKiLUS9qiAulCRhqc1qflTmtQCV1dNrl9VddHp7H3rOSm7ye9WuFze+3oNV6GNUjLJ2z0KjqewBxdqfP6srh0tmeA9/ALG0FZYgnh8eA8lqaWXM0A8dSqJigJozZt9739T+qiezUg9x9VfdSC4ePwFghPuuYg88w+YSOJSMhuHe74rVUTtBfyPyKzeGxZX5Dsdu5aakjtumgTyGS6f8AR4SM61je232u8c/FeZGPVe+1kAc0g7EELxnHcO6qZ7P4Xe47KGeNOymKVqiqyLoYpcq5ZZ7LDSxQPYjLKN8aJwEWrllO9iisuAMsk5qeV1EBDZdc1OIXQEQEGVJTrqOoKJo47o1jLBcgiUx0UGVBnhMa1SOC61iWxhgauS6NPgpg1Mq22YVy3oD2KBw96LoTshpfgPiiqVug8AvSWxjLamqCXAd61+FVtxcbuIDfAaD5nyWCgfrf65LU4fLlH9IsPIXPxXWGjXxVIs7u091vkiIWDsd1vgVm6aqPVNPMkn/KP1V1h9RcM7w31tdFSOoNEN3A/X1urqB+nh8FTU8lx4H/AHR/X21+u9NaQGrDXPuvOvtBoLStkGzhY+Lb/Jbtj9fr6/4We6d094A7i1w9+hUMruI0FTPN8q5kRQYmZVis1URsYuSsU7WpPajZ1FfK1DuCPdEhZI0UwMiKYp2x6JhjTJijbJjlJZNITpgaG3XVyyS6wF3ENE2dTMKieLrMyxCpAE4MTwxCwjWMUGIDsFGtah8Sb2fNND5kCWxnpxofRGxt37gFBJHt4oxrfa8F6CMtCo4ruHj81dNlsxx8feRdBUUXHk0lGxR5mHxCVsZIu6dtmMHKP3uF/mrCjdZkZ4jL7hZBXs7w09BZEUvsW5E/FLzFEi4j495JHqiGyaeHwQDZO0R3o0aDuRuznEMpn6W5ajwUPSKLPTPHd8Fykdbjt8ETUszRuHMFKtVQj0Z5Yxi4YkZJFZxHIphasRpBQ1ddGpMuqkLFwKK97bIWRqtJ4kJNCmTBQGxcexSZdU8sTJgBMia5qLhpi94aBq42Hmtj05LI6WnhcA6X2s1gHNYBY3tvc8+StGNpsm3rR5/ZdU3VrqB1FuRYKMBTvCaGrLZYaGKQMT2tTg1LY1DQ1D18d2I13JNczSy6MqdnNWZt0eo8fmjIotXeSdPS5fkiKePV/hce4r0ou0ZGtSaKOzbc2WRODWJLT3b9yf1QytP19WUdS1zG5mNzW3HFGrHou5LXKmpeIOmtx81RYfjmbR0br8spvdS07ZS++UtBO3dwRcApmnYw5i7h/siY6hpFs3kFLFhRdCQDYkHXkbKowzB6triHBluZv62umUAcyZfRRgMcRwRtDqAh8RPVwNaSLkgE7XsLkqbDnaBLVSJydoxHSej6uocBx19VW5FedJ6gSTEg6aBVOVeflrmdGqHyqwVzE8BSPakwJEORSsuFA6PRHBmiHIRsFFVNFYrjQji9hJzPAt3En3KwgwFskGeN933Ay2017+atGEn0FCOg+FB0jpn6MjB1O2gu4+QWfx7EzU1D5TsTZo5MGjR6a+a2uL0b4KBsUTXHP+8c0Xs0am9uZ911hXQq2R8tRIxVtsEyJIjq0lKxqLCy6Au2T2tWRsvQgE5jU4NUgACISE7rj3gC5IAG5JsB5qt6UVxhhuw2c5wGm9tzb0WNrMRkkAa97i0a2PztuteHhXlXNdIhkzKDo237Vgku1s0ZP9QUsLMrhflY+HArzl0F0ZguIyRytAJO9wSSCLbarfHhfTWj0M7y826PRaV4ILb8Ljy3HofcjsOlFxyKx0GLESgDTW4+YWnw6a7trAm/6pZRorjdmzpKNpA0HoqDG68R1AaBoLXPAXV9h09gs3i08Tp7mVo117Q9Fzeg0V8Ru6WYdRmbuBdSUtWHBUFJiETIrB5cb2Fg4ix27l2XFWQRmSRwaxouSfrUpk2I4VdkvSWbM9jAdgXepA+F1MZbR5AbEi1+VwsbiONlwbKdDM7sjkxuw+Cmpsa7RDjo1hcfLZejHhFScjO5PoS1uGvZqe03mNfXkhQ1W1Fi4ezf2bZv6jqG+QtdcfTtkJd7JPLUHy4LBxH4W/mxfb/0vDiekype1NjbqrGowl35TfuIsghSPBsWH0XmZOFzYvmizRHJCWzF1arMWflGUbn3BWE+IBh0PabwsDc8v1WXxaqeTmJ1OpPiqwwUlKX2ElO9EDBlyWB+pPgfK+63eD4C5sbGxzXA1IeNSfEfosTQRdZYluc3sLaOPkt3gtMG2aDIx3FpPyctAYtpaGo++uihJkbdrRrY5u6y8zlZcnRbfpK8sibGH3z76W0HPzWTMayZp3KuwYrqAdWkjMiSjYaFkUgCcGpNCgUEBqpTHdNYELjWIdVFp7btGj4nyHxCeEHOSit2BtJWys6QtbKBENXNNyRs3TUeKq24DYaLQYVSMe5rWnV1zruLbk81s8AoGMJD2Ang75L6SCxcLFQ3ZgfNkfMeR13R+Rjes6t4bxOV2UjxtYFDUtB+I0jX9CF9APq2NcInAEOGxFwRsVgcV6JCnrG5G2hkJdHxDbjtM8jt3HuTRyLLa2Ysocup5/iwLJG+B+Ku8F6TAWD/AFHzTun2EFj43N4Nd6XCzDAPAoeg5RtAjOj1SnxxkjLNN77ruHYKA4uaBY8CAvOaJ7gbgkeBWvoKqZzMrJS0n8xANvAc/FRXDZG6SLxzcvU2VXUspYXPlOgHAXsPBZP7SsKcadszXEsaW9kHskOIs63P9VYVdPePq3Fzy7Ql3ae8nuHHuCvP+kpJMIFLObPLXZSN2gOJia48XAZQVs/Lemk+ply57dswmMus2AD/ALZaP8sjQQfUW81X1VcQ54/iLQfAa2Tq+Qnqw7RxjYCOT4X2cEDMbuJ/m+S2yYqegfh9cQS3UC+Z3eTsFoIsYy6A9rlyHes3TQaX+tNEJXzFoIGmbs+XFJbiG0zZ0WMuex0j3WBNmniQOICpp8dJLjG59gDqXHXwHBUlfiZ6vINAwZf1UtIzQDmAlnkbVRCktw7BmFzC4m5c53oDlHwv5q4jwPrW22I94QXRxoBMZ5lze8ONyPEG63FO0RRl5HsjbmdgPM2C8TKnzOzVDazLYT0bcydzR+W1+QO481sabEIw38YAlo0I9rwFlyGm6qmc5/7yW5J73b/H3Koey4WPNleNpdy2Nc6IaurdK7M7wA5DkhJI1KxpBUskaw82tsvQD1aSIyJI8wKI2sXHBTAKtxbFmwWuL6gacL3tf0TYcUss+WO4spKKtjcYnkbHaKwc78ziA1g4uPyWflxV2XLn61/8ZaAB3MHLvKHqsRdOTr2b6d/ep6SiXrxSwLkhv1f8exkb53bLbovTlxkeCesYLjwHALbYHWfeYX5f3g1HeRw81k8LY6nkbKB2dnea0kFP1Ewli/dydogflcdx4JEUS0D5JDLDmH7yLtDnb8zfT4I10rJqfNIDZtnA7Fp2uCqY4k0VL7OAzDMRfncH4KPCKwmmladbhwHneyeKmnovOgW4Vrt5ZB0n6PmXJK0GRrGuAynXtG5zN47BYur6OMIBuWX2uAR7rFbLBccmgOWWJ1v4mkOB8gbqOtmE13ZbEuvpqBrfdenhyT+WSo8zMoQ+LHK0ZzDeglSX2a6Egcc7gde4sW1wjoK/s3kH+W5HwCscIisMx5C/kr+jlDedieHNaXlktjKsknuR4fgEcLg62Z4HtO3H9I2CPrpOwEnz3N0zEY+wottu2B62eLdPaPqpQ5vsl9x/n9oevxVSYflZan7Tmf4YO4Nkbc8gdPjZV2F0LpBFlY54dqS1pcLeICopGnC7giGCKzPAlVuJx5gCOBW/k6Luc2xjc3v0b63TaboGXtIc9vmW3PoSoR4qGS46p/T/ACXljcdbPOZqQ21/Nf37fJWNJAco5jL8LLYVfQR5bYNv35m/qgKXovUsOV0TiBs5oDgRyNlX4e4tgtLADY8QtThURnlYy5yM7Tgds35de7U+iBOFdWM0jXNA1tY5jbYaq9oIjBTFx/eSk+QPteg0WHissFFrei+OMmMxqpzv09lujf1VeERM3RQZV81km5ScmelGNKiCaNctoiHNUTWoBIMqSJ6tJEAHdeZYhO97ZTckufm/tPZHkLDyXo3Wrz5gyuIPM/Fep+Gr4pMycRsifB2BzRZaihpNlnaKLq3Zm6g7j5hXtP0jiY5rD7Z2adD532C1zxSTJRkqNbh9KLajT49yqOm1eYoQyM5esfY22DW9p2noPNaCiY7q877X2aBsL/E2vqvPenNW51SG37LWjKPH2j7vctePHHCvi3ZNycnpsgWGoL5M/BosCtLg89gO82/0k/JZVhyMA4labCmdhvcb/wCkr0oO0Zs3yM0OKBpgFrXy6niDbmqSgFzub876+qfXuvYDaw8FPhNA5xuBoFJpJamDnbqi3oKWosTFI19vySixIPAPbt5gqxp+kMYcIpfwZODZCAHf0P2cmUryzbTmm19PHO3JM0PB1F9C0j8zXDVpGmoUHpqUTT0e5Yy47Ew2MgvvZva056cEW7G45GjU2PG3LdYuq6ESON4nZxobOtnBHEE/JHYdhUjXHOCSN7m587/FZM2fk1Zpx4k9EX/VRPNmhlj+YtB14e3f4LPdIaadsrI3yOsToWuIBb4DijpKR7jl1A8tAiMWp8xiGp6sluu9stwVHh+JeTJXQv6Sgimkw1g0N3f1OcfiUfgWCQOLs0TDtuLqKRWnR4au8lDFklLLv3NWWKWMJf0fgI/dNHgLLLMoWXu0ZfBxHzW5fsfA/BYp8gaCTsLlNxWSUapicMk7sdSxOlmbFmcWiznAkkaeyD8fIIvE655kOSOOSNujQSWvsNyHd5XMMiMUDpXaPlOndff0GibENFlnkaqL/U0RinqC/tWI9l4dC4/+QXYT3PCdLARroQdiDcHwITqhgIsRcHgdQg2Uro9YTYcYzqx3lwWZqE9NmV+KPuEZdFGWqWGUPBIGUj2mndveOYTCFKUHB0x4yUthi4nWSSWNRTRnVUONYAQ4vjFw7UjiDz8FfwtU7low55YZXElPGpqmY2jp3g6i31yV7T02YWyhzuGYaDkrItBN7D0XQ2w2XrR/Fca3izM+Fl0YThxkZTxxyODni5cRtqSR7rLK9Mqf8WN3MEehB+a1MG2qzPTWrAdEziMzj4bD5rJj4mfEcXFvbt2RWWNY8TRQPmu+3ktbQyWeGc2gj01Xn8dV2x4rYUlTeaA9zr/2r6WEtzy8vyMuy27j9eSvcIqcgsRooMGeyxDrXud+IKc5wBNtr6eCm3eh5y+CpJlhJNmJPNBUUhdVSNOwYy3qSff8FNG8WTXMvK2SOwI0cDsWnQ+m6jk2Kw3svIJi126sbDMPBUr6jtD48CrKJ+b0U5NcupVJ3oSW7W3FB1sbjK4Aa5A4DnuD8vVWFKbOF1JWR/iNeORHkUigoRbih4zbkm2Zjq8rgHC2ouDyurfC6bJJIOVreB1HuRlTTG9wGm25I1t3FC4XUZ3yGxGoAvpoNljw42pWbMmXmiHTHsnwKyhwpzpRGdQLOdbx7I8zr5LR4tXNhie93I2HEkjQBB4TTOZAXkfiPGbzIs0eQT5YqUlfQGKTSfuAYzNd+UeywZR4/mPr8FDH7KjeOaMdh7gzNbT325rzWnJuRv0ikgOQaJsYUltFwBRjuO9iPqRmvxsfMcQUNTzZ23HNw9DZNxnEupjJGr3dmNo3c86Cw7t0zB6IxQsY7V1iXf1OJJ+K051/ZTffQz43/epdtf8AAQkn2SXnmwp4Wp5dZXlHho4tHoreHDmcWN/tC9P+nyf/ACMP5yK6GHLk8jQLdCgj/gZ/aPBO6mIflZ6Dv/Qrn+HNauX7B/OLsY1g0Xm/TGrvVSgm2XK0eFr/ADXvmWK9uwDyNgU80DL3LG3/AKR+i08Nwnoz57sll4rnVUfLr5ADutf0Rk62Zo4NY835E5QF7n9xZ/A3+0J7aRvBo9AvSUqMkpJqjywTuDiBY6nUA8ETHVniD716Z91HIeia6IBP6vsYvy3uZOVzTHcDhpYaqPApfxg1wPaBG3HcfBat9kO8WN0jnpRV49UwSWnsbWvY37x4c0ZRVTSd7dx0Ukh1Dgoaina5wAG44cFlm7TiWiqdoPbupXsJB5fBUpoZWG8Ulu52o+vJTDEahvtMa7wJHu/2SOUlGtwpK72LSGQjQnbguMYMxI3KCOKF/wD29ePab87FNqqv8N2UHPbsjQWJ43uo45cjdJlmr3ZW1JNXUtjt+HGTfvta5+XqtFVtOw2FifH/AI+KrOj8YhYS9rg4/wApOg2F1LXVZeWhodlvd1xa5Rkm8bb3YbXMktgOowp5ke5rbgm41114hERQzt06u4txt6I1uIWAAB8yB81IK15GhYPAF59BYIwwRau2vsGWZ7NWU5wqVxuWnXfYIKaleDZjQ4+PZHi75C5WmFK53tZnf1nK3+wfNTx0QG+vcBYJlwkE71A+Jm1WiMxhfRWzjNL+JIGnLpoP5WDhrx3Ki/Y0x3jd7v1W0Z3JxTZeFjlq3VdhcWd47rqYj9iTf+M+79Ult1xQ/p+Pu/P0LfnJ9keRwfaUyaeOnooXSvkdlD5Pw4xoS52X2jYAngvRadmQDO7O7iQLC/cOA8yvnmlpqnDK2CZ0erSS0gh0cgILXhrvAnQ2Oy9vwvpRFOOshNw72mk2LHaXBHn8VpzSnFXEzQSbplxUN3I8fgfi1VFfbjv/AOw+asBV9Y05ezY2Ob5d3eoKiiB9q3k5RjxCktdSjx1sZmbEdS02IJNwdQQdwQfEqjxHpJPhs7DE7rKeUZupkcXZLHtCNx1YNRYajS1kXicIhmJdI0M4C+aRx4Na0fNUmLYHWVsgeymcG2AbmswBoBI9si/E7LVhbetUic0keldGemdPXN/CdlkA7UT9JG+HBw7xcK9uvDW/Z5XxkOa1rXNNwWzNDgRbYjbcceK2OB9NaqnAZicDw0WAqGtDhyvKGXFtPaHorOPYmegFyY6QKKKrZIwPjc17HC7XNILSDxBCGlmSMJLKgpprJxmQdQ+6VsKQVR1AOh8PXYo2ms1xB9e5U0LrG6tW1TW2c7la/wA1mnbKLQLkcOCqsWxIMGjrE7DiURWTEtu1Z54ZmLnau7z7lBSjH4pfYdpy0Rb4ZM9wzE3bfiN/NMnxAOnEUbRxzEakc90B+3wxjmsHatYDkTxUnRiiIcXOBuee+qzqbb0L8q6mhc0humpHPXRCCoJfY27u9WPU2fe+nEKKqpA4dnQjbuVG5MXQgEwae01pA7keyW4BadCsxU1MjX5H7H83BE0deWDKdQqqcsb12YriprTc0kcgF97rlRWgCwOpVVFWZlKyIOdYutfW/Jotf9F6WFqfQyTTiXcbbAeCcqFtfIOtmzB0YGWNoPtEcT7lz9tzN6lhivJJq7kxu5JtxV3hkS9RF9ZJD/fQkpcrHtHjvS9zRRAOALnPBZfcBvtPby3t5rD02IFpu0uaebSWn3Le4j0NrK6QvdlgZYNaJLlzWg29hvG+p1HBRM+yNobd9U4n+WIAeyTxceVkKCUEHS+dv/yHeYaeN+SZUdLJnDWZ54aENvyGluauK37LnNv1VS1x4NkjLbkfzgm2vdwKxuNYRLTvDJmFpBDuYcAd2uGh2/VGkE946LdDo6eNr3gPncAXPd2i241ay+wF9+KuZhv9cf8Acqm6I9LWVMDbntNAB5HTR3mrqdwI0I8kRSmq5bDv/wDT9FTuriDa/d46WVritObEtWehpzq6UhjRqb72Hd9boMKKnHayTDpGTUpDY5c3WQm/VFwIJcG/lJzHUceau8J6aw1QAHYk4xuOveWn8wWI6UYq+qfZjHOa24YxrXPcG33IaL5ja/uVZD0arNHClnHEHq3NPO4vqNEGrQUexRVF1P1AK8/wbpTNBZlbFKG7dY6N7XD+q47XiNfFbF+OMbGHsPWA+zk7RceAFuKlyu6Gs7iMwhbc3PIAXJ8AFXxYi5hDJnB0jzdkY06ocM/MIiKUxydY596p7exAfZjHf3/oqjGHuacrow+pk9uRmzB8vruWtYFGN9fP29zP6jk/bz9zV0VaHXYSMwte+gJPBp4ptTgua+m6wEGJ9U4RxuErIzmkMxIsf5HcDfxC1GCdN4XAZpHNu634ujT3B40IXl54K7ZrxyaQdD0dLMz9NBtxVjgtUBcPPgpn17XNuBbhcdod2yqvuz8+4tcbfw81neOTVxLKa2ZpnD0UElSBxTJa4W9oAcNQgTKXHh+oTLFLsdzolqQ14s4AqNlILDsn10UjS0bka8OPkFyixRkj3tabCP23G4a3uvxK1Y8EpL2IyyxTJrNjAzcdANySdgLKaaN2Xq2hj3v9u2mRh2HooYJH3dNdjmAWibzPMp7nuY0Zoz10u5Z+Uc7/AF7l6ePGoKl5/oxyk5asHlijc/JZ8cUGrj+VxHx/5QclZlElT1xvL2IQQdBsLD3+SNqYr5YIptjmlLtTbcg3Q75zK/PdhY3sRANuSdi/5K90tfP26/8AROtfPNCl/Zk3/wBn/SV1aL7k/wD8jv7WpIfmJ+32X8HehD3+7/kLePr67wPVVtebD1+fycraQj/hVeIQ3BWM0Gera7tEX4/XxVd0zgbJQFzt2OYWHiCXAEDuIJTnYbIZNwGcS7y25qi6Z4y0hsEZuxm+ty+Q6e4fHuS9RjN4Xij4HXieWHjaxB8WnRaKH7QJxvkO3Bw+azMOEzv1bTzEcxE+x8DZRVOHys1fFIwc3RvaPUhEJqJ+nsxG7RtzO3mtT0T6KvrI21NW9zo3gOjjByhzeDnW4HSwXjtU67TY78V9FdBccjqKGAizXNjY1zRYZS1tiAOSACxgoY4gGxsaxo4NAGx/Qn0Q1Q6wI7v/AMEfJWk0eiqq9h1t9b/qiArqmt3B1BvodQdTuDw9lUFXhvVH71SNaySLtujteOQDVxy/lda5uE+uqrOsdD8VJV4iIaZxd7UgLI28XFw1Nv4QNSUOugShH2gjNLNJTudI+waWWd1bdiAD2roiixWkeWwQ1DoXyayOnBjf3taJAsgTZx8Vf4TjMJdarhEgIy9YB+I1vI/xj3+KsszqmTePsWVVgYka4Na37sw9p7falI71Tz4IwkSyNfGzaKK1y48CQOC1MP2dRSU/+BqpGRudmu2Rz2X5ZCbA+V1PBg2IQTBz3Mq42tIaJbNkB4WLG29yVrHLzzcK5kUtBTTwatcJJpNGxAkBjeZaDbRTVNbWNkbE2RzpBq97mNcxg/huAL+BKkOMvhie+ahlEz32L2ZXFrT/AA7aKzw/GKSRzKeKcwl2r+tIa+TmA4kh3kSuWCAPUkU9HW1Epfkli6hl87nRAZyODOXjqpYPvJYZpc/VnsxRRkZn8iTa60E+HMlDmGMCmj17GhkI1G2/PzCkjp2AtqHlzABlhivp/UQFVYIrz9vr37E3kk/PP07lZRYQYdOseKqf+K7uqaeA4D/buWgpqE9mnYWPY3Wd+lyflt9WUsbZImlxc2WeT2QbDKD3JstOGNEAYRJJrI5lyBfe59foqv089/ougvnn16nSxjnZ3xuZDD7Njo4jjZRftAtvL1v4kxtC0t2HOynEeeRsMUv4cQ7YOt+4n64qJs5c+Sd8bTHGCI7b+X1xXefxv33Z3nn0GVDTcQB8bnEZpnka25eaPpmhjcwLBl0aANFW4TYNMj4jnkOZ3h+UfXNWkTbaujsBvx3Nz7ypZHrRSC0sf94k/jZ/aUlJdnN3oVxT0HPFqX7RJRu1u3B5A35G6kn+0WQjYDfdxPfyWABUdVLZv0DbjYqRSj1zo3g9RiDetmkdHAdgzR0o/lPBu4utxQdH4KcARRNaRbtWu420JLjqdCi8DfG6mhMNjH1bMtrbZRbZESx6fW2314Ii2ASm3u9zXD5Kvnq7cfqzR8AVYVTTrp9a/qVmMTqbGx0K6jgDGuilPVg5WNil4OYLBx5PaNCOF+Cx3R7F5aCUttcNcQ9hNjobGx963+GTgBz3mzWAlxOwAXmuOVAfO+QC2dznDwJ0ShPT6H7RYXAXeW90gIt57Ip/TGAj96zycOS8bZUEKT70UTqPRK/pXTh2ZrQ9w2NtAeeqfS9F6itPXSnqmltmki7wzc5Gflvvc8tljehIbNiVPFIQWkuJB2dlaXBvr8F765llxxiaf7NqRls4fIdLlzyPzWOjbdyUnQqjsPwiNtpH32cTx7lqpxoe76+XvVPXyW9/zHzRoFlJTdH3Uz89FUFjuMcvajk7nWtx0vvputNg3Slkr+pmb1NQP+243a/+aJ2zx71nPvd3H6+uKg6a0ofSCTZ8b25XDQ9o2IuPXyStBs9FfTtO4BVdV9F6eS5dE25Fr21sqL7OeljqqN0UxvLEB2uL2HQE94Oh8ls0DjHTfZ2GxGOmnlhF8wAJcAfA8O5Keir2TRuc2GeJjbWIyuuNjoLcuHBbJK6dZJLqBxR5/wD9SGIzT1NJNG9tw0t7bbcCOPoEZhvSKMRNMUwM8/atNeN1uNmv8eHyWyfGDuAfFVNd0UppSHOhbmGxAt7tiqrP3RN4+xWNkY8ugiyZt5nte247gLrtPE2QdW0vZDGeOucjXc8EC77MoWmQsykP19kMkYf5JGWIHcboemwaspWFjKmUjh1jI5WAX4Fozeqp6yrQX02ah1ifbOUW2FteHDgi4hrlsXAgG52Cqej01Q8kSmJ7QL5mgg37xqtDG23j3KDlRWiTqW8gkmZ0lO2NR4b0zwuFkZLIY2mx1axoPtcwF5xV7LiSDGPbvshlP3VgubAkWubWttZegTFJJOIBSrFdL/ZSSXPY5Ff0mNqCO2l3svbS+vHmsHX+2fL4JJIBBwkkkuCGdETbE6cjTtj9F9JuSSQRzBZxuszjS6knEM4Dr5/NTdNXf4WEc3m/fZuiSSASs+yt3+O8Y3/JewpJJGE6kVxJA4SSSS44SaV1JFHHGNtey6UklxxxJJJccf/Z"/>
          <p:cNvSpPr>
            <a:spLocks noChangeAspect="1" noChangeArrowheads="1"/>
          </p:cNvSpPr>
          <p:nvPr/>
        </p:nvSpPr>
        <p:spPr bwMode="auto">
          <a:xfrm>
            <a:off x="0" y="-1104900"/>
            <a:ext cx="1990725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s://encrypted-tbn2.gstatic.com/images?q=tbn:ANd9GcSIH7Hq1D9e2gNOWaS1f5yxQH6ivItaSGkjzcduzk3fYra_KsaI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72000"/>
            <a:ext cx="1866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*hilarious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693920"/>
          </a:xfrm>
        </p:spPr>
        <p:txBody>
          <a:bodyPr/>
          <a:lstStyle/>
          <a:p>
            <a:r>
              <a:rPr lang="en-US" dirty="0" smtClean="0"/>
              <a:t>Extremely funny</a:t>
            </a:r>
            <a:endParaRPr lang="en-US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sz="2000" i="1" u="sng" dirty="0" smtClean="0">
                <a:solidFill>
                  <a:srgbClr val="0070C0"/>
                </a:solidFill>
              </a:rPr>
              <a:t>Hilarious</a:t>
            </a:r>
            <a:r>
              <a:rPr lang="en-US" sz="2000" dirty="0" smtClean="0"/>
              <a:t> Halloween costume                                        </a:t>
            </a:r>
            <a:r>
              <a:rPr lang="en-US" sz="2000" i="1" u="sng" dirty="0" smtClean="0">
                <a:solidFill>
                  <a:srgbClr val="0070C0"/>
                </a:solidFill>
              </a:rPr>
              <a:t>Hilarious</a:t>
            </a:r>
            <a:r>
              <a:rPr lang="en-US" sz="2000" dirty="0" smtClean="0"/>
              <a:t> picture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5146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http://www.youtube.com/watch?v=uXGg9Dd17G8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8" name="Picture 4" descr="https://encrypted-tbn0.gstatic.com/images?q=tbn:ANd9GcSZNlZrA2RD9OtUQ-HLTq7lLtGNMqpVvvF2gkmOEwdCU6qvF2EX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2143125" cy="2143125"/>
          </a:xfrm>
          <a:prstGeom prst="rect">
            <a:avLst/>
          </a:prstGeom>
          <a:noFill/>
        </p:spPr>
      </p:pic>
      <p:pic>
        <p:nvPicPr>
          <p:cNvPr id="21510" name="Picture 6" descr="https://encrypted-tbn1.gstatic.com/images?q=tbn:ANd9GcQvsj0f0wGEx3PsqkZaBVggMJ68rL7v0Hhv7KcrM6aEjqByKn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476500" cy="1847851"/>
          </a:xfrm>
          <a:prstGeom prst="rect">
            <a:avLst/>
          </a:prstGeom>
          <a:noFill/>
        </p:spPr>
      </p:pic>
      <p:pic>
        <p:nvPicPr>
          <p:cNvPr id="21514" name="Picture 10" descr="cat (7418) Animated Gif on Giph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343400"/>
            <a:ext cx="2728692" cy="1533525"/>
          </a:xfrm>
          <a:prstGeom prst="rect">
            <a:avLst/>
          </a:prstGeom>
          <a:noFill/>
        </p:spPr>
      </p:pic>
      <p:sp>
        <p:nvSpPr>
          <p:cNvPr id="21516" name="AutoShape 12" descr="data:image/jpeg;base64,/9j/4AAQSkZJRgABAQAAAQABAAD/2wCEAAkGBhQREBUQEhMVFRUUGBkUFxcWGR8YHBgWGCAbGxcaGCEXHSceFxkjHBQaIC8gJCgpLC0sGB8yNTAqNSYrLSkBCQoKDgwOGg8PGi0lHyUpNS0yKjMsNSwqLzAyLCwvNSwsNSwsLCksMC0sLSwpLSwsNSksNCksLCwpLCwsLCwsLP/AABEIAMwA9wMBIgACEQEDEQH/xAAcAAEAAgMBAQEAAAAAAAAAAAAABgcDBAUCAQj/xABNEAACAQMCAwYDBQQECA4DAAABAgMABBESIQUGMQcTIkFRYRQycUKBkaGxUmJykiMzQ8E1U2OCsrPR4TQ2RHN0dYOiwsPi4/DxFRYk/8QAGwEBAAIDAQEAAAAAAAAAAAAAAAQFAQMGAgf/xAA1EQACAgECBAMHAwEJAAAAAAAAAQIDEQQxBRIhQRNRYSJxgZGhsdHB4fAUFSMkMjNCQ1Ki/9oADAMBAAIRAxEAPwC8aUpQClKUApSlAKUpQClKUApSlAKUpQGC9vEhieaRtKRqzux8lUEsdt9gCarLg/bQ3xCi9gSG2nx3Uqlj3RPRbjUB1/aAAHoRkjQ575ra/uJLSMkWkD6Hx/yiZT4gT5xIRjH2mG+QBXBuLdZFKOAysMEHzqp1XEFTYoR643LLT6J2VuT6eRfdw7GNjFpL6SU1E6S2PDqK5OnOMkeVafDb95cNpK9VkjbAaKRfLb5lPrncFSMhsim+Sue5OESLa3TNJYOdMchGWtyfJsblN+n3joVq7JLXU6zI2DjB8w6HfBx1x1U+WT5Mc2VdkbIqUX0IE4Srlyy3NqlKVsPApSlAKUpQClKUApSlAKUpQClKUApSlAKUpQClKUApSlAKUpQClKUAoaUoCiOP8vHhd0LYgtBMWeCU7lmPieOQgAd4Dkg+a4881hq3OfOVxxCyeEZEq/0sDA40zoD3Zz6ZOD7MfrVOWMzMg7xdEilkkX9mRCVdfbDKa5ziemUJeJHZ7+8vNBfzx8N7r7GS4t1kUo4DKwwQfMV3uzHmh7GVeG3D6raQ6bWQgkpIx2gYgdDklSfMY88DiV4mhDqVYZB6j/66H3HSomk1ctPL07ok6nTRuj6+Z+gKVEOzfmwXlu0MjZntmMUmTlmUf1cp3z41xk/tBql9dbGSkk0c204vDFKUrJgUpSgFKUoBSlKAUpSgFKUoBSlKAUpSgFKUoBSlKAUpSgFKUoBSlKAVT/aPwH4O9+LX+ovDh9to7kABTkdBIoPX7SnfergqvO2q9MdpbZIWNruMSEnAwqyOoPtqQNnPVR61H1NasqlF+Ruom4WJrzILXxXB6EHG22+46j61xb3nC3jBw+th0VQdz6ZxgfX9agvB+NPbSa13B+ZT0Yf7fQ1ztGgstjJ7Y2z3Ly3W11yS38/QseTg6GdbkF0kUY1IxU5G6tkbhlxsQfT0qxuTe0Ngy2t82SzaYrg4AYn5UmxgLIegYDS2B0Jwa74TxZLmMSIfYqeqn0P+3zrZngV1KOAysMEHzFKdXbp58stl0wLdNXfHMd33P0BSq37MudneQ8LuCZJIkDxSgE6oRgATY+WQftHZsjz+ayK6iE1OKlHZnPyi4Nxe6FKUr0eRSlKAUpSgFKUoBSlKAUpSgFKUoBSlKAUpSgFKUoBSlKAUpSgFa99w+KdO7mjSRMg6ZFDrkdDhgRmtiqPe5PEr25u5kdURzbQxl2ACxE6nIBwGJI28vF160BFe3yCGPiiRwKiBLeNXVBpCtl8DA2Hg0bD2qtquq75BspCSYcMxyWV2Bz95I/Ko7xLslXc28xG2yyDOT/EuMfy0BBuDcXe2lEi7+TL5MPQ/3H1qzRxJDCJxllIBGNySdgoA6sT4cetV3xrlK5tN5Yzp/bXxL95HQ/XFXT2MdnULW1vxKaVpT4niiIHdxMGZS2N9b5XIO2CemQDUDVaKN8lLbz9xN0+rlSmt/L3ky7NOUvgrUySg/E3REs2fsnfREPQIDj66vaphSlTkklhENtt5YpSlZMClKUApSlAKUpQClKUApSlAKUrAL6MtoEiaumnUM5HXbOaAz0qHntMh7mS6+Hufho2IM+mMIyhtJkQGUO8efMLk52Brc4T2j8Pup/hoLqN5SMhfENXQ4UsArHB6Ak7H0NYTT2GCSUpSsgUpSgFKUoBSlKAVUdzYiPiF+V1hWnDBWBC5McbyMoIHzSSPkjY4HWrcqu+deMxtxBbRf6xYO8c5PTUAi4xgfMT1zuKA5dK8xyBhqUgg9CDkenl7ivVACu3TY7VwzZ3FhruOFy90Sdclu2DDIBudm2jOPMEbbArWLiXKZZjNDcTxzZ1Bi5dM/slT9jyx6eR6VqPxmS6jk4cEYXzDuu7UZD9NbqxAVUMepssRgGgLx5Z4sbuyt7pl0maJJCvoWAJAz5b106x28IRFRRgKAoHoBsPyFZKAUpSgFKUoBSlKAUpSgFKUoBWC8v44V1yyJGuQNTsFGTsBliB1NafMnHUsrWW6kBKxrnSMZZiQqqM+ZYgffX595otJr25tV4hIzXF3MEATdbaLUvgjQHxHx7sSflPXGSfQFwdpnOCWkMUIlCPdyxxag+hkhZgJZVP2cLsGyMFgc7VVfPXLlo6Syw3fDo4olzDDbKjzSt0USOGMjMSQMgkeZA3NWU/Zrw5ohEbOLSBgEAh/TdwQ5O/mf0FeeD9mfD7WZZ4bfEibqWd30n1AdiM+h8qhyvTeepJVTXQqzi0/Gbnh8Ns9gwtowgxHGwaRYgNOsaiwHQ7KASPbbd4v2qwXNmbVbN7e5Qq0AjAIjnRwV0ABWQ/MPl88HOTV3VDO0vgNjJbme7YQSL4Yrhc94H3ZVUKcybgnT9cEda8RsTayjMq2l0ZJOAc3Oxt7a9hMF1NHqAXxRs6gs6qwPhdVGooemdi2M1KKoPs2v766vI51dru2s3kKy3JMTl5owjqpDPllBJCkkYbcgsuLF4zf317GbeGM2Ks2mWd3VpO78/hxEWwx6a2K48hndZXiJL2n1NHI3sjsXHPljHdLZtdRCdzpCZz4vJWIGlGPkGIJyPWu/UI//RrP4P4HuE7nHTA1asY7zV17z97r921euzfjUzC44fdEvPYuqd4RjvYXyYXOPMqu/wBBnfNK7VPoZnW4k1pSlbTWKUpQHL5o48tjZzXb7iJC2OmpuiL7ZYgffVD3+q2hnvZZTLd350qRsA0gyoTJ2CZ6+WlQAPO5+0myim4TdxzOsad0W1tnCuuGjJ0gkjWq7AEnoN6qDle1a6KX06lQihLaPOyqAA0h9WY5wT6fw0B3+DcMFtbxwDfu1wT6t1Y/exJrdpSgFa3CJlh45ZOB450ngbbJKBQ6/TDDr6bVg44lwYSLUoshI8T9AvmQNJBPlv61u9jfA+6vLprhxNciOFu83OhZTJrQZ8tUYPQbeQoC26UpQClKUApSlAKUpQClKUApSlAVf2g33xHE4bTGY7SM3L5GxlkykI36lV1MPc+20L41xNLXi9nd3KsbeJHIYLnEuHxj1bOjAOPXIwakPed7f39yTnVcG3A9Fth3fTJxltR/PzwNplB6jP1rDWVgyng4vEu169VPiksES2BUf0znvGBOAQARpz/CcddxVo8Ov1nhjnjOUlRZF+jAEZx571AOJcOS4iaGUakbqM46HIII6HIqNwtfcK7tbW776FGL/CyaQzJnLKmckjBJ8ONzkCo9lCa9k3QtaftF2VT3N1xcdzccVuEfBk+HsIZMr3AcFTcFRnEp05XO4O/QLVn8ucfjvraO6hzokB2PVSCQytjzBFbl1ZpKAsiK4DK4DAHDKcqwz0IPnUWMuR9Ub5LmXQ5nKPLa8Ps47RTq0Alm/akbdz7DPQegH1rY5g49FZW73U5IRB5blidlVR5sTt+ZwATXRrV4nwyO5heCZA8bjDKf1HoQdwRuCM14zl5Z6xhYRCOEdrizoW+ElDyNptokYSSTjcFtIwVRWRgXPh2wCSDiZ8lcuSwCW5u2DXd0VaXTnRGqAiOFBnGlAx36ksck9apHjfLbcE4pE1vNgSkGEhgZI8nGmRCR3kRJxnzGdwQRVqcA7Vk8MXEFWBzsJl/qG6YySSYTv0fbb5jVlVUkueJW2alKzwpvD7evuLBpXmOQMAykEEZBByCD0I9RXqth6FKUoCqe2sNczWXDVYhZGeebBx4IwAvlvnU4HuBkVihiCKEUYCgKB6ADAH4Cvna8Wh4pw24Hyya7Ztumor1Pv3mf8w9ayUApSo7MTfTvBlltoSUlxt30u2Y89Qi48WOucdCDQGxNzfbBmQOXKgljHG8irjrkoMED610ewPmSDup7aSUfFPO0p1nSZQwABQMckjQcjGRkVmhiCKEQBVUYCjYADpgDpXL45yvBdjLrpkG6yJs6n6/a+/P3UBd9KpCDtL4lwsqt4ovLUEDvx4ZQpyAGOcath8wOemrfIsnlrtGsb8KIZ1Dt0ikOiTPXAU/Nsfs5FASalKUApSlAKUpQCsVxIVUlV1nyXIGfvO3v91Za503AkJZ0LxOzd4WjYrqcDALjOmQYAGGBGAPSgM3D+JrNqABV4zpdG2ZT1GcbEEHIIJBFfK544WZ9LSsYrmLKmSAldSnzwwIKNjVobVpbIBJGoqAq3li5EkBlB1d5LcSav2tU0h1H1JGK61Rzs8/wbD/2n+sepHQHF4rfzPcRcOtQonnVm7x/liQZy2wOo+FsD2FeIOzqyIdzBfcQYEiWdWWNWdSQ/dh3RpNwQdOvdcA52rHDciDmKylcnTLG0IOdg7a1AHoMsv3t9alr3E9rw82sds/fxBYoxApCSqXCl43TUIWKEsS+CrEncbmNbKSeEbq0sZZ3+XuWYLCIwWylULFyCxbLHAJ8R9FH4V1Kj/A470OizR28ECI2EicykkkCNGLoNOhQcsCdRx7iu6kqkkBgSuzAEEg9cH0ON96hy3JUdj7LKFUsxCqBkknAAHUknYCoVxnn7vpBZ8MeKSVhqkuGIMFtH01s3ys2SMDcZ2OTtWHtZ5In4jAht5Dqh1N3BOFk9x/lB0Grbc7rvmjuIcq3afNY3EYywBaOQ532BJGDgeYArfTXF9W/gabJyXREy47wq2F3CbS5nvboSh7u5OO5GNWpU22J3wMsMYwa7hGRg9DVUwvdWniAmiBP2lIUn6MME7VYvLtxLJbo8xUs24K43Xyzp2z1zV1p5LGEcZxyqzmVrxjZeZt28c0OBbXdzbqDnu43zHnOdkfKqMnoNj6VMezvnW6lv3sJ5RcKITN3hQI6HKgK2gBGBDZGwNRWpJ2NwAXfEmPUtbjP7pRyBS+EVHKQ4PqbrbuSc20lt8viWpSuJd862MTFZLy3UhS5BkXIUdTsffYdT5ZrmX/aXBDH37QXhhwD3ot2C4IznDYZV92UD8RmFlI6k5/bVwFrjhhmjxrs3F0MjqqA94M+Q0nVjz0CuGkgYBh0YBh9DuP1qXpzlBcsLWe2uYkuV0K1xFojkLg/0ROTpdlzhWxnoN9qgXCwsLSWGrL2bdyc7Exj+qfHoU0/eD12JJ5Bl4rfdxBJMf7NGb7wNvzxWjydCVsYdRJZ1MrEnOTIS+f+9Wtz/OVsJAOshSMYOPmYZHvkAj7678EWhVQdFAUfRRgfpWQe6UpQHl0BBBAIOxBGQR7g9ah3GuzhHbvLZhEevdsNUZPXbzTOB0z02AqZ0oDDwe+vrQKYrnvBpXVDcFpY8gbiNz/SxjPTJb3B6VJuH9qcWoJeQSWmdhKxEkGc4AMifJn99VFR+vhFAWQ3MlqIfiPiYe6/xneLpO2djnBOBnFfeCcfgvYhNbSrKh2yp6H0YHdW3GxAO9VHHyzbLOLlYlWRc4KjAyepwNs7nfrXH5k478BdRTWmsXbkaliOA8QzkSrgq+dwCRkYz9mjeAfoSqx577UHEj2HDSGnTaW4ODHD6qOuuTyxggb9SDiOcb574jfoYtKWUDDDhG1zMNwy68AIp9gD9dxXPtrZY0CIAqrsAP8A5ufeqnVcRjWuWvq/ovyWWn0MpvNnRfUxcPuuIW5V4eJTlsYcTkzIx9Qrk6ev196mvZ1znxCW9+FvWhlV43kVo10shTT1AABU6sdOpG/lUTJxvUs7GOHmU3HE2A0S4gt89e6jJMjewZ8fyfStPD9RfdPEnlLc262imqGUurLNEA168eIgKT6gEkZ+mT/Ma+VlpV4VBSE/C/8A8RfLw3U7W0qd5bPJjUH/ALSMlQA3iyw2yNQ9a69TXnnlIcQtgisEmicTQSEZ0Sr0z6qRkEb9c4JAqAWF2XBSRSk0Z0SxnYo464z1Q4JVuhH30Bpcycsx3sYV8qynKOvVc9R7g4G3sKzcLu+KW8fdfFwTAbK88TM4HlurDUf4tVdGleXFS3MptbEbv+Z+M2rmVp7aWJiEy6KiRFyAGOArAAnqSwwdx6Trs94D8PbvK8yXE11IZ5pYyGRmboEIG6gfmT0FRbmSwM9pLEJBFqXd26AAgnVnoDjGfevnYWJI4p4e6JiEhPxAfMbuPDpjUgZGBksM+WcbVHuglHKN1Usy6lp0FKVCJZDO2C4kXg85jYjdFfB/s2YKw38jqA29fTNQvh1osUSRqSVVcAnz88/nUr7ZOZEtuHPBsZLr+jRf3RgyP9AMD6sOuDVdcSnu7Oxgd440MiqI3MqS98BjBiWJmLbEZZsAfUgVbaCShFtnM8c0tuo5I19n1/P88zvzzqil2IVVGST5CtHlPtAjhseItEJWvbl9MSIjNpjC6Y2JAKgpljjqdvqNSCwlulBuwFTY9yudyPOQ9eu4UH0zXXtrRI10xoqL1wowPqcdTt1qxnB2eiOd0uphoXJpc0309F+ft6kl5Q4twlbCGIvZxkInepNoRu+UDWXEuGLagfF+Brt3vaPw6LJa9hOBnwN3n+rDZPt1qmbjgq3l9I7bRw6Y2xsXfGSCR6ZwT7AV37bg8MYwkMY/zQT+J3NV/wDQczbz0Ogs4/CqMVye1hNryydbn3tItLyz+EsZmeeaSJVKrJHo0usmvLIOhjHTffPlUeTgBMhuJbm4kuG6zayG6AYGc+HbAByMbVoczWIgaO+iUBomAcAYDIdunQHfGff2qSRyBgGHQgEfQ7ipVGnjXmL6lXxDilt0YWVPlT+67fb5kM5nvLpTFbzuJYzKkiSaQrZXYqdP8Wff19LWfqfrVW9oHEAphjG7KTL9ANlz9SD+FWdDMHVXHRgGH0YZH61ptioyaRecPundp4zs3/nU91xeYeZVtDFqAYM2JMN4kQ7B9PUrq2z08upFdquDzXyqt5HlSEmUEK/qD1R/VT+R3HmDrJx3qVFOR+KsFNhceGe32Ab7cfkV/ax/o6T61K6AUpSgNbiXEUt4nmkOEQZP6AD3JIH31EOEWjEtdS4M0+GP7i48KD0wMA/7qzc9XneT21iPtuJpAehRM4HvnS+3sK3apOK3tJVLv1ZbcOqTbsfbYUr47gAkkADck7AAdSa2+B8r3nEkEltpggbOJ5gSWA6mKP7Q9GYgHB++oo09l7xBfgs7b4VLMmatrwd7+dbGL7eGncHHdW+QHP8AE2dKjzyfIE1ethYpBEkMShUjUIqjoFGwFcnk/k+Lh0HdRku74aaViS0smMFjknA9FGw/EnvV1Gl0608OVb9zntRe7p8zFKUqURxUb5v5KS+UOrmG5jBEU6dR56XHSSInqh+7GaklKAqFuDcTgyJrMTqoP9JayKScefdyFW39B6HbpWvNxXu1LTQXcIGMmS2lwCfLUisv51c1KA/NfO3GUuhHZQxtK8uHQhjGVfcKul1BYkZGnbqMb1anZxJdmwRb2DuZIyY1AUJqjUDS2ldk6kbYzpzjetPtD4JLxTiMPCzO1vbiBrksFyZpFcLpHiGdGQ2PLOcdCNG67BTMcz8UupRq1EMM5PmfE5wdzvjzrVZXzrB7hPleSY8Q5gtrcZmuIYx08cig5HUYJyT7Vwxzybo93wuBrtuhlIMUEZ/fdwCx89KjcedZ+DdinC7XxtEZyu+q4bUPfKgBCPqDWDjvbDY2g+Hs1+KlXwrFbjEa/VwNOP4NVa46aPfqe5XvGdjd4V2ZRu5uuJ6Ly5fIOQe5iXoEhjO2APtMCSd9iTVX898qW/C7yOWyuElzlBZsxkkQMST3RAJVck/Ng51btk1scZ45xLiW11MLaA9YLc4LDzDtkk59CSP3RXjh/CooBiJAvqepP1J3NWNdEt9jndbxahRcF7efl8/wbKNkA4IyM4PUexxtmvWfWleZBsfoanHH7s4/KT6rbXtl5JHJHmSx3/ACu1UZ7P5M2zLv4ZD+YX/f+NSavFbzFEvXR5dRNepocfQG1nB/xbn8ASPzFeeXHLWkBP8Ai1H4bD8hWPmqfRZzH1XT/MQv6Gs3Co+6tIxj5IgSM+eNR/PNP9/wM4/wvvn+n7ohvEbYXVy8zHEfxMVtq1dFOoEjPsmc/WrC5RmZIzZTEd9beDb7UW3duM9Rg6fu3qL8D4O0vBJdGrW0jTL7mMr08ySEYfWpdyvxRbu3juSB3mkxscbggjUAf2SQGx7+1VreXk7yqCrgoLssHZpSlYNhEuduEFpLa5jcQyLKkTSnoiOcBn9VVj+DGu7b3UsUptLxBFcLnGPknUfbgJ+YY6r1Hn54zcTsRPDJCQDrRl39SPCfuOD91SvlW3g4vwe3F2glIURyZ8LrLEQrEFDqRsxg5BGQR5HFAR6le+YOA3PDkaUh7y3XJLoB30a/5RcgSgDq64O2SvVq1rO8WaNZYzlHGpTgjI+/cUBBLyTvONyZ/sogFx/Cuc++ZG6Y/Wu5XChGni92p6soYfQ6D+jCu7XL8Teb/gjoOHr+5+JH+brd5EVASEYhQq/NLKxxGmMdB83v6dDX6H5U4fNBZQQXDo8saKjNGuldtgAPYYGcDOM4GcVW/Zty78Xem9feKzYxxD9q4IHeMfZFYAfvHPlVvVdaCtwpWe/Uq9bNTteOwpSlTiGKUpQClKUApXkyAELkZOcD1x1/WuVzRxn4SD4o5KROhlAGT3THS7bAnw69e37FAeOa+VYuIQGGTwsN45VA1xOMEOh6qdhnGMjaqu4rzpxu2mfhxNtqiUYuHQ6pY2yElA1Fc+E58OMgg+91I4IBByDuCPSoX2kcntcxi7tx/wD1W6tpXymjO7RHzycZU+R+teo4z1NN/ieG/C/zdirL2zuLs6r68nn1fNGrd3F6gaFwMA/TyrZtLJIl0xoqD0UYz9fX76929wHUOvQ+ux9wR5EHYj1FZKsYwjHY4PUam+14tk/d+x8bONtj5ee/99QviIvoZwscsszMMnEfgHoN8qOntiprSko8xjTajwW/ZTT7NfxkXS54mRnuoR7EqP8Ax1mN9xEb/DwHHo3/ALlSKlY5PVmx6tP/AIofJ/kifJ9rNA7xyQOveHWZMjSMA4G22ck+edxUspSvUY8qwadTe77PEaw3/O5G+eSWiihHWWVR0z0B/vYV1+NLi1mA6CKQD6BTiuNzdIVnszg6RLk4BO4KdMbk4zsK7PG/+DTf81J/omvHeRL2roXq3/6x+hvchw6eHQD1DN/M7EfrXUseGJCZDGNIkbvGXy1n5iPTOBt022xWhyX/AIPt/wCD+9q7VVx3QpSlAK2+ymUx3vEbUk6WaK6QYwAZQRKR67qo/wA31zWpXnkb/jBJ/wBX/wDnLQFtVXVt2XTwRrFBeJoTwqssGo6N8BmSVctv1AH0qxaUBSt52QcRN214stmXYBCo7xQ6jA8w2lsKPM9K92vZvxKacRTCK3gz45o5O8dl8xECBpY9MsBjrvjBuelaJ6aqcueUcs3QvshHli+hp8I4RFawpbwIEjQYVR+ZJ6lidyTuSa3KUreaRSlKAUpSgFKUoDFNDq0nzU6h9cEH8mP416mhV1KOoZWBVlYZBB2IIOxBHlXulAcvgPDWtkNvnVFGcQk9REfljO+ToxpBPVdPUgmupSlAVd2h8rfDO1/An9DI2blV/s2Oc3AH7J/tMez/ALVRir3IzsaqHnDlJuHyNMmTZu2f+jMT8px0gJOFPROh2walU249lnO8V4dz5uqXXuvP1ONSuRx7l4XWlu8eNkzpI3G/XbbfbqCK1F5buAMfHy/y/wDrqS3LOxz8KqpRTdmH5NP9MkirxNMqDUzBQPNiAPzrjwcvy795ezsD5KdH97f3VlHK1vq1shkb1kdn/U7/AH1nMvIx4dMX1nn3L84Ne951tox4WMh9EH6lsf31zvj7+6wIo/h4znxHr09SM/yrUpt7KOP5ERP4VA9vKs1eeWT3fyN0dRTV/p15fnJ5+nRfc5PBuX1g8bsZZT1kbfHsueg8s9T+Vb3EYdcMib+JHXb3BG1bFK9qKSwiLK6c588nlmPs7m1cOi3zpLqfbxEgfgwqSVEOzlikdxanrBMcepDeePTwZz71L6qtj6NGSkk0KUpQyK3ey2waW7uuIlR3RVbWBvNljZjKw/dMg+/HtXO4TaPxGQw2z4jXaa4UZVP8nEfleY5+iA5OTgG0uF8LitoUt4ECRxjSqjyH37kkkkk7kkk9aA2qUpQClKUApSlAKUpQClKUApSlAKUpQClKUArxLEHUqwDKwIIIyCDsQQeoI8q90oCouaOzqWyYy2EbTWxyXtx4pIj6wZ3dDnOjqMbddo9a3ayDKHODgjzU+asOqsPQ1f1RzmLs+sb5tc8A7zGO9QmN/vZCNX0bIrfXc49GU+s4TXqHzxfLL6Mqo0rh9qvKq8JdVtbi60uQcPLkDOo7aQP2R1zXJ5R4W17ExlubnZ9GFk2IwDvqB9a2/wBSvIrf7Bn/AN18iZ6a+VYPAux/h9tuUe5Prct3g/lwIz96+Vdebs/4cylTYWmD6QIp+4qoI+6sf1Poe1wB97Pp+5U4FKlXMXYjw/u5Z4e/t2CvJpikwpIBOMOGwuRnAx1qjr7jtxaXEkSTO6oxA7068/XI/TFZWpXdGuzgNiXsTT96x+SQXc09rxJJLaMSG7CxCM/afKjAwRg/LudvEas2Pl7iOPFaRZ9rkH9YxW32XcpQmNOISl5pz8pkIIi237pVACk6uu59+ubHqNNpybR0WlrnVTGE3lpYK1g5Uv3/ALKCL3eYv+CxxjPpuy9fPpXXsezhTn4udpwRgxovcxke4VjI2fMF9J9PKpnSvBJMVtapEixxqqIowqqAoUDoABsBWWlKAUpSgFKUoBSlKAUpSgFKUoD/2Q=="/>
          <p:cNvSpPr>
            <a:spLocks noChangeAspect="1" noChangeArrowheads="1"/>
          </p:cNvSpPr>
          <p:nvPr/>
        </p:nvSpPr>
        <p:spPr bwMode="auto">
          <a:xfrm>
            <a:off x="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8" name="Picture 14" descr="http://gotsole.files.wordpress.com/2011/11/laughing_hystericall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609600"/>
            <a:ext cx="2270243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*dizzy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that you are turning around in circles and are going to fall even though you are standing still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6" name="Picture 2" descr="https://encrypted-tbn0.gstatic.com/images?q=tbn:ANd9GcQTEbPRCYX5Uuc2_R4QYm7cyliWLhflfDapXDxXmWY0pH48Do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2619375" cy="1743076"/>
          </a:xfrm>
          <a:prstGeom prst="rect">
            <a:avLst/>
          </a:prstGeom>
          <a:noFill/>
        </p:spPr>
      </p:pic>
      <p:pic>
        <p:nvPicPr>
          <p:cNvPr id="26628" name="Picture 4" descr="https://encrypted-tbn1.gstatic.com/images?q=tbn:ANd9GcSzHr_vDB8LMsYelCu8ACrc9955DPLXlg1AWykwB4SkAYgCRc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0"/>
            <a:ext cx="1905000" cy="1962150"/>
          </a:xfrm>
          <a:prstGeom prst="rect">
            <a:avLst/>
          </a:prstGeom>
          <a:noFill/>
        </p:spPr>
      </p:pic>
      <p:pic>
        <p:nvPicPr>
          <p:cNvPr id="26630" name="Picture 6" descr="https://encrypted-tbn2.gstatic.com/images?q=tbn:ANd9GcQqavvy_OrcXfqpGiA63KoJhkzI-oetkMrW9Afj4s_QO4JIH6ch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*nowadays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present time</a:t>
            </a:r>
            <a:endParaRPr lang="en-US" dirty="0"/>
          </a:p>
        </p:txBody>
      </p:sp>
      <p:pic>
        <p:nvPicPr>
          <p:cNvPr id="28674" name="Picture 2" descr="http://images.sodahead.com/polls/003417289/Football-Before-VS-Nowadays-96588475636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3280</TotalTime>
  <Words>655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Ben Franklin Stole the Lightning</vt:lpstr>
      <vt:lpstr>Benjamin Franklin</vt:lpstr>
      <vt:lpstr>Benjamin Franklin was a</vt:lpstr>
      <vt:lpstr>Benjamin Franklin was a</vt:lpstr>
      <vt:lpstr>             Colonial America</vt:lpstr>
      <vt:lpstr>*Independence</vt:lpstr>
      <vt:lpstr>*hilarious</vt:lpstr>
      <vt:lpstr>*dizzy</vt:lpstr>
      <vt:lpstr>*nowadays</vt:lpstr>
      <vt:lpstr>*whirlwind</vt:lpstr>
      <vt:lpstr>*Come in handy</vt:lpstr>
      <vt:lpstr>*mischief</vt:lpstr>
      <vt:lpstr>*convince</vt:lpstr>
      <vt:lpstr>Invent</vt:lpstr>
      <vt:lpstr>Newfangled</vt:lpstr>
      <vt:lpstr>eclipse</vt:lpstr>
      <vt:lpstr>tide</vt:lpstr>
      <vt:lpstr>Lickety-split</vt:lpstr>
      <vt:lpstr>Franklin stove</vt:lpstr>
      <vt:lpstr>Experiments with electricity</vt:lpstr>
      <vt:lpstr>Lightning rod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Franklin Stole the Lightning</dc:title>
  <dc:creator>eytaylor</dc:creator>
  <cp:lastModifiedBy>eytaylor</cp:lastModifiedBy>
  <cp:revision>28</cp:revision>
  <dcterms:created xsi:type="dcterms:W3CDTF">2013-09-27T19:27:18Z</dcterms:created>
  <dcterms:modified xsi:type="dcterms:W3CDTF">2013-09-30T02:07:19Z</dcterms:modified>
</cp:coreProperties>
</file>