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8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June Robot </a:t>
            </a:r>
            <a:br>
              <a:rPr lang="en-US" dirty="0" smtClean="0"/>
            </a:br>
            <a:r>
              <a:rPr lang="en-US" dirty="0" smtClean="0"/>
              <a:t>Cleans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4.2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2222" t="21333" r="25000" b="7556"/>
          <a:stretch>
            <a:fillRect/>
          </a:stretch>
        </p:blipFill>
        <p:spPr bwMode="auto">
          <a:xfrm>
            <a:off x="152400" y="457200"/>
            <a:ext cx="4648200" cy="630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 smtClean="0"/>
              <a:t>Today, Luke and his dad were bringing things to the dump. </a:t>
            </a:r>
            <a:endParaRPr lang="en-US" dirty="0"/>
          </a:p>
        </p:txBody>
      </p:sp>
      <p:pic>
        <p:nvPicPr>
          <p:cNvPr id="5124" name="Picture 4" descr="http://www.karlgrobl.com/Photojournalism/Stung%20Meanchey/dump11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124200" cy="2014288"/>
          </a:xfrm>
          <a:prstGeom prst="rect">
            <a:avLst/>
          </a:prstGeom>
          <a:noFill/>
        </p:spPr>
      </p:pic>
      <p:pic>
        <p:nvPicPr>
          <p:cNvPr id="5128" name="Picture 8" descr="http://areyouanandroid.com/wp-content/uploads/2011/11/dum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4905375" cy="3676651"/>
          </a:xfrm>
          <a:prstGeom prst="rect">
            <a:avLst/>
          </a:prstGeom>
          <a:noFill/>
        </p:spPr>
      </p:pic>
      <p:pic>
        <p:nvPicPr>
          <p:cNvPr id="5126" name="Picture 6" descr="http://www.asbestos-news.org/wp-content/uploads/2009/04/d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0474"/>
            <a:ext cx="4572000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“June!  Look at this mess,” said Dad. </a:t>
            </a:r>
            <a:endParaRPr lang="en-US" dirty="0"/>
          </a:p>
        </p:txBody>
      </p:sp>
      <p:pic>
        <p:nvPicPr>
          <p:cNvPr id="4098" name="Picture 2" descr="http://www.youngentrepreneur.com/wp-content/uploads/messy-office-spruce-up-star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2895600"/>
            <a:ext cx="5810250" cy="3714751"/>
          </a:xfrm>
          <a:prstGeom prst="rect">
            <a:avLst/>
          </a:prstGeom>
          <a:noFill/>
        </p:spPr>
      </p:pic>
      <p:pic>
        <p:nvPicPr>
          <p:cNvPr id="4100" name="Picture 4" descr="https://encrypted-tbn2.gstatic.com/images?q=tbn:ANd9GcQEWayLML42hXhjePXrw7Dn3txwBq9n0hKF2yPmI3f3Ut94QF-f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3518193" cy="3276600"/>
          </a:xfrm>
          <a:prstGeom prst="rect">
            <a:avLst/>
          </a:prstGeom>
          <a:noFill/>
        </p:spPr>
      </p:pic>
      <p:pic>
        <p:nvPicPr>
          <p:cNvPr id="4102" name="Picture 6" descr="https://encrypted-tbn3.gstatic.com/images?q=tbn:ANd9GcT2U3CqtrSYJBHW_dyj6OdIbklndyIZqr54uWVmXO9xX7P1JvOoJ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8095"/>
            <a:ext cx="1981200" cy="1853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just have to pull down this switch,” said June. </a:t>
            </a:r>
            <a:endParaRPr lang="en-US" dirty="0"/>
          </a:p>
        </p:txBody>
      </p:sp>
      <p:pic>
        <p:nvPicPr>
          <p:cNvPr id="3074" name="Picture 2" descr="https://encrypted-tbn1.gstatic.com/images?q=tbn:ANd9GcRXmANlfM74JAXjTP91-dtqN900BL8MYx_uxy1QP9GIQCdq8o-M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1724025" cy="2657476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QP1c7TN3L5ViIKLhF0-6xPQA01z1C76hzy3jPw5UtNuHCJIlzt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June, your room is so clean!</a:t>
            </a:r>
            <a:endParaRPr lang="en-US" dirty="0"/>
          </a:p>
        </p:txBody>
      </p:sp>
      <p:pic>
        <p:nvPicPr>
          <p:cNvPr id="2050" name="Picture 2" descr="https://encrypted-tbn0.gstatic.com/images?q=tbn:ANd9GcQ1f6YqHeDN7NQ19UuG0l0x7afogWSbxJO-n3H2Hi6H-nOL72KF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2305050" cy="198120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m4jgdI-5oCkdG1Xy9N_7dPQXnvtorYm1jVGFdrUnrDURxiT5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1847850" cy="2476501"/>
          </a:xfrm>
          <a:prstGeom prst="rect">
            <a:avLst/>
          </a:prstGeom>
          <a:noFill/>
        </p:spPr>
      </p:pic>
      <p:pic>
        <p:nvPicPr>
          <p:cNvPr id="2056" name="Picture 8" descr="http://imagesus.homeaway.com/mda01/df0d78cfdf7d79c3266e6dded1e44856fc93c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after</a:t>
            </a:r>
          </a:p>
          <a:p>
            <a:pPr lvl="1"/>
            <a:r>
              <a:rPr lang="en-US" i="1" dirty="0" smtClean="0"/>
              <a:t>Every day </a:t>
            </a:r>
            <a:r>
              <a:rPr lang="en-US" i="1" u="sng" dirty="0" smtClean="0"/>
              <a:t>after</a:t>
            </a:r>
            <a:r>
              <a:rPr lang="en-US" i="1" dirty="0" smtClean="0"/>
              <a:t> school, she looked for more old things. </a:t>
            </a:r>
          </a:p>
          <a:p>
            <a:r>
              <a:rPr lang="en-US" i="1" dirty="0" smtClean="0"/>
              <a:t>done</a:t>
            </a:r>
          </a:p>
          <a:p>
            <a:pPr lvl="1"/>
            <a:r>
              <a:rPr lang="en-US" i="1" dirty="0" smtClean="0"/>
              <a:t>Soon June was done.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A fantasy is a made-up </a:t>
            </a:r>
            <a:r>
              <a:rPr lang="en-US" sz="2000" dirty="0" smtClean="0"/>
              <a:t>story</a:t>
            </a:r>
          </a:p>
          <a:p>
            <a:pPr>
              <a:buNone/>
            </a:pPr>
            <a:r>
              <a:rPr lang="en-US" sz="2000" dirty="0" smtClean="0"/>
              <a:t>that </a:t>
            </a:r>
            <a:r>
              <a:rPr lang="en-US" sz="2000" dirty="0" smtClean="0"/>
              <a:t>could not happen in real life.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2222" t="21333" r="25000" b="7556"/>
          <a:stretch>
            <a:fillRect/>
          </a:stretch>
        </p:blipFill>
        <p:spPr bwMode="auto">
          <a:xfrm>
            <a:off x="152400" y="4343400"/>
            <a:ext cx="17983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2083" t="21333" r="24722" b="8000"/>
          <a:stretch>
            <a:fillRect/>
          </a:stretch>
        </p:blipFill>
        <p:spPr bwMode="auto">
          <a:xfrm>
            <a:off x="5029200" y="228600"/>
            <a:ext cx="1743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771" t="21167" r="24896" b="7333"/>
          <a:stretch>
            <a:fillRect/>
          </a:stretch>
        </p:blipFill>
        <p:spPr bwMode="auto">
          <a:xfrm>
            <a:off x="7010400" y="2286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21111" t="27556" r="52222" b="15555"/>
          <a:stretch>
            <a:fillRect/>
          </a:stretch>
        </p:blipFill>
        <p:spPr bwMode="auto">
          <a:xfrm>
            <a:off x="4800600" y="43434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1667" t="27556" r="52222" b="16444"/>
          <a:stretch>
            <a:fillRect/>
          </a:stretch>
        </p:blipFill>
        <p:spPr bwMode="auto">
          <a:xfrm>
            <a:off x="7086600" y="4267200"/>
            <a:ext cx="1828800" cy="24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 l="21111" t="27556" r="51667" b="15555"/>
          <a:stretch>
            <a:fillRect/>
          </a:stretch>
        </p:blipFill>
        <p:spPr bwMode="auto">
          <a:xfrm>
            <a:off x="2362200" y="4312298"/>
            <a:ext cx="1949053" cy="25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encrypted-tbn2.gstatic.com/images?q=tbn:ANd9GcQeBgugZrAMqRsob-O5zbVOCrCLMPTxKhBRIqQ49teFJbYCuovpI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048000"/>
            <a:ext cx="1371600" cy="1027377"/>
          </a:xfrm>
          <a:prstGeom prst="rect">
            <a:avLst/>
          </a:prstGeom>
          <a:noFill/>
        </p:spPr>
      </p:pic>
      <p:pic>
        <p:nvPicPr>
          <p:cNvPr id="13" name="Picture 4" descr="https://encrypted-tbn2.gstatic.com/images?q=tbn:ANd9GcR2Pk5--ILYWUfUAr1VU3xGMUuOkMqEF094JNnjAiJYqjeNlbF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124200"/>
            <a:ext cx="1327608" cy="990600"/>
          </a:xfrm>
          <a:prstGeom prst="rect">
            <a:avLst/>
          </a:prstGeom>
          <a:noFill/>
        </p:spPr>
      </p:pic>
      <p:pic>
        <p:nvPicPr>
          <p:cNvPr id="14" name="Picture 6" descr="https://encrypted-tbn1.gstatic.com/images?q=tbn:ANd9GcR_PB8ppzMk1SHMjgPwGNZEom3rMYrdU2PPTIgEiWI4nU1AUaWj2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3124200"/>
            <a:ext cx="1219200" cy="866274"/>
          </a:xfrm>
          <a:prstGeom prst="rect">
            <a:avLst/>
          </a:prstGeom>
          <a:noFill/>
        </p:spPr>
      </p:pic>
      <p:pic>
        <p:nvPicPr>
          <p:cNvPr id="15" name="Picture 10" descr="http://images2.wikia.nocookie.net/__cb20120109093519/monsterinmypocket/images/c/cd/Werewolf-werewolves-12640996-1024-76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295400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and Rob went to work. </a:t>
            </a:r>
          </a:p>
        </p:txBody>
      </p:sp>
      <p:pic>
        <p:nvPicPr>
          <p:cNvPr id="12292" name="Picture 4" descr="http://itrustallah.files.wordpress.com/2011/08/0511-0701-3118-0930_young_businessman_working_hard_on_his_computer_clipart_image.jpg?w=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0"/>
            <a:ext cx="2790825" cy="2857500"/>
          </a:xfrm>
          <a:prstGeom prst="rect">
            <a:avLst/>
          </a:prstGeom>
          <a:noFill/>
        </p:spPr>
      </p:pic>
      <p:pic>
        <p:nvPicPr>
          <p:cNvPr id="12294" name="Picture 6" descr="https://encrypted-tbn0.gstatic.com/images?q=tbn:ANd9GcSUpRpkNCDwn2FC0Tz6NRf1QmfIO6_r-rJJRDUqK8Q0OVKzbRe-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3429000" cy="3000377"/>
          </a:xfrm>
          <a:prstGeom prst="rect">
            <a:avLst/>
          </a:prstGeom>
          <a:noFill/>
        </p:spPr>
      </p:pic>
      <p:pic>
        <p:nvPicPr>
          <p:cNvPr id="12296" name="Picture 8" descr="https://encrypted-tbn0.gstatic.com/images?q=tbn:ANd9GcTArBeWfhc1JrSYun7OEeABQERSg9YY6LXapqRU7bpV9_GwKpnwx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962400"/>
            <a:ext cx="2628900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Robot liked to find old things.  </a:t>
            </a:r>
          </a:p>
          <a:p>
            <a:endParaRPr lang="en-US" dirty="0"/>
          </a:p>
        </p:txBody>
      </p:sp>
      <p:pic>
        <p:nvPicPr>
          <p:cNvPr id="11266" name="Picture 2" descr="https://encrypted-tbn3.gstatic.com/images?q=tbn:ANd9GcRVbEshjPsht3jir02Z0IpXNKv-cH-BzzBW7HyefbWankwkUPg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2390775" cy="1914525"/>
          </a:xfrm>
          <a:prstGeom prst="rect">
            <a:avLst/>
          </a:prstGeom>
          <a:noFill/>
        </p:spPr>
      </p:pic>
      <p:pic>
        <p:nvPicPr>
          <p:cNvPr id="11268" name="Picture 4" descr="https://encrypted-tbn3.gstatic.com/images?q=tbn:ANd9GcQtjrrVTTnCzzhOC_Rymre9Kzc9cGSKj19WTdB0nNlCBaxg54J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95600"/>
            <a:ext cx="2447925" cy="3310408"/>
          </a:xfrm>
          <a:prstGeom prst="rect">
            <a:avLst/>
          </a:prstGeom>
          <a:noFill/>
        </p:spPr>
      </p:pic>
      <p:pic>
        <p:nvPicPr>
          <p:cNvPr id="11270" name="Picture 6" descr="https://encrypted-tbn1.gstatic.com/images?q=tbn:ANd9GcS7baXrtSFZQBWch-TOcdukW2ZJzc5Vo5aoA3aZ3nGq_Bj9EH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0"/>
            <a:ext cx="2466975" cy="1847851"/>
          </a:xfrm>
          <a:prstGeom prst="rect">
            <a:avLst/>
          </a:prstGeom>
          <a:noFill/>
        </p:spPr>
      </p:pic>
      <p:pic>
        <p:nvPicPr>
          <p:cNvPr id="11272" name="Picture 8" descr="https://encrypted-tbn0.gstatic.com/images?q=tbn:ANd9GcTfN1Ku0_UOwzHzHbyR1GnA_iOtXqDX-XC3JR4kP4ldTcBEw9xEW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0"/>
            <a:ext cx="2162175" cy="2114550"/>
          </a:xfrm>
          <a:prstGeom prst="rect">
            <a:avLst/>
          </a:prstGeom>
          <a:noFill/>
        </p:spPr>
      </p:pic>
      <p:pic>
        <p:nvPicPr>
          <p:cNvPr id="11274" name="Picture 10" descr="https://encrypted-tbn2.gstatic.com/images?q=tbn:ANd9GcRbr42hvQcXVYAN8yW7NFQKoqItLcNat5nlD1-zbeJZGhzeQd-l4w"/>
          <p:cNvPicPr>
            <a:picLocks noChangeAspect="1" noChangeArrowheads="1"/>
          </p:cNvPicPr>
          <p:nvPr/>
        </p:nvPicPr>
        <p:blipFill>
          <a:blip r:embed="rId6" cstate="print"/>
          <a:srcRect r="53521"/>
          <a:stretch>
            <a:fillRect/>
          </a:stretch>
        </p:blipFill>
        <p:spPr bwMode="auto">
          <a:xfrm>
            <a:off x="1295400" y="4648200"/>
            <a:ext cx="1307023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Robot liked to find old things.  </a:t>
            </a:r>
            <a:endParaRPr lang="en-US" dirty="0"/>
          </a:p>
        </p:txBody>
      </p:sp>
      <p:pic>
        <p:nvPicPr>
          <p:cNvPr id="10242" name="Picture 2" descr="https://encrypted-tbn3.gstatic.com/images?q=tbn:ANd9GcRHZZcfcRLu6KUKOm7BZ3Rp68JfiEqEnViKrH_8eO3eqQiwbl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2362200" cy="2372746"/>
          </a:xfrm>
          <a:prstGeom prst="rect">
            <a:avLst/>
          </a:prstGeom>
          <a:noFill/>
        </p:spPr>
      </p:pic>
      <p:pic>
        <p:nvPicPr>
          <p:cNvPr id="10244" name="Picture 4" descr="https://encrypted-tbn3.gstatic.com/images?q=tbn:ANd9GcRB2kEg8r6K0suMx8sPrCXiNhJ6E7KEZxO_zgCtY-MIMqYNqUXM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2686050" cy="170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make a new toy for you to jump in. </a:t>
            </a:r>
            <a:endParaRPr lang="en-US" dirty="0"/>
          </a:p>
        </p:txBody>
      </p:sp>
      <p:pic>
        <p:nvPicPr>
          <p:cNvPr id="9218" name="Picture 2" descr="https://encrypted-tbn1.gstatic.com/images?q=tbn:ANd9GcSOmShAWIzhVdody_gCXaPvLyICZmYznzl21pLJJsl5wT8Wue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3324225" cy="1371601"/>
          </a:xfrm>
          <a:prstGeom prst="rect">
            <a:avLst/>
          </a:prstGeom>
          <a:noFill/>
        </p:spPr>
      </p:pic>
      <p:pic>
        <p:nvPicPr>
          <p:cNvPr id="9220" name="Picture 4" descr="https://encrypted-tbn2.gstatic.com/images?q=tbn:ANd9GcRbEL5y5ys43Bnyy2TGfyRF8gqokITgaKIMyNGXnnoojQtwrSiS"/>
          <p:cNvPicPr>
            <a:picLocks noChangeAspect="1" noChangeArrowheads="1"/>
          </p:cNvPicPr>
          <p:nvPr/>
        </p:nvPicPr>
        <p:blipFill>
          <a:blip r:embed="rId3" cstate="print"/>
          <a:srcRect l="15444" t="16495" r="16602" b="9278"/>
          <a:stretch>
            <a:fillRect/>
          </a:stretch>
        </p:blipFill>
        <p:spPr bwMode="auto">
          <a:xfrm>
            <a:off x="762000" y="4648200"/>
            <a:ext cx="1676400" cy="1371600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Q5RRnd63E3ZODNhX_h7U4MqVnpFLXITorXmRajsdIL1AoFPi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933949"/>
            <a:ext cx="2371725" cy="1924051"/>
          </a:xfrm>
          <a:prstGeom prst="rect">
            <a:avLst/>
          </a:prstGeom>
          <a:noFill/>
        </p:spPr>
      </p:pic>
      <p:pic>
        <p:nvPicPr>
          <p:cNvPr id="9224" name="Picture 8" descr="https://encrypted-tbn0.gstatic.com/images?q=tbn:ANd9GcT6Apnlrsge86xbFD14w6CPacnX9Lg8ycGQ3Wczij9kknE-ydc9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43200"/>
            <a:ext cx="2914650" cy="1562100"/>
          </a:xfrm>
          <a:prstGeom prst="rect">
            <a:avLst/>
          </a:prstGeom>
          <a:noFill/>
        </p:spPr>
      </p:pic>
      <p:pic>
        <p:nvPicPr>
          <p:cNvPr id="9228" name="Picture 12" descr="https://encrypted-tbn3.gstatic.com/images?q=tbn:ANd9GcT5jWMCBqG3uyF-NH8VQc6j5qdze_5xhPlaaxPFIdAGiqg7Po-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105400"/>
            <a:ext cx="21336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“This is my best creation yet,” she said. </a:t>
            </a:r>
            <a:endParaRPr lang="en-US" dirty="0"/>
          </a:p>
        </p:txBody>
      </p:sp>
      <p:pic>
        <p:nvPicPr>
          <p:cNvPr id="8196" name="Picture 4" descr="https://encrypted-tbn3.gstatic.com/images?q=tbn:ANd9GcTTB9gJh17FHSiodvSsQ3p0gsI2zyQOxzFkjGX25yJnIl8tTHK9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00400"/>
            <a:ext cx="3258764" cy="2286000"/>
          </a:xfrm>
          <a:prstGeom prst="rect">
            <a:avLst/>
          </a:prstGeom>
          <a:noFill/>
        </p:spPr>
      </p:pic>
      <p:pic>
        <p:nvPicPr>
          <p:cNvPr id="8198" name="Picture 6" descr="https://encrypted-tbn0.gstatic.com/images?q=tbn:ANd9GcQfj1JFmiyP1DNhLT_6VtO7-rcBh9vrOqsswjrHomOrzrRh02_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2040255" cy="2133601"/>
          </a:xfrm>
          <a:prstGeom prst="rect">
            <a:avLst/>
          </a:prstGeom>
          <a:noFill/>
        </p:spPr>
      </p:pic>
      <p:pic>
        <p:nvPicPr>
          <p:cNvPr id="8200" name="Picture 8" descr="https://encrypted-tbn2.gstatic.com/images?q=tbn:ANd9GcQ2NoBOdrBX4ilBwiugu-lr8ocUlqPQb9H_3du9zeGphDUeVvT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4290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“That is terrific,” said Mom.  </a:t>
            </a:r>
            <a:endParaRPr lang="en-US" dirty="0"/>
          </a:p>
        </p:txBody>
      </p:sp>
      <p:pic>
        <p:nvPicPr>
          <p:cNvPr id="7170" name="Picture 2" descr="https://encrypted-tbn3.gstatic.com/images?q=tbn:ANd9GcQjPDjobeVxc0O-Y-Ay9AhOoxXcNUXlKy2ov99YpJxhG7wjshqL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"/>
            <a:ext cx="2390775" cy="1914525"/>
          </a:xfrm>
          <a:prstGeom prst="rect">
            <a:avLst/>
          </a:prstGeom>
          <a:noFill/>
        </p:spPr>
      </p:pic>
      <p:pic>
        <p:nvPicPr>
          <p:cNvPr id="7172" name="Picture 4" descr="https://encrypted-tbn0.gstatic.com/images?q=tbn:ANd9GcRPfKWXq-3csFE1cWgGGLDY_kc58qXqzRv0AkOp0HTWu5ugpUq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399"/>
            <a:ext cx="3124200" cy="2948379"/>
          </a:xfrm>
          <a:prstGeom prst="rect">
            <a:avLst/>
          </a:prstGeom>
          <a:noFill/>
        </p:spPr>
      </p:pic>
      <p:pic>
        <p:nvPicPr>
          <p:cNvPr id="7174" name="Picture 6" descr="https://encrypted-tbn1.gstatic.com/images?q=tbn:ANd9GcQ5W6je_grtFE3HbXuVPgR4vvLDGVqUnhC9-bMbtJ_MuL3g0i2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505200"/>
            <a:ext cx="1914525" cy="154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“June, what will you do with all that junk?” asker her little brother, Rob.</a:t>
            </a:r>
            <a:endParaRPr lang="en-US" dirty="0"/>
          </a:p>
        </p:txBody>
      </p:sp>
      <p:pic>
        <p:nvPicPr>
          <p:cNvPr id="6146" name="Picture 2" descr="https://encrypted-tbn2.gstatic.com/images?q=tbn:ANd9GcRK5fiVtAvzzZZNKAu0Y6TVgUO7d9jqq4x71YYLu-H1PRE5EG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3792509" cy="2514600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TtXqFMQllH_xBUIaZSD4_3i2_14QRvtc4WJrArWQBz9tLQt6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4554693"/>
            <a:ext cx="3695700" cy="2303307"/>
          </a:xfrm>
          <a:prstGeom prst="rect">
            <a:avLst/>
          </a:prstGeom>
          <a:noFill/>
        </p:spPr>
      </p:pic>
      <p:pic>
        <p:nvPicPr>
          <p:cNvPr id="6150" name="Picture 6" descr="https://encrypted-tbn3.gstatic.com/images?q=tbn:ANd9GcTzRAgBBgSHGgVvFHKNmnAanqEqDxvfZVReeQc_WfqLX_f8N2k0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3657600" cy="273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169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June Robot  Cleans Up</vt:lpstr>
      <vt:lpstr>Fantasy</vt:lpstr>
      <vt:lpstr>work</vt:lpstr>
      <vt:lpstr>old</vt:lpstr>
      <vt:lpstr>find</vt:lpstr>
      <vt:lpstr>new</vt:lpstr>
      <vt:lpstr>creation</vt:lpstr>
      <vt:lpstr>terrific</vt:lpstr>
      <vt:lpstr>junk</vt:lpstr>
      <vt:lpstr>dump</vt:lpstr>
      <vt:lpstr>mess</vt:lpstr>
      <vt:lpstr>switch</vt:lpstr>
      <vt:lpstr>clean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24</cp:revision>
  <dcterms:created xsi:type="dcterms:W3CDTF">2012-12-06T19:34:33Z</dcterms:created>
  <dcterms:modified xsi:type="dcterms:W3CDTF">2012-12-09T02:43:22Z</dcterms:modified>
</cp:coreProperties>
</file>