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E60A90C-26D5-4D13-A3AB-7FFB8AB7C982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 Reporters </a:t>
            </a:r>
            <a:br>
              <a:rPr lang="en-US" dirty="0" smtClean="0"/>
            </a:br>
            <a:r>
              <a:rPr lang="en-US" dirty="0" smtClean="0"/>
              <a:t>at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4.3.3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889" t="26667" r="53333" b="12889"/>
          <a:stretch>
            <a:fillRect/>
          </a:stretch>
        </p:blipFill>
        <p:spPr bwMode="auto">
          <a:xfrm>
            <a:off x="381000" y="12954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27556" r="70000" b="54667"/>
          <a:stretch>
            <a:fillRect/>
          </a:stretch>
        </p:blipFill>
        <p:spPr bwMode="auto">
          <a:xfrm>
            <a:off x="6324600" y="3725333"/>
            <a:ext cx="2133600" cy="2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99032"/>
          </a:xfrm>
        </p:spPr>
        <p:txBody>
          <a:bodyPr/>
          <a:lstStyle/>
          <a:p>
            <a:r>
              <a:rPr lang="en-US" dirty="0" smtClean="0"/>
              <a:t>reporters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Reporters tell or write about what is going on in the world. </a:t>
            </a:r>
            <a:endParaRPr lang="en-US" dirty="0"/>
          </a:p>
        </p:txBody>
      </p:sp>
      <p:pic>
        <p:nvPicPr>
          <p:cNvPr id="4098" name="Picture 2" descr="https://encrypted-tbn1.gstatic.com/images?q=tbn:ANd9GcSmxKcSbSGpzgazEJJmvPrWKg6BLRzSaHNPTJj6e3ywiuGpHOD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64" y="3048001"/>
            <a:ext cx="2688336" cy="2133600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QJkliRXQX83lYHg-UhXyQGuAdWwhylY89jQ-F2NIj-C9q8zQED"/>
          <p:cNvPicPr>
            <a:picLocks noChangeAspect="1" noChangeArrowheads="1"/>
          </p:cNvPicPr>
          <p:nvPr/>
        </p:nvPicPr>
        <p:blipFill>
          <a:blip r:embed="rId3" cstate="print"/>
          <a:srcRect l="9091" t="5557" r="4545" b="6996"/>
          <a:stretch>
            <a:fillRect/>
          </a:stretch>
        </p:blipFill>
        <p:spPr bwMode="auto">
          <a:xfrm>
            <a:off x="228600" y="4724400"/>
            <a:ext cx="1447800" cy="1905000"/>
          </a:xfrm>
          <a:prstGeom prst="rect">
            <a:avLst/>
          </a:prstGeom>
          <a:noFill/>
        </p:spPr>
      </p:pic>
      <p:pic>
        <p:nvPicPr>
          <p:cNvPr id="4102" name="Picture 6" descr="http://sphotos-a.xx.fbcdn.net/hphotos-prn1/532709_331328123589226_554219912_n.jpg"/>
          <p:cNvPicPr>
            <a:picLocks noChangeAspect="1" noChangeArrowheads="1"/>
          </p:cNvPicPr>
          <p:nvPr/>
        </p:nvPicPr>
        <p:blipFill>
          <a:blip r:embed="rId4" cstate="print"/>
          <a:srcRect l="30800" r="1756"/>
          <a:stretch>
            <a:fillRect/>
          </a:stretch>
        </p:blipFill>
        <p:spPr bwMode="auto">
          <a:xfrm>
            <a:off x="5257800" y="2590800"/>
            <a:ext cx="2667000" cy="1465462"/>
          </a:xfrm>
          <a:prstGeom prst="rect">
            <a:avLst/>
          </a:prstGeom>
          <a:noFill/>
        </p:spPr>
      </p:pic>
      <p:pic>
        <p:nvPicPr>
          <p:cNvPr id="4106" name="Picture 10" descr="http://www.csnwashington.com/sportsnetWashington/thumbnails/Sportsnet_-_Washington/15/689/Durant_thumb_6-11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259580"/>
            <a:ext cx="4724400" cy="259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 reporters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Terrence </a:t>
            </a:r>
            <a:r>
              <a:rPr lang="en-US" dirty="0" err="1" smtClean="0"/>
              <a:t>Cheromcka</a:t>
            </a:r>
            <a:r>
              <a:rPr lang="en-US" dirty="0" smtClean="0"/>
              <a:t> and Martin Jacobs are kid reporters.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6889" r="61944" b="63556"/>
          <a:stretch>
            <a:fillRect/>
          </a:stretch>
        </p:blipFill>
        <p:spPr bwMode="auto">
          <a:xfrm>
            <a:off x="7086600" y="152400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15778" r="67222" b="68444"/>
          <a:stretch>
            <a:fillRect/>
          </a:stretch>
        </p:blipFill>
        <p:spPr bwMode="auto">
          <a:xfrm>
            <a:off x="5486400" y="152400"/>
            <a:ext cx="1295400" cy="16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www.jornal.us/pictures/38191914_IMG_2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33700"/>
            <a:ext cx="3810000" cy="2857500"/>
          </a:xfrm>
          <a:prstGeom prst="rect">
            <a:avLst/>
          </a:prstGeom>
          <a:noFill/>
        </p:spPr>
      </p:pic>
      <p:pic>
        <p:nvPicPr>
          <p:cNvPr id="3079" name="Picture 7" descr="http://news.scholastic.com/photos/uncategorized/2008/10/28/101_7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766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 special session identified three high-priority issues. </a:t>
            </a:r>
            <a:endParaRPr lang="en-US" dirty="0"/>
          </a:p>
        </p:txBody>
      </p:sp>
      <p:pic>
        <p:nvPicPr>
          <p:cNvPr id="1028" name="Picture 4" descr="http://www.singleentrypoint.com/images/web-analytics-identifying-hand-rais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200"/>
            <a:ext cx="3048000" cy="2286001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RAvrr1ffg4tEncGDUuVlfh4ZgptXIDRlFZ69CKeyGeAyOG1gF0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These enterprising kids are not professional journalists, but they can show that they are qualified for the job.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Enterprising (adjective)- a person who is eager to take on new projects </a:t>
            </a:r>
            <a:endParaRPr lang="en-US" sz="2000" dirty="0"/>
          </a:p>
        </p:txBody>
      </p:sp>
      <p:pic>
        <p:nvPicPr>
          <p:cNvPr id="7170" name="Picture 2" descr="http://www.odt.co.nz/files/story/2009/03/student_gets_money_for_nothing_from_banks_1744650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4153"/>
            <a:ext cx="3657600" cy="2564892"/>
          </a:xfrm>
          <a:prstGeom prst="rect">
            <a:avLst/>
          </a:prstGeom>
          <a:noFill/>
        </p:spPr>
      </p:pic>
      <p:pic>
        <p:nvPicPr>
          <p:cNvPr id="7172" name="Picture 4" descr="http://img2-3.timeinc.net/toh/i/fp/0708-lemonade-stand/lemonade-stand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 reporters must have persistence in tracking down a story.</a:t>
            </a:r>
            <a:endParaRPr lang="en-US" dirty="0"/>
          </a:p>
        </p:txBody>
      </p:sp>
      <p:pic>
        <p:nvPicPr>
          <p:cNvPr id="6148" name="Picture 4" descr="https://encrypted-tbn3.gstatic.com/images?q=tbn:ANd9GcTchYzFWmvos_ZuJi4HmqcKhUhd2-ntBJg_VmBsMCMYNdVgXM5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2466975" cy="1847851"/>
          </a:xfrm>
          <a:prstGeom prst="rect">
            <a:avLst/>
          </a:prstGeom>
          <a:noFill/>
        </p:spPr>
      </p:pic>
      <p:pic>
        <p:nvPicPr>
          <p:cNvPr id="6150" name="Picture 6" descr="https://encrypted-tbn0.gstatic.com/images?q=tbn:ANd9GcTA7i7osimg3AHZ3qIkkf4yid3b4gtvNAzCT5iRzIPCo7ckcSX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00600"/>
            <a:ext cx="2590800" cy="1762126"/>
          </a:xfrm>
          <a:prstGeom prst="rect">
            <a:avLst/>
          </a:prstGeom>
          <a:noFill/>
        </p:spPr>
      </p:pic>
      <p:pic>
        <p:nvPicPr>
          <p:cNvPr id="6152" name="Picture 8" descr="http://motivationalspeaker1.files.wordpress.com/2008/08/littleenginethatcou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95600"/>
            <a:ext cx="3048000" cy="2819401"/>
          </a:xfrm>
          <a:prstGeom prst="rect">
            <a:avLst/>
          </a:prstGeom>
          <a:noFill/>
        </p:spPr>
      </p:pic>
      <p:pic>
        <p:nvPicPr>
          <p:cNvPr id="6156" name="Picture 12" descr="https://encrypted-tbn2.gstatic.com/images?q=tbn:ANd9GcSHvUuq9xuPiC2HplUjqCmYzRSO-qHUZlAZQeIgBdfbS8Tp_xQM9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5770541"/>
            <a:ext cx="2838450" cy="70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/>
          <a:lstStyle/>
          <a:p>
            <a:r>
              <a:rPr lang="en-US" dirty="0" smtClean="0"/>
              <a:t>The brothers started this venture in order to help improve the lives of children.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Venture (noun)- starting something new</a:t>
            </a:r>
            <a:endParaRPr lang="en-US" dirty="0"/>
          </a:p>
        </p:txBody>
      </p:sp>
      <p:pic>
        <p:nvPicPr>
          <p:cNvPr id="5122" name="Picture 2" descr="https://encrypted-tbn3.gstatic.com/images?q=tbn:ANd9GcTwro58l1_LHxJ0LcGJ_Q1a432nzas7H11yH-q3T2UbQeNOSax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2466975" cy="1847851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R5ctIehIiHDU4OiCqYwsHBgYWyMIL1S7tTszS9wV0Jbk8a213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504</TotalTime>
  <Words>108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Kid Reporters  at Work</vt:lpstr>
      <vt:lpstr>reporters</vt:lpstr>
      <vt:lpstr>kid reporters</vt:lpstr>
      <vt:lpstr>identified</vt:lpstr>
      <vt:lpstr>enterprising</vt:lpstr>
      <vt:lpstr>persistence</vt:lpstr>
      <vt:lpstr>venture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65</cp:revision>
  <dcterms:created xsi:type="dcterms:W3CDTF">2012-12-23T03:53:54Z</dcterms:created>
  <dcterms:modified xsi:type="dcterms:W3CDTF">2013-02-18T00:32:18Z</dcterms:modified>
</cp:coreProperties>
</file>