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2" r:id="rId3"/>
    <p:sldId id="263" r:id="rId4"/>
    <p:sldId id="261" r:id="rId5"/>
    <p:sldId id="265" r:id="rId6"/>
    <p:sldId id="267" r:id="rId7"/>
    <p:sldId id="268" r:id="rId8"/>
    <p:sldId id="269" r:id="rId9"/>
    <p:sldId id="272" r:id="rId10"/>
    <p:sldId id="274" r:id="rId11"/>
    <p:sldId id="275" r:id="rId12"/>
    <p:sldId id="277" r:id="rId13"/>
    <p:sldId id="264" r:id="rId14"/>
    <p:sldId id="266" r:id="rId15"/>
    <p:sldId id="276" r:id="rId16"/>
    <p:sldId id="270" r:id="rId17"/>
    <p:sldId id="271" r:id="rId18"/>
    <p:sldId id="273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33"/>
    <a:srgbClr val="FFFF00"/>
    <a:srgbClr val="0066FF"/>
    <a:srgbClr val="6600FF"/>
    <a:srgbClr val="3399FF"/>
    <a:srgbClr val="0099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6" autoAdjust="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5029200"/>
            <a:ext cx="4495800" cy="990600"/>
          </a:xfrm>
        </p:spPr>
        <p:txBody>
          <a:bodyPr anchor="b" anchorCtr="0"/>
          <a:lstStyle>
            <a:lvl1pPr algn="ctr">
              <a:defRPr sz="4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867400"/>
            <a:ext cx="4495800" cy="685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BD922EBD-3523-4638-B530-8682D4B5A2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D6F9F-E5D3-4B3A-869F-3A6D676BFB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9613A-05ED-4FB7-9C9B-5393403C15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838200"/>
            <a:ext cx="1143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838200"/>
            <a:ext cx="61341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063F9-E4CD-400E-949C-70189A5B28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2361082F-CC7E-4A7F-B657-AB19938BEC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1763B00B-31CE-4D56-A81B-F04B64C719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CAA99-A069-4F4F-8BCF-9124138202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CAA99-A069-4F4F-8BCF-9124138202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6911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910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0A4C-E2E9-4C6B-961E-B2212D6A2B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2971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2971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5C00F-2918-47EE-8015-AFEF7543F7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15A22-ED05-4E26-91FE-A34F170313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489B2-94D6-4EC3-A67E-0C4283E0B9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1BFE3-F9D9-49FD-8751-622218FD35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42950"/>
            <a:ext cx="1865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3968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1905000"/>
            <a:ext cx="1865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4E110-E0AC-4DDF-A6A9-D8BA142A8B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066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EACD6338-9E23-4364-8071-6AF6B2B780E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youtube.com/watch?v=ptLmA263hl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5257800"/>
            <a:ext cx="7772400" cy="1066800"/>
          </a:xfrm>
        </p:spPr>
        <p:txBody>
          <a:bodyPr/>
          <a:lstStyle/>
          <a:p>
            <a:r>
              <a:rPr lang="en-US" sz="1800" dirty="0" smtClean="0">
                <a:latin typeface="Calibri" pitchFamily="34" charset="0"/>
              </a:rPr>
              <a:t>Genre: Biography- a story about a life of a real person  written by someone else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4191001"/>
            <a:ext cx="7772400" cy="609600"/>
          </a:xfrm>
        </p:spPr>
        <p:txBody>
          <a:bodyPr/>
          <a:lstStyle/>
          <a:p>
            <a:pPr algn="ctr"/>
            <a:r>
              <a:rPr lang="en-US" sz="4800" dirty="0" smtClean="0"/>
              <a:t>Snowflake Bentley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996" t="25000" r="29721" b="8333"/>
          <a:stretch>
            <a:fillRect/>
          </a:stretch>
        </p:blipFill>
        <p:spPr bwMode="auto">
          <a:xfrm>
            <a:off x="5981701" y="381000"/>
            <a:ext cx="2857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3924" t="28125" r="45534" b="39583"/>
          <a:stretch>
            <a:fillRect/>
          </a:stretch>
        </p:blipFill>
        <p:spPr bwMode="auto">
          <a:xfrm>
            <a:off x="228600" y="2133600"/>
            <a:ext cx="1371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*blizzard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a severe snowstorm that goes on for a long time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35842" name="AutoShape 2" descr="data:image/jpeg;base64,/9j/4AAQSkZJRgABAQAAAQABAAD/2wBDAAkGBwgHBgkIBwgKCgkLDRYPDQwMDRsUFRAWIB0iIiAdHx8kKDQsJCYxJx8fLT0tMTU3Ojo6Iys/RD84QzQ5Ojf/2wBDAQoKCg0MDRoPDxo3JR8lNzc3Nzc3Nzc3Nzc3Nzc3Nzc3Nzc3Nzc3Nzc3Nzc3Nzc3Nzc3Nzc3Nzc3Nzc3Nzc3Nzf/wAARCADHAP0DASIAAhEBAxEB/8QAHAAAAgIDAQEAAAAAAAAAAAAAAwQCBQABBwYI/8QAPBAAAgEDAwIEBAMHAgUFAAAAAQIRAAMhBBIxBUETIlFhBjJxgRSRoQcjQrHB0eFS8BUzYnLxFiRTgpL/xAAUAQEAAAAAAAAAAAAAAAAAAAAA/8QAFBEBAAAAAAAAAAAAAAAAAAAAAP/aAAwDAQACEQMRAD8A6VbzbgEflW2wkiSw7etSsDymYDTwBW3WORzieIoJ29Q9u2PGQhIxs9KT1Oy5fhLgCsPXNOjUr4a2wpkLSTIBqiwEkieeBQRADeXd5/0YUpdUr5QfKDnET7U1dAZJxiYNAW6L0WbpAP8A8g7f3oAtaU2ySACB6ZraC2qIEy4b5T/EI5otxQo2uDtXgng/3oagXTbYMEUzJY5/Kg0oN28LdpmzmOY9qgWkh3ACrIIFNooVWW0SvMLOSKV8JGI8SRbYw31oFmHnY7SocckxOaFatlr4XazndlR3HufSnmsNqrXjowcAxHf2xS97V3bdp1tu+4gAlTHtQMFNPYtSQd84U4I+vtSbBNxIUBjklcAD0o6J4qi5c8nlncxkVNdPbWHUtctYzEHPoKBTYjXIzBE55PvQ3tkpvMqg7jvFFJRC5QDc2ACaBeuE2zuHmTAmgUvXbpHhW0C8MWIzSyGHKNBY8SeaMAFus0y3JYnmotZ8QldgfdjHJPpQKta3EkgGfSh2Le1gIAacRirW/pm0unXxFVHJbG7zMcYI+9IrI3eUDaMsW/lQCubUBkiT2nj60m7CO5DHAXFPKqbcFfLwBwaHet2zCqy7iPmHc0CN1WwvBGT2ilL4aCFMLGfenbwkwoYk4FDujw1gLuPfHFAsRsXaYmMkDgetICygPiXTgnH19qbcG43LFZBLT6VM2vEujaNtuJBPagQuIfJC5J8qAZ/81FiVuCWAIBwKavsVtkWhJJAJHpSOpVrasW79hQCur4gIeFtpwvr/AHqFkTMqNo/1dqIbICA3eTwFOBWWwRO1TEcdhQDuFSwKgc4qD/MRtmOTMVpUYuQwlZ5/pW78rcIbP34/I0H0XAU+k96i6zyJ+tEM44qDZHMk80CjW7hJ2MsE5kc1D94LjblO3gn1psoCSSaHtbkGKBe8BtwZb0B4pRrRCkCR6mrF1MCf/NCuW0ZIVdoPpQABJ04FzzJGFJyB7UJLQU2trlwSc959DTXhcAkGBicUJLRtMp25HME5oJqCfMTEH5vSl773FvLdtYAyg4z607efcFHAicd/rSepabtsA5mR7UA31F9oa40MvybMRSd28bZJsopbk7s/zphwTvYkzET6n2pZ0h9zjyx37CgNaDFVLnzESSTyamreGSRLEAxtMZoti0lxSS8QMKeWPtUHIG5gdobIByRQJt+9Fw3AC4xPG2kLqfvxEhOPMef/ADXob3SZ0Pi6V2Y3BuCkZxyJquvummCJZUNeUnxLjZE/9PoP50CyaFxY/E6jyWQZMkbn9gKzT9RfTIPw9i3bcwWdhub/ABQZuXN7Ow3TBJ5FDQbrptNn1PAoCXNS13fcZELcKQnM9/ekbi7yANqiOIwP801fgsGPlB+VRwBUjYu3YNq28H/l+p96CvujaVhpkQR3oBDqSCAs+3Ap0qu4qB5jiT2ocFDJhgBwc0CxQpZY7SY5C9hSt1GKET9R6U6A10u0FBMwDilL1l2JO6BJknH+aBU2uFWTHOck+lY24wOV5niPaibCITMAwBxNBdz4irBY8wOBQQvL5CEXdmlb1s7Shktz9P8ANWF5kgbgAQcLVfdKqZSd7EDPYUC11CSARwPKK06lLe1oBI78CjiXBKyPUnvU9daSzpLNxrouM4woHHNBWAIAc5GSZwPagMb7sTaUx68fzo4VnG9oRJwAOahebcQGZlA4VBx9aD6LlWG5c+5qDA84Jn8qlZ/5SgCak3loBHaMxI5rW8E7YBJHFBYuT2C+hrLe4lgAJoCMXySFIiPP2qMIVkllb0iZqTeQEnn2zFA8ZCNpJkmIoJKjsJRZnuK21l4yCqzAHBrdtlQfu2KjnymK0ZYnJ+pM0GeCYa22HTMH0pK/atsCYYnjFNXFKN4qEhlBAIqdxt1gEonqxUQwoKy3ZgOC3ymYPBFBew75VZByQTxVgbL3ZOlZbo7gH+lSbR3rv7tbb+XnHNAubarbFv5to49agieMB4SypMD29jT62LdgFtb5QOLYPmY0lfBJukKES4ZFpeB9fWgetdURLC6e9b22Z2BxwPavPdTQJeKoZHII4p6ypt+hB5U8Ghai0t1DdwuxtpUcGgV0loOSCcuCCzDA7ihG2iO1q0QzE/vLg9PQVb6PTbyq3UnxN0qG27R6k9qNafpnTtunW1etsWPmwxf3zmKCs0/SncNqdUVtWlEK93Ef3qa/8M0/71bmoDhcObfzj2ngVnV7l4XV1Calr1sg+GyCAvtHY1WXNVqrreJeuvcYKAB6UEW1WnYsH0QdMDc7kk+tbGr6aqutrQuzkYZ7phft3qelsazUWnfTHxGTLpAnj/T35pbU27tsD8TolstO49jt+nagW1GqbUAG44YxwgC/ypG8pY7lVizHAAJJp2+UDn8NAU5JZcik2c2iW3eY8GcigWZGBHJYcLzH3qEJ5ngkxl/X6etGvA3E3MzbYmJyaiPOo3QBwo9qBVLM22YvBBnI4oBswzMQAEyTPeKeusUBKxtHP0pISxbYJJPln+dACVhsE3D3Hej6rRi3pNPcdpZwDn70W3ba1IYh559zU2B1CKj24CmBtNBVKhdwVTy9gTzULwtrdYXAParHUWoZVQ8ng1W6nTE323MVP0mf1oO/2h5E9I71J+I/WstCUUkRjArbDFBXmS5jGeJo9gby0/kO1DZinpxjHFT05F0NtAgcmgIeYwKU1Ahlgc55im3hDjMc0pfub2Hl47Gg1ctrbtSsgzRkwig4xMUG3vdR3HJBptF43CZFAN1Bgk57UsWNq+CkGfmJ4PtTbj0A+9L3VAWWBj2oA6oAEPZJUMcx2oY1N9I2X3VZhgWNSuqSURh5SZH39ahcHhq+/MqNvrM/2mgKPMZYyfWeax1AWR83epWkC2oAiBUXbsBJ96BZgwGTHbjMe1M6SwGsszEW7YOZGR9B3NQ/D6l7mwpyMsTgCjkWPCU3mK2xOxAJY0C1u7dOna1p7X7y5O643mx7Ulba4jk2VDtx41wyftNO39Wz22t2bYsWiIJByfqarjbshciVHEetAxqdbaugWtTbt/N52tsRPvjigXLq6ewzafpVq5IIF7ebn5UsysLgCKF7f79aXUXVZ7cXPDbMoYKn1FAv4txQGbcjdihII96Y01i7qXS7pb3jXxlg/wA35HmsLahVDFt4jBInFL+O5Y71Qlcgjyn9OaBfXW2RmtPNtuJjj60mEYZVTHAnv/arZryaghtWWKT86+ZgQP1FKaxLVq4y2n8VRGwlCC32oEbtpYBLfU1FQtxdxMKBy3epG3Nss8g/wr/eoruuQDEgYAFBq4UFtiiGPUiBSipteYgH3FM3rc7d2WUZPf7ChHa4LMCp4JOYoIq6Attx6n1rPGYGFHmPGM1O2EFo+GN0HJY0sVbxyZggZJzQSyGJuRnuO1LraF9i5BK8KSKIzK3kg7Ij0mpC7dXFu2FA7YFB29BtUTyBWN6/yqWeZrRGDJxQVfn3E7THJJ70fRTDTg+gps5Ewp+oqIAwQACfSgHqflJyPekQwBLT9qsLi7wVJxQRpUDeUjHYigGEueFuCROeeKPtJUAE/epgfwZ+vrWgsADuMUGgO3pSuqaYEHinIM47UteAKkcSaAF0HYrE5HYUC8QXyxJ7j3p9lAU4jGPak9jPLH+EjEetAS0xvJJBkHg5qbKEzfgCQSO5oa3msXilo5bEkUxa05uv4upfcq5LGgLq9Qr+e4hS2RhDy1U98KmoWRJicUxrtT4+pBBIQEBR/WoXQTdB2yPUigXuKzSxgCPLikrbG4GLCXBj2qwu8YBBjBqvt+VD4Y4J83rQQviWUNkDMA8VBSBJZ3+gorKqEsxOB3/pQboLMSGie0ZNAO7dOTv+3f8AOltgYTsG7tB4phkhSrIZ7E1G2m2G2wBwZ70C3guri5IU8BGHahXPDuA+Y7h/CfTvFOagXGUsBB4JNKeCHQzAYd/SgA18i1LWk2GNoYZ+tLs6fOlorHEHvTezxdM1sLm3neRE0ocW2hSDwCeTQbewXttdukB2yYwBS2pCLax8oEACnbYL2tpbceMcUB08wSzBA5Yjv7UAbaxYDOVUesf7mk75e7cIA2KOPerI6cSJaSeSTx9KFft7b8qpI4FAoAQyqF2gZEn9aWa7tdpCOSeWzT19CLonGOe/+KqlUOzeRnIOTE0H0YNMszJod+3ZspvuNApH8VeYeW4fqaDduveA8UyAZANAydRpgcIzD1mo/idM0SHU0iwdjG0xPrTDaRrSlhAAE/SgOQjg+G4b1HeohQSfalYOCJ9optMoNxzGYoMgD3qDASPpRCoA/pUSDEEigiBHae9akkEwPvUoj3rWwkf2oBnMAgAeoNDVFG9SIBGPajEEYgc0NlknbloHImgVuiL6+UdiaJfueITZtn90pEx3rV9Az7c4GSe9ES3CgMPfmgTuIQSYhZ4FCDHIUhc8046HdxnigsCSZwODFAu6nbkySIJPpS6WVtEhZM581O3BKgdo7ChG3uBOaBHUKXaMz7UnbTZdFtGaJzHJqxu7bYIMD1/xSQLvqIVYQcmgjqAyszbpYfw/5oVpmLbrg83YUe9tCNsBAnHvQbPlV/UnMHmgHfuhQU2kE96DbZyP3jAf9IqdxQ15WJjHJ7Z7VHUFfEAkxHagAxFq5MjacmaUIBRwSZ7k9qsNWvkXavBzIxSN0zLrhSZiYoJC2GtBbalVjzE4mtsotvsie0Csv6pdNpBeZlXaJ5x9aoU+K9Bc1a6c3GR2MC4flJ/p96C61Eqgggt+dKuSAPmk5wY/OnCo2hgDJ9P50o+26xAxHP1oBONlsySAeJzVcBE5P0AFWJADNmWiMnj7VWNBc947xNB9C/h7Pa1bP1epeDb2w9uzH1pSZY/3qTMQmM5oDHRaYztEfRqk2ltsseKY9CQaT3wOCPrWWT5PeaA/4C0pnxs9qTdACBP3ppTkTNLHLigi4ZR8xM/pUwMwQIqN08e5qZHfM0Gjnt/Sto6ARme9amhXFZWmDBoCm7bBiOeKCz7LhZVOAcmpBRyRkdzWzhGwM4zQK2U3OWkkg5mi3MsJ4qVgDbIxPf1rbgHkUC7lds4M0IrzOMyKLdUeIoUc0ynTbpaRbx7mKCtKKJZiAoEyar7PU9PqZtpbZcxluaL8QdZ0vSC+mvI/jRMAR+prwuq69b01prtjaLm6YOSB6+9B7e+MAwAe1Ii1+9wIjMmlvh7qy9X0pfUIE1CGHVRj2InNWD7PEnxV4J2+1ArqwUAU+Yz9KDsCr5hg9qaaytzcxdQV7zNLbPNG7crd5igHfWbqndgdgKWu4cAwBAyeWpu8rKmAMnB5NLG00hnVgMbe5oNakllESfalHO7T7AwADcRFNa7db2rAz27kUGzt4YSZoKn4g6ZZ1XSCLlxrboJRpgEjsR6VzO3bd7kohTYc4kj612Hq+jta3plzT3iyh1gMuGU+orlGtVdHdOkUltjQ0Ymg6R0+54vTbDLcL70AZ8Vu2PDLATNeC6B167oNaqNvuWWMMo4X3E+nrXvrR/dm6CGDZEcUCj2bge4DAWPtSS2VPABj3xVkoa4Xe5GRgUmBzAX7ig7eGE/3qbmEHANAtyOSDTK2bl0AcCeaAFyWG1ZYn0pnTaRxbG87aZsWEsjAk+po00AF0qjJYmtfgrUyQT96ZrRNAv8AhLMztJP1rZsW/Q/nRdykgAzPpWGgVfSqcqxFL6xSlq2mCZNWFQuAMhBj2oK3aduZH2qJtXHBAUmvP/E3UdRoid17w8wAvJqgtfEOvs6qy1rV3FUEeIXE7h9KDodvTOAAEgVttLcOIx9aNptdb1Gkt37R8TeJEYozXAc+gyKCvGju+PbMCARNXFsnM1VXuoi3xakzWl6tbZlDAqeZPFBz39q2oF7ri2iyjwbSjmDnPPbmueXFDXJDAsxzGa9Z8fq6/EN+6LYZLpVwWJ2nEdvpXnJFu8rIGa6ObZGI9/YigP0rqF3omuV2stsePGByWB710G29m5a32zuLKGDdoryXSega74nvafUdWuquitAIoTG4DtXSLPRtBasJZtWyEVYAk4FBS3CFthgYBGT/AGoMLMFvpPerjU9HItt+Hck9g3aqUIbF8pcRvFHAI5oBuAWe4WjMx6CkNJ1Xxrz2bd5QEwCAQf1p/relv2Ol3tRbYJcVZAGa5n074ibQ9SF7U7rtsmHROQPX60HR3v3DbM7WHqRJpNbo8ZjECe+BVp0R+ldY0vjaHVG9GGQGDbPuOxoet6I9rdd05NzvtIg0AdTqFu2FSMkcmuQdY2Wuo6jxGzvMoMT9a6fee4kh8EdgK518Y6YWepm4tvF4AiOZ70FHu3g7RC+i8fnXQfhPX29X0gW3J32vKfSO1c8YMIEqTGAMxXpfgHUW16udFeulRqE8uJG4Z/l/Kg92qKqbQRLTApJ7NwOQEeOxUTNXI0P4YknzKeDFFVlUDig6yli0jFlQSTNGBHpVNputB5W9aKuCIjgif80xrOq2tJYa4VJIMARE0FlUL1xbVtrj4VRJrzlz4oLAeHZCf95ml9d1a9rLQssIEyYGD6UHqBqbfgLeY7VInzUvd19lkItsGxkVU9NDa24EvFoUYQ4FG6roRpwt215CDmODQETqjqAoUH3rZ6qSgASW7yYqku7mfeZ5nbHaiIjESRtoLMa25vDN6/LQtZc1TibDwz8e1RtJJEmAKtdGtsEcH680HiutdJ6xqU36mx4qr3EfpGa8TrnvLd8IW2WMZwJ+9d6aNpniuX/H66JdWPCH71h5ijdvoBQG+Aer+Ff/AAV9d1u5hH3cH0+ldGGnQTA57Vxv4b1VnT6609zgMMseBXZNNqLWpsrdsuGUjkUA7unssIe2sUn+C0auWFpSx9c03rLqqvPHNeO6l1m/bvHwruzOBE496DzH7VLCWup6a5aIUvZIIXER39ua58XYrPiELGCSKtfjbqtzqnV7xgAIAu70gZ7+s15prltgGU7+07sUHU/2XdR013puq6ddEtafes87T/mvdJqLSEKiHAx6VxD4D1l3TfEFsKjvaugo5UGF+sV0XretvKi2NMYdhJg8/wC4NB6gX1Ymdqj60q13Tag7sEgcxkVR9O6i76RPMGPBJpHUa11ut4LQ09qCh+L/AIltnxtFpVu3bgJXaoJj69q5re1YBmAI7Ed/61121f0lq815rKs93LCBk1z7430Vqz1Q6u1aAtXl4URBH++1Ah0Drut6V1G3qdDh9wD7uHWcrHpXcLXWdLd01u8GneoMDt7V8+6ck6q3sA37sD0rp9jUONPbJAnaJ/Kgvuu3NPqdE72Lc3cwQYJrk3Wn1N26fxabEUeQZBFe3fWm2TdZiEB2nvXP/ifqh1+rJLQFwABn70FWSCYU+UHkmpWb7aXVWtTYPmtOHBHqDS24ASTIq7+FtLb1movNdUOttQQGwJoOwaHqCarRW7rsGF1QwAHHtVbrruy+QqMyESCKrPxy2kCpcVUUYjgVX9Q1N+2yqruAZcYPeKDs3WbHgG1cUMBJ83vVXqtVevQty+WWRCkCvdMVYQwBHoRQfB08EeBb9/KKDxdljpdQt06UvAOGNF12quXGV205tBciAc+817AW7AOLSD/61JyjiGUMPQig8z0HqBfXqhncwIE847fzq4689z8IzBGIEcDim0t2bbbrdpFb1CgVPxBFB4+3d1V9iLRIAMek0ylrWRDgL7lpj616Xev+gflW/EHp+lB5i+uosAOG8WeYnFWfTvxFzT+JG0ycNg1aeIPStF19KCm+IusXNB052jY5BAn+lc80ug1XVt1+9e8NJwSCxNeh/aVr9QumXSaZUbxGEhz29q9P8Pvs6XYVkUFVA4oOUr0Pqtq7cvXUAsoTtO/JH2r03wz8XW+m6b8Pq9wQE5UcV0F7tt12sisPQivHfFHwdY6rcXUaC+uku8sNvlagY1vxLptXpmGmujzCM815vVagMHKhTIznjNU3Wvgr4h0RW5o3salDhmViWX7GkN/Veja9V1VqA67tziUYexPEdxQVXTEPU/icG4yC2Ga4EIMMAeDXrPiTpB6p0xlFmwXTK+DbhvoDFa/Zfo7H/qXXaoiBb00bY8u527f/AJ/WupbrUdvyoOGfB3Vvw99+lEHTXGYi2GWZb/SfSvTfhuqXNSTcsXd4MhtmP95rf7Ufh7TXdVper6JzZv7tt8p/FGVYehB716j4U69b6n06ympH/vESH9Hj+If2oKbR9L1J0otsXtCTKhJNN6boXguXuM1wMI2slena6mPJ+tQa+mDsH3YUHln+GrXil7dy4k9gJiuVfGqarp/W30GrN1bbLuS6wwZ4IrvT307Kv3avN/GXS9H1zpptam3ZLJlCTlT6g9qDlH7OdFp9f8QvpdUpebRdB7g5/nXVj0LTxG1voK46bus+EviDTa+0EuXbLZGQrgiCPuP1rtnRviHR9X0FvWaO4jK65WJKH0PuKCq6r0IXOkanTaNCLjqdu7MmuFmybGu8HqC3bey5tvAjzL64r6SbWKOw9/LXL/2q9EGpYdW0ls+IBF1VX5h6/ag8l8YdP0Gi1GhfpjB7F7Sh98yGO4ia9d+y3p1m/wBJ1OpXZdvG6VdYygjA+/Nc4Fxr2mFm45BtAm0pOM8j+tXHwR8R3Ph7rCXGc/hL5Cahe0dm+396DsJ6RExZt/SBWz0xsDYg9qaPUEZdy5BzM9qh+PEfw/nQdMZ1HNQNxYqpTrFvdDq6qeGIwa3d6xp7ayVYvE7BzQWZvJmah4w3fKY9YqpTrmncOfBvLtAPmT5vpW9N1e1qZ/cXbe0x5wBQWnjKcQfyqJurGZpVNQWGEI+9Z4zMp8kN9qBjx1AnMVE31xBNA3MVzA9omoliGII+9Awb3sc/pSurvXhaY6aDd7BjWHechQaVvJfJkQYHBMCg8r1jo/VupdRtai9cusltgxtwAuIx716nT37qrbS3bbZEEH1qbC/OFC8VCL2whSgI7xQTu62+jR4Q+5igtrtQB8iEn/rrCLrqQz9+QvFCuWxtFsrIPeKDR6k9oHxFdj7Cap/iizqOq6e2qNbCIwI3ICQ3r+VWjaNCVO37g1s6Gz4ZJuZGdveg898N2H6Tf1JZw+8KFIWIGZ/U1fNrroGAD9WqKaNf9W0HORWn04jBn2oKrrOofV6K6L1m26qDGZII9Kofh7UNYdjIUAwocQZr2BslhtZZ+1K39BZuTvQAniRQYNW7JLPB9lqK39pO64SQOSKCdCiEiXnPBxULmlMCGcH60DB1PME89zS2qdbohp47NFL/AIe+dzZ5wD3qJtakNJRG9zQU3xD0fT9S6bqNMpdbpg22OYYf7ivF/BOs1nRutXrJWQ42XbY9Zwf9+tdOfT3XU7iJIyN1Vd3oOla4bo06IygeZGgmgtV1rvyrCfagapxestbuAFGEGaXVLiwoNz6sJrd6zce3tR9resUHMfiTop0WtN3SqFtkyB6H2qq12gexZXUOr7bhidsAN6V0fV9J17XQ66u3M8Namq7rXQOqdS06aZtTpjbR98wQQYOP1oI/BXXWv9POh1DsbmnACEZlO35cV6AasD+Jq8l0r4X1/StZ45ZbgAgeGTkHmcVfeCvJ8QH/ALjQdlOmtIwDgsAZ82aZs2dJcM+FbLesZrer0Za8rJfZY7Hg1U3NB1C3rWupqbb7u2REcUF7+Hs7Y2CI4FRawgWAuPrW9P4xtqLqywXzFfWpiWMAH70C422xCoBjE1im2R5lE+1EugAHcQIHNLMm4BkMgiQR3FAaE/1EVEpxtcH2NAbxEElSQaiLoMciTQHh5Iifoa0dw+YY96EHnOa0xDCCJHvQTa4QYI/Oom5CyF79qG0FgTyOK1ca4UKhys9xyKAm5SOB71BgpPFCEgZYkzzULgBmO/agKQvFDZQR7/Wg77m0zz9a2m0p5rhVqCRHaKizBTBAqLK23y3lJ9IoW64fmoJs4mREe1QZiahcFye0HtEGhlgG8xgeooJmPQVEqDPE+hNBa6swG4496hvJ/iH2oD3FKZwJ9DS111J+YfcVhdvUGh7oxsx9KCDQfShMnsD9KmzyKEzrEEUA2C91ihMVHBIoxYe/50O4UJMTHoaBd4IiaC6KaYNtT/FH3obWeYYGgWKsPlcigtbYn5xTLoaEyn0P5UHadQlIssNWVlA1YcxRjBHFZWUENiwQRINDNi2PlG3HasrKAT6ZDtfe29flPpUbmlW4J3RHtWVlAE6J5OxwRHpFDa06fMI+9ZWUESqnEmec0veKIviMYUVlZQQNxPD3z5fWtbgZg8GDWVlBEihsD2rKygERHaoNng1lZQQJccMahuZeIP1FZWUEGu8yiGfalywk4j6VlZQRLKTmRUW8PbKu0+9ZWUAX3EeRwD71Ag5DRjmsrKCBUj+EZHrQ3RhtlfmMDNZWUGXNPdSZWI5yKWYwYnNZWUECT61AkjvWV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data:image/jpeg;base64,/9j/4AAQSkZJRgABAQAAAQABAAD/2wBDAAkGBwgHBgkIBwgKCgkLDRYPDQwMDRsUFRAWIB0iIiAdHx8kKDQsJCYxJx8fLT0tMTU3Ojo6Iys/RD84QzQ5Ojf/2wBDAQoKCg0MDRoPDxo3JR8lNzc3Nzc3Nzc3Nzc3Nzc3Nzc3Nzc3Nzc3Nzc3Nzc3Nzc3Nzc3Nzc3Nzc3Nzc3Nzc3Nzf/wAARCADHAP0DASIAAhEBAxEB/8QAHAAAAgIDAQEAAAAAAAAAAAAAAwQCBQABBwYI/8QAPBAAAgEDAwIEBAMHAgUFAAAAAQIRAAMhBBIxBUETIlFhBjJxgRSRoQcjQrHB0eFS8BUzYnLxFiRTgpL/xAAUAQEAAAAAAAAAAAAAAAAAAAAA/8QAFBEBAAAAAAAAAAAAAAAAAAAAAP/aAAwDAQACEQMRAD8A6VbzbgEflW2wkiSw7etSsDymYDTwBW3WORzieIoJ29Q9u2PGQhIxs9KT1Oy5fhLgCsPXNOjUr4a2wpkLSTIBqiwEkieeBQRADeXd5/0YUpdUr5QfKDnET7U1dAZJxiYNAW6L0WbpAP8A8g7f3oAtaU2ySACB6ZraC2qIEy4b5T/EI5otxQo2uDtXgng/3oagXTbYMEUzJY5/Kg0oN28LdpmzmOY9qgWkh3ACrIIFNooVWW0SvMLOSKV8JGI8SRbYw31oFmHnY7SocckxOaFatlr4XazndlR3HufSnmsNqrXjowcAxHf2xS97V3bdp1tu+4gAlTHtQMFNPYtSQd84U4I+vtSbBNxIUBjklcAD0o6J4qi5c8nlncxkVNdPbWHUtctYzEHPoKBTYjXIzBE55PvQ3tkpvMqg7jvFFJRC5QDc2ACaBeuE2zuHmTAmgUvXbpHhW0C8MWIzSyGHKNBY8SeaMAFus0y3JYnmotZ8QldgfdjHJPpQKta3EkgGfSh2Le1gIAacRirW/pm0unXxFVHJbG7zMcYI+9IrI3eUDaMsW/lQCubUBkiT2nj60m7CO5DHAXFPKqbcFfLwBwaHet2zCqy7iPmHc0CN1WwvBGT2ilL4aCFMLGfenbwkwoYk4FDujw1gLuPfHFAsRsXaYmMkDgetICygPiXTgnH19qbcG43LFZBLT6VM2vEujaNtuJBPagQuIfJC5J8qAZ/81FiVuCWAIBwKavsVtkWhJJAJHpSOpVrasW79hQCur4gIeFtpwvr/AHqFkTMqNo/1dqIbICA3eTwFOBWWwRO1TEcdhQDuFSwKgc4qD/MRtmOTMVpUYuQwlZ5/pW78rcIbP34/I0H0XAU+k96i6zyJ+tEM44qDZHMk80CjW7hJ2MsE5kc1D94LjblO3gn1psoCSSaHtbkGKBe8BtwZb0B4pRrRCkCR6mrF1MCf/NCuW0ZIVdoPpQABJ04FzzJGFJyB7UJLQU2trlwSc959DTXhcAkGBicUJLRtMp25HME5oJqCfMTEH5vSl773FvLdtYAyg4z607efcFHAicd/rSepabtsA5mR7UA31F9oa40MvybMRSd28bZJsopbk7s/zphwTvYkzET6n2pZ0h9zjyx37CgNaDFVLnzESSTyamreGSRLEAxtMZoti0lxSS8QMKeWPtUHIG5gdobIByRQJt+9Fw3AC4xPG2kLqfvxEhOPMef/ADXob3SZ0Pi6V2Y3BuCkZxyJquvummCJZUNeUnxLjZE/9PoP50CyaFxY/E6jyWQZMkbn9gKzT9RfTIPw9i3bcwWdhub/ABQZuXN7Ow3TBJ5FDQbrptNn1PAoCXNS13fcZELcKQnM9/ekbi7yANqiOIwP801fgsGPlB+VRwBUjYu3YNq28H/l+p96CvujaVhpkQR3oBDqSCAs+3Ap0qu4qB5jiT2ocFDJhgBwc0CxQpZY7SY5C9hSt1GKET9R6U6A10u0FBMwDilL1l2JO6BJknH+aBU2uFWTHOck+lY24wOV5niPaibCITMAwBxNBdz4irBY8wOBQQvL5CEXdmlb1s7Shktz9P8ANWF5kgbgAQcLVfdKqZSd7EDPYUC11CSARwPKK06lLe1oBI78CjiXBKyPUnvU9daSzpLNxrouM4woHHNBWAIAc5GSZwPagMb7sTaUx68fzo4VnG9oRJwAOahebcQGZlA4VBx9aD6LlWG5c+5qDA84Jn8qlZ/5SgCak3loBHaMxI5rW8E7YBJHFBYuT2C+hrLe4lgAJoCMXySFIiPP2qMIVkllb0iZqTeQEnn2zFA8ZCNpJkmIoJKjsJRZnuK21l4yCqzAHBrdtlQfu2KjnymK0ZYnJ+pM0GeCYa22HTMH0pK/atsCYYnjFNXFKN4qEhlBAIqdxt1gEonqxUQwoKy3ZgOC3ymYPBFBew75VZByQTxVgbL3ZOlZbo7gH+lSbR3rv7tbb+XnHNAubarbFv5to49agieMB4SypMD29jT62LdgFtb5QOLYPmY0lfBJukKES4ZFpeB9fWgetdURLC6e9b22Z2BxwPavPdTQJeKoZHII4p6ypt+hB5U8Ghai0t1DdwuxtpUcGgV0loOSCcuCCzDA7ihG2iO1q0QzE/vLg9PQVb6PTbyq3UnxN0qG27R6k9qNafpnTtunW1etsWPmwxf3zmKCs0/SncNqdUVtWlEK93Ef3qa/8M0/71bmoDhcObfzj2ngVnV7l4XV1Calr1sg+GyCAvtHY1WXNVqrreJeuvcYKAB6UEW1WnYsH0QdMDc7kk+tbGr6aqutrQuzkYZ7phft3qelsazUWnfTHxGTLpAnj/T35pbU27tsD8TolstO49jt+nagW1GqbUAG44YxwgC/ypG8pY7lVizHAAJJp2+UDn8NAU5JZcik2c2iW3eY8GcigWZGBHJYcLzH3qEJ5ngkxl/X6etGvA3E3MzbYmJyaiPOo3QBwo9qBVLM22YvBBnI4oBswzMQAEyTPeKeusUBKxtHP0pISxbYJJPln+dACVhsE3D3Hej6rRi3pNPcdpZwDn70W3ba1IYh559zU2B1CKj24CmBtNBVKhdwVTy9gTzULwtrdYXAParHUWoZVQ8ng1W6nTE323MVP0mf1oO/2h5E9I71J+I/WstCUUkRjArbDFBXmS5jGeJo9gby0/kO1DZinpxjHFT05F0NtAgcmgIeYwKU1Ahlgc55im3hDjMc0pfub2Hl47Gg1ctrbtSsgzRkwig4xMUG3vdR3HJBptF43CZFAN1Bgk57UsWNq+CkGfmJ4PtTbj0A+9L3VAWWBj2oA6oAEPZJUMcx2oY1N9I2X3VZhgWNSuqSURh5SZH39ahcHhq+/MqNvrM/2mgKPMZYyfWeax1AWR83epWkC2oAiBUXbsBJ96BZgwGTHbjMe1M6SwGsszEW7YOZGR9B3NQ/D6l7mwpyMsTgCjkWPCU3mK2xOxAJY0C1u7dOna1p7X7y5O643mx7Ulba4jk2VDtx41wyftNO39Wz22t2bYsWiIJByfqarjbshciVHEetAxqdbaugWtTbt/N52tsRPvjigXLq6ewzafpVq5IIF7ebn5UsysLgCKF7f79aXUXVZ7cXPDbMoYKn1FAv4txQGbcjdihII96Y01i7qXS7pb3jXxlg/wA35HmsLahVDFt4jBInFL+O5Y71Qlcgjyn9OaBfXW2RmtPNtuJjj60mEYZVTHAnv/arZryaghtWWKT86+ZgQP1FKaxLVq4y2n8VRGwlCC32oEbtpYBLfU1FQtxdxMKBy3epG3Nss8g/wr/eoruuQDEgYAFBq4UFtiiGPUiBSipteYgH3FM3rc7d2WUZPf7ChHa4LMCp4JOYoIq6Attx6n1rPGYGFHmPGM1O2EFo+GN0HJY0sVbxyZggZJzQSyGJuRnuO1LraF9i5BK8KSKIzK3kg7Ij0mpC7dXFu2FA7YFB29BtUTyBWN6/yqWeZrRGDJxQVfn3E7THJJ70fRTDTg+gps5Ewp+oqIAwQACfSgHqflJyPekQwBLT9qsLi7wVJxQRpUDeUjHYigGEueFuCROeeKPtJUAE/epgfwZ+vrWgsADuMUGgO3pSuqaYEHinIM47UteAKkcSaAF0HYrE5HYUC8QXyxJ7j3p9lAU4jGPak9jPLH+EjEetAS0xvJJBkHg5qbKEzfgCQSO5oa3msXilo5bEkUxa05uv4upfcq5LGgLq9Qr+e4hS2RhDy1U98KmoWRJicUxrtT4+pBBIQEBR/WoXQTdB2yPUigXuKzSxgCPLikrbG4GLCXBj2qwu8YBBjBqvt+VD4Y4J83rQQviWUNkDMA8VBSBJZ3+gorKqEsxOB3/pQboLMSGie0ZNAO7dOTv+3f8AOltgYTsG7tB4phkhSrIZ7E1G2m2G2wBwZ70C3guri5IU8BGHahXPDuA+Y7h/CfTvFOagXGUsBB4JNKeCHQzAYd/SgA18i1LWk2GNoYZ+tLs6fOlorHEHvTezxdM1sLm3neRE0ocW2hSDwCeTQbewXttdukB2yYwBS2pCLax8oEACnbYL2tpbceMcUB08wSzBA5Yjv7UAbaxYDOVUesf7mk75e7cIA2KOPerI6cSJaSeSTx9KFft7b8qpI4FAoAQyqF2gZEn9aWa7tdpCOSeWzT19CLonGOe/+KqlUOzeRnIOTE0H0YNMszJod+3ZspvuNApH8VeYeW4fqaDduveA8UyAZANAydRpgcIzD1mo/idM0SHU0iwdjG0xPrTDaRrSlhAAE/SgOQjg+G4b1HeohQSfalYOCJ9optMoNxzGYoMgD3qDASPpRCoA/pUSDEEigiBHae9akkEwPvUoj3rWwkf2oBnMAgAeoNDVFG9SIBGPajEEYgc0NlknbloHImgVuiL6+UdiaJfueITZtn90pEx3rV9Az7c4GSe9ES3CgMPfmgTuIQSYhZ4FCDHIUhc8046HdxnigsCSZwODFAu6nbkySIJPpS6WVtEhZM581O3BKgdo7ChG3uBOaBHUKXaMz7UnbTZdFtGaJzHJqxu7bYIMD1/xSQLvqIVYQcmgjqAyszbpYfw/5oVpmLbrg83YUe9tCNsBAnHvQbPlV/UnMHmgHfuhQU2kE96DbZyP3jAf9IqdxQ15WJjHJ7Z7VHUFfEAkxHagAxFq5MjacmaUIBRwSZ7k9qsNWvkXavBzIxSN0zLrhSZiYoJC2GtBbalVjzE4mtsotvsie0Csv6pdNpBeZlXaJ5x9aoU+K9Bc1a6c3GR2MC4flJ/p96C61Eqgggt+dKuSAPmk5wY/OnCo2hgDJ9P50o+26xAxHP1oBONlsySAeJzVcBE5P0AFWJADNmWiMnj7VWNBc947xNB9C/h7Pa1bP1epeDb2w9uzH1pSZY/3qTMQmM5oDHRaYztEfRqk2ltsseKY9CQaT3wOCPrWWT5PeaA/4C0pnxs9qTdACBP3ppTkTNLHLigi4ZR8xM/pUwMwQIqN08e5qZHfM0Gjnt/Sto6ARme9amhXFZWmDBoCm7bBiOeKCz7LhZVOAcmpBRyRkdzWzhGwM4zQK2U3OWkkg5mi3MsJ4qVgDbIxPf1rbgHkUC7lds4M0IrzOMyKLdUeIoUc0ynTbpaRbx7mKCtKKJZiAoEyar7PU9PqZtpbZcxluaL8QdZ0vSC+mvI/jRMAR+prwuq69b01prtjaLm6YOSB6+9B7e+MAwAe1Ii1+9wIjMmlvh7qy9X0pfUIE1CGHVRj2InNWD7PEnxV4J2+1ArqwUAU+Yz9KDsCr5hg9qaaytzcxdQV7zNLbPNG7crd5igHfWbqndgdgKWu4cAwBAyeWpu8rKmAMnB5NLG00hnVgMbe5oNakllESfalHO7T7AwADcRFNa7db2rAz27kUGzt4YSZoKn4g6ZZ1XSCLlxrboJRpgEjsR6VzO3bd7kohTYc4kj612Hq+jta3plzT3iyh1gMuGU+orlGtVdHdOkUltjQ0Ymg6R0+54vTbDLcL70AZ8Vu2PDLATNeC6B167oNaqNvuWWMMo4X3E+nrXvrR/dm6CGDZEcUCj2bge4DAWPtSS2VPABj3xVkoa4Xe5GRgUmBzAX7ig7eGE/3qbmEHANAtyOSDTK2bl0AcCeaAFyWG1ZYn0pnTaRxbG87aZsWEsjAk+po00AF0qjJYmtfgrUyQT96ZrRNAv8AhLMztJP1rZsW/Q/nRdykgAzPpWGgVfSqcqxFL6xSlq2mCZNWFQuAMhBj2oK3aduZH2qJtXHBAUmvP/E3UdRoid17w8wAvJqgtfEOvs6qy1rV3FUEeIXE7h9KDodvTOAAEgVttLcOIx9aNptdb1Gkt37R8TeJEYozXAc+gyKCvGju+PbMCARNXFsnM1VXuoi3xakzWl6tbZlDAqeZPFBz39q2oF7ri2iyjwbSjmDnPPbmueXFDXJDAsxzGa9Z8fq6/EN+6LYZLpVwWJ2nEdvpXnJFu8rIGa6ObZGI9/YigP0rqF3omuV2stsePGByWB710G29m5a32zuLKGDdoryXSega74nvafUdWuquitAIoTG4DtXSLPRtBasJZtWyEVYAk4FBS3CFthgYBGT/AGoMLMFvpPerjU9HItt+Hck9g3aqUIbF8pcRvFHAI5oBuAWe4WjMx6CkNJ1Xxrz2bd5QEwCAQf1p/relv2Ol3tRbYJcVZAGa5n074ibQ9SF7U7rtsmHROQPX60HR3v3DbM7WHqRJpNbo8ZjECe+BVp0R+ldY0vjaHVG9GGQGDbPuOxoet6I9rdd05NzvtIg0AdTqFu2FSMkcmuQdY2Wuo6jxGzvMoMT9a6fee4kh8EdgK518Y6YWepm4tvF4AiOZ70FHu3g7RC+i8fnXQfhPX29X0gW3J32vKfSO1c8YMIEqTGAMxXpfgHUW16udFeulRqE8uJG4Z/l/Kg92qKqbQRLTApJ7NwOQEeOxUTNXI0P4YknzKeDFFVlUDig6yli0jFlQSTNGBHpVNputB5W9aKuCIjgif80xrOq2tJYa4VJIMARE0FlUL1xbVtrj4VRJrzlz4oLAeHZCf95ml9d1a9rLQssIEyYGD6UHqBqbfgLeY7VInzUvd19lkItsGxkVU9NDa24EvFoUYQ4FG6roRpwt215CDmODQETqjqAoUH3rZ6qSgASW7yYqku7mfeZ5nbHaiIjESRtoLMa25vDN6/LQtZc1TibDwz8e1RtJJEmAKtdGtsEcH680HiutdJ6xqU36mx4qr3EfpGa8TrnvLd8IW2WMZwJ+9d6aNpniuX/H66JdWPCH71h5ijdvoBQG+Aer+Ff/AAV9d1u5hH3cH0+ldGGnQTA57Vxv4b1VnT6609zgMMseBXZNNqLWpsrdsuGUjkUA7unssIe2sUn+C0auWFpSx9c03rLqqvPHNeO6l1m/bvHwruzOBE496DzH7VLCWup6a5aIUvZIIXER39ua58XYrPiELGCSKtfjbqtzqnV7xgAIAu70gZ7+s15prltgGU7+07sUHU/2XdR013puq6ddEtafes87T/mvdJqLSEKiHAx6VxD4D1l3TfEFsKjvaugo5UGF+sV0XretvKi2NMYdhJg8/wC4NB6gX1Ymdqj60q13Tag7sEgcxkVR9O6i76RPMGPBJpHUa11ut4LQ09qCh+L/AIltnxtFpVu3bgJXaoJj69q5re1YBmAI7Ed/61121f0lq815rKs93LCBk1z7430Vqz1Q6u1aAtXl4URBH++1Ah0Drut6V1G3qdDh9wD7uHWcrHpXcLXWdLd01u8GneoMDt7V8+6ck6q3sA37sD0rp9jUONPbJAnaJ/Kgvuu3NPqdE72Lc3cwQYJrk3Wn1N26fxabEUeQZBFe3fWm2TdZiEB2nvXP/ifqh1+rJLQFwABn70FWSCYU+UHkmpWb7aXVWtTYPmtOHBHqDS24ASTIq7+FtLb1movNdUOttQQGwJoOwaHqCarRW7rsGF1QwAHHtVbrruy+QqMyESCKrPxy2kCpcVUUYjgVX9Q1N+2yqruAZcYPeKDs3WbHgG1cUMBJ83vVXqtVevQty+WWRCkCvdMVYQwBHoRQfB08EeBb9/KKDxdljpdQt06UvAOGNF12quXGV205tBciAc+817AW7AOLSD/61JyjiGUMPQig8z0HqBfXqhncwIE847fzq4689z8IzBGIEcDim0t2bbbrdpFb1CgVPxBFB4+3d1V9iLRIAMek0ylrWRDgL7lpj616Xev+gflW/EHp+lB5i+uosAOG8WeYnFWfTvxFzT+JG0ycNg1aeIPStF19KCm+IusXNB052jY5BAn+lc80ug1XVt1+9e8NJwSCxNeh/aVr9QumXSaZUbxGEhz29q9P8Pvs6XYVkUFVA4oOUr0Pqtq7cvXUAsoTtO/JH2r03wz8XW+m6b8Pq9wQE5UcV0F7tt12sisPQivHfFHwdY6rcXUaC+uku8sNvlagY1vxLptXpmGmujzCM815vVagMHKhTIznjNU3Wvgr4h0RW5o3salDhmViWX7GkN/Veja9V1VqA67tziUYexPEdxQVXTEPU/icG4yC2Ga4EIMMAeDXrPiTpB6p0xlFmwXTK+DbhvoDFa/Zfo7H/qXXaoiBb00bY8u527f/AJ/WupbrUdvyoOGfB3Vvw99+lEHTXGYi2GWZb/SfSvTfhuqXNSTcsXd4MhtmP95rf7Ufh7TXdVper6JzZv7tt8p/FGVYehB716j4U69b6n06ympH/vESH9Hj+If2oKbR9L1J0otsXtCTKhJNN6boXguXuM1wMI2slena6mPJ+tQa+mDsH3YUHln+GrXil7dy4k9gJiuVfGqarp/W30GrN1bbLuS6wwZ4IrvT307Kv3avN/GXS9H1zpptam3ZLJlCTlT6g9qDlH7OdFp9f8QvpdUpebRdB7g5/nXVj0LTxG1voK46bus+EviDTa+0EuXbLZGQrgiCPuP1rtnRviHR9X0FvWaO4jK65WJKH0PuKCq6r0IXOkanTaNCLjqdu7MmuFmybGu8HqC3bey5tvAjzL64r6SbWKOw9/LXL/2q9EGpYdW0ls+IBF1VX5h6/ag8l8YdP0Gi1GhfpjB7F7Sh98yGO4ia9d+y3p1m/wBJ1OpXZdvG6VdYygjA+/Nc4Fxr2mFm45BtAm0pOM8j+tXHwR8R3Ph7rCXGc/hL5Cahe0dm+396DsJ6RExZt/SBWz0xsDYg9qaPUEZdy5BzM9qh+PEfw/nQdMZ1HNQNxYqpTrFvdDq6qeGIwa3d6xp7ayVYvE7BzQWZvJmah4w3fKY9YqpTrmncOfBvLtAPmT5vpW9N1e1qZ/cXbe0x5wBQWnjKcQfyqJurGZpVNQWGEI+9Z4zMp8kN9qBjx1AnMVE31xBNA3MVzA9omoliGII+9Awb3sc/pSurvXhaY6aDd7BjWHechQaVvJfJkQYHBMCg8r1jo/VupdRtai9cusltgxtwAuIx716nT37qrbS3bbZEEH1qbC/OFC8VCL2whSgI7xQTu62+jR4Q+5igtrtQB8iEn/rrCLrqQz9+QvFCuWxtFsrIPeKDR6k9oHxFdj7Cap/iizqOq6e2qNbCIwI3ICQ3r+VWjaNCVO37g1s6Gz4ZJuZGdveg898N2H6Tf1JZw+8KFIWIGZ/U1fNrroGAD9WqKaNf9W0HORWn04jBn2oKrrOofV6K6L1m26qDGZII9Kofh7UNYdjIUAwocQZr2BslhtZZ+1K39BZuTvQAniRQYNW7JLPB9lqK39pO64SQOSKCdCiEiXnPBxULmlMCGcH60DB1PME89zS2qdbohp47NFL/AIe+dzZ5wD3qJtakNJRG9zQU3xD0fT9S6bqNMpdbpg22OYYf7ivF/BOs1nRutXrJWQ42XbY9Zwf9+tdOfT3XU7iJIyN1Vd3oOla4bo06IygeZGgmgtV1rvyrCfagapxestbuAFGEGaXVLiwoNz6sJrd6zce3tR9resUHMfiTop0WtN3SqFtkyB6H2qq12gexZXUOr7bhidsAN6V0fV9J17XQ66u3M8Namq7rXQOqdS06aZtTpjbR98wQQYOP1oI/BXXWv9POh1DsbmnACEZlO35cV6AasD+Jq8l0r4X1/StZ45ZbgAgeGTkHmcVfeCvJ8QH/ALjQdlOmtIwDgsAZ82aZs2dJcM+FbLesZrer0Za8rJfZY7Hg1U3NB1C3rWupqbb7u2REcUF7+Hs7Y2CI4FRawgWAuPrW9P4xtqLqywXzFfWpiWMAH70C422xCoBjE1im2R5lE+1EugAHcQIHNLMm4BkMgiQR3FAaE/1EVEpxtcH2NAbxEElSQaiLoMciTQHh5Iifoa0dw+YY96EHnOa0xDCCJHvQTa4QYI/Oom5CyF79qG0FgTyOK1ca4UKhys9xyKAm5SOB71BgpPFCEgZYkzzULgBmO/agKQvFDZQR7/Wg77m0zz9a2m0p5rhVqCRHaKizBTBAqLK23y3lJ9IoW64fmoJs4mREe1QZiahcFye0HtEGhlgG8xgeooJmPQVEqDPE+hNBa6swG4496hvJ/iH2oD3FKZwJ9DS111J+YfcVhdvUGh7oxsx9KCDQfShMnsD9KmzyKEzrEEUA2C91ihMVHBIoxYe/50O4UJMTHoaBd4IiaC6KaYNtT/FH3obWeYYGgWKsPlcigtbYn5xTLoaEyn0P5UHadQlIssNWVlA1YcxRjBHFZWUENiwQRINDNi2PlG3HasrKAT6ZDtfe29flPpUbmlW4J3RHtWVlAE6J5OxwRHpFDa06fMI+9ZWUESqnEmec0veKIviMYUVlZQQNxPD3z5fWtbgZg8GDWVlBEihsD2rKygERHaoNng1lZQQJccMahuZeIP1FZWUEGu8yiGfalywk4j6VlZQRLKTmRUW8PbKu0+9ZWUAX3EeRwD71Ag5DRjmsrKCBUj+EZHrQ3RhtlfmMDNZWUGXNPdSZWI5yKWYwYnNZWUECT61AkjvWV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6" name="Picture 6" descr="NYC Blizzard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2857500" cy="2247901"/>
          </a:xfrm>
          <a:prstGeom prst="rect">
            <a:avLst/>
          </a:prstGeom>
          <a:noFill/>
        </p:spPr>
      </p:pic>
      <p:pic>
        <p:nvPicPr>
          <p:cNvPr id="35848" name="Picture 8" descr="http://media0.giphy.com/media/Xi2Xu0MejhsUo/2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34671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latin typeface="Calibri" pitchFamily="34" charset="0"/>
              </a:rPr>
              <a:t>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a way of doing something by using special knowledge or skill</a:t>
            </a:r>
          </a:p>
          <a:p>
            <a:r>
              <a:rPr lang="en-US" sz="2000" b="0" i="1" dirty="0" smtClean="0">
                <a:latin typeface="Calibri" pitchFamily="34" charset="0"/>
              </a:rPr>
              <a:t>For 50 years, a simple farmer, Wilson Bentley developed his </a:t>
            </a:r>
            <a:r>
              <a:rPr lang="en-US" sz="2000" i="1" u="sng" dirty="0" smtClean="0">
                <a:solidFill>
                  <a:srgbClr val="0070C0"/>
                </a:solidFill>
                <a:latin typeface="Calibri" pitchFamily="34" charset="0"/>
              </a:rPr>
              <a:t>technique</a:t>
            </a:r>
            <a:r>
              <a:rPr lang="en-US" sz="2000" b="0" i="1" dirty="0" smtClean="0">
                <a:latin typeface="Calibri" pitchFamily="34" charset="0"/>
              </a:rPr>
              <a:t> of </a:t>
            </a:r>
            <a:r>
              <a:rPr lang="en-US" sz="2000" b="0" i="1" dirty="0" smtClean="0">
                <a:solidFill>
                  <a:srgbClr val="FF0000"/>
                </a:solidFill>
                <a:latin typeface="Calibri" pitchFamily="34" charset="0"/>
              </a:rPr>
              <a:t>micro</a:t>
            </a:r>
            <a:r>
              <a:rPr lang="en-US" sz="2000" b="0" i="1" dirty="0" smtClean="0">
                <a:solidFill>
                  <a:srgbClr val="00B050"/>
                </a:solidFill>
                <a:latin typeface="Calibri" pitchFamily="34" charset="0"/>
              </a:rPr>
              <a:t>photography</a:t>
            </a:r>
            <a:r>
              <a:rPr lang="en-US" sz="2000" b="0" i="1" dirty="0" smtClean="0">
                <a:latin typeface="Calibri" pitchFamily="34" charset="0"/>
              </a:rPr>
              <a:t> to reveal the world the mystery of a snowflake.</a:t>
            </a:r>
          </a:p>
          <a:p>
            <a:r>
              <a:rPr lang="en-US" sz="2000" b="0" i="1" dirty="0" smtClean="0">
                <a:latin typeface="Calibri" pitchFamily="34" charset="0"/>
              </a:rPr>
              <a:t>                                                           Kung Fu technique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36866" name="AutoShape 2" descr="data:image/jpeg;base64,/9j/4AAQSkZJRgABAQAAAQABAAD/2wCEAAkGBxMTEhQUEhQUFRUVFxYXFRgXGBQYGBcYFRQXFxUXFhYYHCggGhwmHBQUITEhJSkrLi4uFx8zODMsNygtLisBCgoKBQUFDgUFDisZExkrKysrKysrKysrKysrKysrKysrKysrKysrKysrKysrKysrKysrKysrKysrKysrKysrK//AABEIAMAA8AMBIgACEQEDEQH/xAAcAAAABwEBAAAAAAAAAAAAAAABAgMEBQYHAAj/xAA/EAACAQIEBAMFBgQFBAMBAAABAhEAAwQSITEFBkFREyJhBzJxgZEUUqGxwdEjQmKSJDNy8PFTgsLhFTRzF//EABQBAQAAAAAAAAAAAAAAAAAAAAD/xAAUEQEAAAAAAAAAAAAAAAAAAAAA/9oADAMBAAIRAxEAPwDYjuaFTXGhFAMUBWDPejrSTmgGiEUfLRXagK1Emi3rwUSxCjuSAPxqNHMGGLZEv22eCQqsCdN9qBtx7m7C4U5b1wBonKNTVWf2u4YMAEbLOpkTHeKbcQ4pbW6Hv20uqCSQQCfqRVQ4tzXbzt4Nq2FkwMo26dKDTv8A+ocOn/O3j+U9e/wp1gvaFgLjZReA7FhAPzrEm5oLHzW7R/7V/auTiOHec9i38vL+VB6I+1pdg23Vx3BB/KndoGRXm6xirVrzWrl6yf6Gkekgir5y/wA54xUVw1rEpDEqT4dwBdPnQa+KGaqPL3PeFxPlk2rnVH0P1O9WpXoFia4UFdNAM0BoRrQUCF0Conjijw20Gx6Cpe7UTxo/w2+FB50xpi6+hjMaRLU94mv8d4+8etN/B9KBsGNJYloGlP8AwhHSmWJ2oL/7NMRP0qV9pWPy2Co0nsarPs8xgRtfhT/nXDtiNFMnoKDNhiW+8/8Ac1HGKf77/wBzfvVpw3Id5utNuL8qvY3oPSllqVFIJSkigMXoVWiIKVmgRxmIW2jO5CqoJYnoAJrHuaPaheuSmCTw1/6rasfVV2HzrVOPYfxLFxInMpEfKsZv8EK7gj1IiY00oKRxK5evtmvXHuMfvkn8DpV15D4V4GHuYpom55LfTQe8fmYps/AmZgF3bQQO/wDzWs3OAW2wq4fYIoAI6GNTQZBxLEZgT3NVvEYOTI/GrbzHwe5h2yuNJ8rAGGFV4SImgh8ThyCRofUU1kirKqDcxTTHYUTKrAO3X40ESG0pRHI1FT3DBhThbtu4hF8uptXBrA0DLH402Tho8S4gzsFmNIbT+k7UDzA8SF4BLwzEbNMMvrNXPlrmu/gWW3iGN7DsQFfqvb4fCqKvDbuQ3AmVNBv1j/1Upg8YVQT5gdwRoR60HorC3w6hlIKsAQR1mlqoPss4kHt3LQaVSGUdUBkQT20q+igUWiOaENRZoCETUJzDZJtuBvBipw0xxiSDQec72FYXWzbyZpXwavnEuULj3XZSACdNKJheRXPvMRrtA19aCkNa0j9P1qNu4YtoK1SxyEP5mJ29KdYbkS0rBtdDNBB8jcjkqHukjYxV+sct2VacoqTwdoKsdqcM1A2XAqOlI3cAjbqD8RT3PSLPQOAaNNM8FeladrQKKaEtRGriKAH1BHeqVxolJtP7pMif0PSruq0w4xw1bywd+h7UFcwuJUDVQCHBkdu2lTpvwKouLuvZbK/ugwSN+0ineD44EMMxa2dAY8yehHb1oLVirdu8hS4oYHof0rPOYfZwRL4R5H/Tf/xb96teJxOzowI30OhpPDcSYMTcMDpQZFi8DestlvW3SO40+u1dOYCtxt5bqecBge4mq7xfkfC3NUU2ifubfMHSgzvD3RlCEKQNjAkSZOtPsDbt5885WG0HWehk0/xvs8vKT4V5XHZgVP1BNV7iXAcXZ9+00d18w/CgsOM5nW1ZW0EQ+XWdcpMg/M1TcRjfEM7f+6aYhmmCCPQg064Xw5rjqADEiTBgCdST0oNx9l3DktYJGVlZrpzOR0I0CfIfnVzrCeXOI3eFYjOPPhrx/i2wZKxP8UDodfmK3HD31dQykMrAFSOoOxoFAa5aIDRwaArvSZpVhSTDWKBIoKAxSgWhy0CJFFNLFaAJQIzRXNOClEZaBEmkmpcCgcUAYFIUU8WiIIFHFAY0MUWjigA0VhRzRW0FBm/OVt0MgA5nMjqdqo9/GfxCtsnMNx8OnrV29ofFFD+Evvyv0gsfhoKyQ8bFxmZlhiTGXsfXvQWbCceKNGbw9ddJT5rUzheNoWJuHQiAy+ZfiRuKzWzxItmDajpO/prSuF4gBBDRqN/Wg1yxjG3t3AwjprHyqTw3GSBDg7f81jQ4gRqQfRlMH6irBwzma4oENm3JFzWfSg1DDcWRm1ie1Or2LRdyPUTWatzLJBewD3KN1+BpxY4/avOAq3FJ+8NJA1kzQW+7etySY/Cq/wAf4oCPCTSfe+A9KrmN5qH8iPJ2kRse9RvDLtx7mZpJbprQWvC4YkRJ6/Q71c/ZziSivhicy2/NaO3lJ8yx6GKheB4bN73lgDXt30NWrg/DQl1Xyw2oUg/y9Sw69KCxkUYCgigBoDA0Q9aEUVjQBFGog0ri9B1caLNcTQCTSVwUeaK1AWkrlKzTe5vQOmajKaRY9aMGoFQaPNJKaPmoFKQxl7IjOYhQTrUVxDmvCWGa3cuqtwCQreUNpIgnQ1n3O3PKXbOSAUbQjMYzRIjKfMKCh8781NiMU15FyAqE3mcoYTt1mqatyIjpT3EODmMb7QYA+XWo5loFvGMn1pxhMKbjhZgHUn0FMbYJIirRwrDRcEkaocu3pQDhMEgfw1f/AFTEnTQAUtj8GLbQDGmnxNLcG4Q9rFObgBGUkN0E/rUjxbDZoO5HTTrQVxbrgwIqXwmMv24Kd/Q60phOEo4lcwI3Hy2qYtcP0B1nb5+poEhfxeKZEaz4rgHKMoBiNatPB7HE7QAXCyAuWHiMpMkamoXllTYxdh5mboDGZgMcsfQ1sHMWPOHw166oBZEYqDsW2E/WgqhTiCozm1hrKqJJkaDrM6U54XzA62kufZb93xBPiJctXCQNjqVgdgKxnmPiWNxXnxNxnWdFBATXTy2x6jtWzeyy6LvDbI0zW89o6fcYxPyIoJFuahsLF8Hf+IuQfXWo3G86soOW0A2sS5PTQnyipnFWiJDAT103FUrmbAj3gQO+lA2uc9YsaC5Znv4W3yz0VOfsYobM9hifdPhER8g+tUHiGK1Ov4aVENjBO5+goNZHtGxSjzJYbsYuL+AJpHEe0m8VK5bVtiDluKzsFM9bbLr9ay9MSCDLR201/Okxf/q66QCP1oNOs+0TEZl89t8ujAjR/UxqDVj4f7RrR/zrT25/mRhcX6aMPoawu/eUmV09P3o9jHkCJFB6a4VxixiVzWLiuB70bqf6lOo+dPDXm/hnFnRxctsUuDZ1MH4HuPQ1r3I3Ov2v+FeyrdiVI0W4APNAOzDeKC4tTdRNLE0QelAFAXqOPEl61D8S484UtZWQJBYnYgwRHegthvhRLGP1+FDegqWughdfKeunX9qp3LVu9euG9eIUqylCRmDAg5gvyg1A+0DmS7cuGxZbKUAcFHEDQl8xjU6fKgae03mWzebwQJFsFRoPeMSS3aBWatbFt1ZCyksCkqGUjuR8aMihipKkl9oO56QKVuOoVke3luAALv7xOuYdKBiVul3AUlvMWyiZE6mOm9RbLU9hL2WDad0uDdjHXcAdvjUNiG1JO5JJ+e/40DYHrUtw+6WZYOvT0ioqKPacqQRoRrQXy9jWaJEEQSZnprHan+BvC40EGZ0nrpUHhcYjlHJVc6mSTABG9StjGRCzBENI7RQS+HwOVpBqRuY5bIDXDAJCrPdjA0+dK4e5nAVBnuMBCjpO1K4X2dX719LmMdSitORZ2BBAB+I3oFuFcr4lrrJdw/hQf8xHBtNruo3BrTOIYVLqNbfVXUqfn1pZFoxFB5l5j4Y9i+9txBQmSO4YwQfUAH51ovsGx0pi7JOqvbuD4OrKfxt/jTD2zYHJiLd2PLdQg+jWyP0YfSmHsUxeTH3EkRcst9UYH9TQbVj8NnXTfpWO82cxKrMhiVJBBJG3yrXeMY3wrZbrsPiayHjXAkdXvOs7nr8aDNuJ48Enp8Cf1qJa/SvE7sudFBGnl2kevWmeagVF31pQ3vUUhFcRQLyNNRQ+JTcUJWgfWcRHWpfhvESjKw0KkFSDBUg6EGoTDWRrmE9qmuGcC8SNCO+u+vTTSg3TkjmsY22QwC3UAzAHRgZhl+mo6VY1OtZ77NeC2rdxykSijUGZLaEaaQMv1NX9tIoMx4rxMFmQEg6ljOo9BTGxzC7NaXKqogdVJIU5v52zdWgGO01AcUBIltQc2x1nSJG8a1G8Rx5ZLVpvIlvNBAkktuxU9yBQaHj+OYW3YS3bUwgm2WJW5NwHzeo1qn8bxfjXszgSBDeGIDnLB8wO21Qox11LiXCZMQDIOmnTpp0oj8RyEi3qWZpnrO21AvYwbqq3WDhFJ8whTpp5SaT+yOUN0Jm0kvmJPmJ1IqOONdTGY6aCdYB302pzYRyucyEUQN4PpFB1rE5AQQskjSO3r2NSfDuZ7WH8TLhLFw3QM2afKAdVXQ9J1qvuATuATtG1IeZjpp00FBZuccfgMSbT4SwLBKBWUaBXDaTGjaaTVRvWyrFZBgxIMj5Gtb5a5M8Z8NicT4K2LdvVQILRtmk9aguf+XMKl5rmBvW4YybMjQxrlP6UFL4WjuwRFLkyQoBJ0GsAVN2kdGCuCuxIgjU+6DNLrwbGcJvYXFXrcKHRwymQR1QkbGCa9L+BbvKrgBlYAqYB0IBX8KCp+zjhAtWDdZYe4dCd8oH6nWrhaFINhCDoxjtTuzbgUBwaQ4hbdrbLbfI5BCsRmynoY7UqwoVJoM05iLY3C3MPiQLWKwxDBtwdInTow0/GqRyEr4fieEzKRnd7Z+aGP0rRPaVwq8wF+yzFU9+33/qB6xroazm663fDuKYa3DnWNQZMdpA2oNX5i4kly4lsHyebWDBZYkT8Kzrn7jgTDhUlS8qo2MdWNSNjmS3ctkIsdIP4wRWa8049r14ydE8q/rQVxqJFLOtHs2dfyoEclARTlkk5RsN6H7OYoE3sqEtkPmZs2ZQPchoWT1ka0S2rTpNOksTT3DYMn/e1A2wyXNYJ/Dp8asPBcbiCqlXXynKBBWY1JYjU7Uz+wk66gAHWY1OwA6zTy3h/BtBTozz16Gg2zkmx/hhdYgvehjGwA0UD8T/3VPETUDyI4/8Aj8N/+Y/M1YbRFB564o7IgAEW3YsJILEjQgneKi7toXEa4TqsRJ310pfiT7ayJMA7gTOpFNOH4Z7l1hZCyFZjmIgKN9T6UDTF4fIYnpPT9KbqsGTI6/tTsYkjX+UxuNxSOJcGcswfyoGrnXfep3CWv8OxW5BJWUMfMioEOYiPL+vWnudUJVdQ2sLqdtBNBKcP+xG7dGMdwuSUNkfz67/hUQlxEc5H93UPGrekdKLw6+EFzNbV84CSxP8ADJ6gf72piyjMQGkDr3oH97FMwg3XYA6AsYg+lIDzRMCOp9KZ5q7OTQWCzxm+9vwWuPctE/5ZMgEHdZ2r0D7J+IpcwQtKzN9nIQZtDlIlfpqJ9K80Ya5Wq+x3iqWcXkLaX0ydvMplfxLCg3YrQgUCij0BWWiUrRMlA3u25Gv+53rD+ceELZvvcsQUk5kBiJ/5NbTxW7ktsQVBjqYHrrWNc4G5irmHt2VAuXjFkKxOhINy7cMDQCIB9aCscNcBGRDGWSp1kE76moK9Z37j/c1o3PHs/bCWxiMM5dVUC8rQDOgLrHQnp0rOcViAUBA1mCPpofSgaphSNSPe2nt00p09ghZI1OiAdT+wpZb41dxGkkAz/wACnvGrWe5atWoD27c3XGs3LkMVPoqhRp60EVZw2Ua79aUSzU5yZyicTdLXblzw1j3Bq5PQHoPWr/ieQsNkCoLqEfzTmn1aaDKbWG10/apS1ZRFLE6DWatt3kC6BNu7bdiRAYMgj4iZNVTj3DGS6bLMjhSJCTGYbgzqQDQR5vs6m4wyjKfDWdep8Qj0/WgvXC9sSSTJGp6TI+dWLljgLY/FKj6Llm4V0y2wYKjsWOn1qvGwQWQ7q7r2GhifwoLhy5zZdt2EthCQggGekmp7D82XwMxtn6inPJfKNtsLauOSS6zHQamrKOB2xploMJNkXC4JhlHkUDVj27es1EXLzojqCAGIDARJjvTm8D72pWdx37TUfeYFtdBOsdB1igbsfnXPf0AjUdfyrrsScsx0nt60iD31oFVY6jcfgD1NPsHjTbMwCSMoJiI601yogU5g86kCR8jRsQAVzAAAH3J2mgc8T4khGW3bQEkEuN46rGxE1CsaE0FBxNBXUZRQGttFWTgWKAYGTpqI0MjUQar1u2YBjSYnpPxqycFw+FNlnN4i+DC2o8rD7xag9M8n8V+1YW3dPvRDf6l0P71Mms99jmJmzetn+VlYfBhH/jWiEUBKK1CTTTH3oEd/yoKZz/iGuBbYlVYmbhIACgS5AmZimPsz4f4rXMc6wGHhYZT/AC2l3b4tp9DTDmVLmMxK4VZU3fKT1Swp87R3Y/kK0exbSzbVEWFRQqKOw0FAx5uwhuYLEoBmZrTZR3MSBWA4/hFm1GVsxjzO0RPWB2recZxB2tuhWC4KiD5tdDA+FUvlb2dJaZ7uIi621pH86216M0+85/D1oM04VhyzOxUN9nVrwXfMRAUZevmIMf0xVq5F5YDWn8b/ADngZdiqk6sfUk1dcXgbFg5lt2wx0kKoJ20EfCqVZ4jiftROFHltk52IlRO6kHc/PSg0DAYJMKnh2wRuZMak044e1zygwd8zbddIFDgLbXbdt21LqC3YfCn1mxlnWZ/Cgi+N3vBs3HUhTBVCdgzaAn4Vl93AWksXPEVLrKxi46+ZswEH6kmrxzyGvRYtkCBudfMxHSegn61B8pcI+031Rn8S3aOa42WA5HlAA6AAAfM0Fz9n3AxhsMCRD3crN6L/ACL8ANY/qNZFxDCMuIxKtBPjXJ7TnJ67bmvQ0VifMtjLjcTpp4pMf6hNBqHJf/0cP08n6mpoJURyif8AB2J+4PzNTGag8s3huD/x8KjLyEGnl7EmkLuIGnXvQNmQwT2pFjThnB9KRuEaR86Ackz6flSRftpNG6H5fOkjQdQUNdQBQhorjXRQPsDxIplVgHth85tnZjEa1yGWLLCySQOgBOg+VMKVttQemPYheDcP2GcXXD9ztln5VoTNXlDkzmm/g3Y2XKZxlbYg66aHrV8v+07FWSUuZ843DBQfyoNtY6GelVfmC7cf+FbBL3ZBI2RB7xLdD0HxrLMNz9iMXdt4c3XRbtxVZhuFPvZYG8TWicZ5ssYcBBmJ90KNzA3JOvzoGnCOF2+H57jNnu3FAZgDCKuyINTHqe1JYznyyWFqwLl683uJbXMx+ug+JIqlc38x+IAkaXNEYMIBmDOsjUjWqTxjhmJwpJdLqK4PnGaLgG/nHTbSg9E4IuqZ75HiESVUyE9AQNfU1B8T5jYOApUKO89DqJGn1rz1h8W6GUZlPdSR+VXflrmQ3ZS6yqQJYn+cDqB39KDTreXFTcOgEgCToepplbVr7nCYXIgVZdhoFB00A3NV/DcYuE+HZs3BbOhuNp9BWkcncOt27TPb18RtT3C6b/WgksJgwiKgJhQFHrA3ppxnEeDbLAAsSAoPUzr+EmpkrVD45xPxsVkU+W15R6sffM/QUFd5jxGVCxP8S4SB03HnI+A/Or3yRwYYfDrpDXIZp6CIUfIfnVS4NhBjMbt/DsgT6idPqfyrUAKAsVknNqRjMSI3Kn6pE1rxFZXzxZP2xz3CfUDtQXjlsRhbP+gVJUx5cX/C2J38MU9NB5LvU0eneJGpE9T0pqwoCTRZo7rrRDQBXV1dQdQUNdQdXChoKAZoaBaGgVtvFL3cYx3JJ2k9qarQ0DrAY1rdxLikhkYMD2Iq18b5rF2yk3GvXyWz5kAFsaZcr7sd/SqVNczd6Ba7iMxJOs99dqPYx1xBCXLijsrMB/bMU3spmYCQskAk7KCdz6ChxFvKzKGDAEgMswwB3HpQGcg/Gda6zcKsCNwQR8jTzB49Al1btvxGdMttpANtgQQ23mGm1MQKDQ+CYXFcQjwxcuDQEg5baz0Y/wCzW78v8M+z2LdmZyDU7SeselVb2Klv/i7ciB4l3L8M/wCPXWr2KCE5v4z9lwzXB77eS2P6mG/yGvyrJrmLFqxmnzP5F76+830/E059oXHjisb4dvzW8OTbUA6NcJh2+oy/Kg5KwQxuPy72cKAW7EhjHxzMD8loNI5J4P8AZ8MoIh3h376+6D8BH1NWHLSiDvRXoCNWZc9W/wDGE97a/nWnRWd+0BcuLQnra/8AI0Fv5fX/AAtn/QtOMQYGlNuXWH2Wx/8Amv5U5vjSg8k3d6SPTT/3UhdwL6+R9P6W/amrYZvuv/a37UCF0yZmZ30ikyKceA33W/tP7UU2G+630P7UDeK6KX8Bvun6H9qA2W7H6GgRiuApbwj2P0Nd4R7H6GgSigilvBbsfoa42T2P0P7UCeWhilTbY6kMfkf2oPAb7rf2tQEFcaVFlvut9D+1CbDn+Vv7W/agSC6UFK+A33W/tb9q4Wj2b6GgRihpXwW7H6GuFhvut8gf2oEaGaVNhvut/af2pSxYYENlbQ9j8dooNm4HxPwsJZs4XFkNatgkNbm2zHVlJBBBnrTfiPtE4hYskXUs5nzKjKxlSRvly6x8aqHB8WywWSZ7k9NYIjeo3mPHPib8pbYKPKigMRvvt1NAdMWLVprgOvuJO+Zh5m+S/iRWpezPiuDwOES1dY2r1z+Ldzoy+i6kbAaVlnDuHeNiER8wtWR5jlMEzJ6dW/AVpXDbvTNn6AEHUE7SelBp+B4zYuj+HdRvgwP5U8LKeoNZZf4RhWIJsKTEAquUj5rTzC8LKa23xFuegcsPo4NBozGst9q94riLDd7Tj6MP3qYsDFKAFxDRP89oE/UEVW/aDgcQ7YZ4uXgA6sFQggsQR309aDReWQfstif+mv5U/uVA8r4279ntB7RUqqrEgzAiRUpbx8zKOI7g/t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https://encrypted-tbn2.gstatic.com/images?q=tbn:ANd9GcT0uipBwJjmuysHAaGRw-Tlk5gCD-VD2pQk5ChJrwFV3hwSQa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038600"/>
            <a:ext cx="2857500" cy="1600200"/>
          </a:xfrm>
          <a:prstGeom prst="rect">
            <a:avLst/>
          </a:prstGeom>
          <a:noFill/>
        </p:spPr>
      </p:pic>
      <p:pic>
        <p:nvPicPr>
          <p:cNvPr id="36872" name="Picture 8" descr="https://encrypted-tbn0.gstatic.com/images?q=tbn:ANd9GcTpuyTvQZFeqfWvT5QBLLttDKNPZYPzWVrwkRiyryu9-FuCibjI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0"/>
            <a:ext cx="2762250" cy="16573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Moist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ure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 small amount of a liquid (such as water) that makes something wet or moist</a:t>
            </a:r>
            <a:endParaRPr lang="en-US" dirty="0"/>
          </a:p>
        </p:txBody>
      </p:sp>
      <p:pic>
        <p:nvPicPr>
          <p:cNvPr id="23556" name="Picture 4" descr="https://encrypted-tbn2.gstatic.com/images?q=tbn:ANd9GcQSdAiwk98rJUYC2sZXJIUm-zsItY9bT3m289aBJwlnUrG3v19x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24200"/>
            <a:ext cx="2647950" cy="1724025"/>
          </a:xfrm>
          <a:prstGeom prst="rect">
            <a:avLst/>
          </a:prstGeom>
          <a:noFill/>
        </p:spPr>
      </p:pic>
      <p:pic>
        <p:nvPicPr>
          <p:cNvPr id="23558" name="Picture 6" descr="https://encrypted-tbn2.gstatic.com/images?q=tbn:ANd9GcSu-Kazf9P36B67Dv8q4iU35sRM1TiSQ8xRcDd5ufhPrRCc_dzM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Intricate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Calibri" pitchFamily="34" charset="0"/>
              </a:rPr>
              <a:t>Having many  interconnected parts and elements, complex,</a:t>
            </a:r>
          </a:p>
          <a:p>
            <a:r>
              <a:rPr lang="en-US" b="0" i="1" dirty="0" smtClean="0">
                <a:latin typeface="Calibri" pitchFamily="34" charset="0"/>
              </a:rPr>
              <a:t>Each snowflake has an </a:t>
            </a:r>
            <a:r>
              <a:rPr lang="en-US" b="0" i="1" u="sng" dirty="0" smtClean="0">
                <a:solidFill>
                  <a:srgbClr val="0070C0"/>
                </a:solidFill>
                <a:latin typeface="Calibri" pitchFamily="34" charset="0"/>
              </a:rPr>
              <a:t>intricate</a:t>
            </a:r>
            <a:r>
              <a:rPr lang="en-US" b="0" i="1" dirty="0" smtClean="0">
                <a:latin typeface="Calibri" pitchFamily="34" charset="0"/>
              </a:rPr>
              <a:t> pattern</a:t>
            </a:r>
          </a:p>
          <a:p>
            <a:endParaRPr lang="en-US" b="0" i="1" dirty="0" smtClean="0">
              <a:latin typeface="Calibri" pitchFamily="34" charset="0"/>
            </a:endParaRPr>
          </a:p>
          <a:p>
            <a:endParaRPr lang="en-US" b="0" i="1" dirty="0" smtClean="0">
              <a:latin typeface="Calibri" pitchFamily="34" charset="0"/>
            </a:endParaRPr>
          </a:p>
          <a:p>
            <a:endParaRPr lang="en-US" b="0" i="1" dirty="0" smtClean="0">
              <a:latin typeface="Calibri" pitchFamily="34" charset="0"/>
            </a:endParaRPr>
          </a:p>
          <a:p>
            <a:endParaRPr lang="en-US" b="0" i="1" dirty="0" smtClean="0">
              <a:latin typeface="Calibri" pitchFamily="34" charset="0"/>
            </a:endParaRPr>
          </a:p>
          <a:p>
            <a:endParaRPr lang="en-US" b="0" i="1" dirty="0" smtClean="0">
              <a:latin typeface="Calibri" pitchFamily="34" charset="0"/>
            </a:endParaRPr>
          </a:p>
          <a:p>
            <a:r>
              <a:rPr lang="en-US" b="0" i="1" u="sng" dirty="0" smtClean="0">
                <a:solidFill>
                  <a:srgbClr val="0070C0"/>
                </a:solidFill>
                <a:latin typeface="Calibri" pitchFamily="34" charset="0"/>
              </a:rPr>
              <a:t>Intricate</a:t>
            </a:r>
            <a:r>
              <a:rPr lang="en-US" b="0" i="1" dirty="0" smtClean="0">
                <a:latin typeface="Calibri" pitchFamily="34" charset="0"/>
              </a:rPr>
              <a:t>  henna design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5602" name="AutoShape 2" descr="data:image/jpeg;base64,/9j/4AAQSkZJRgABAQAAAQABAAD/2wCEAAkGBxQTEhQUExQWFhUXGR8XGRgXGBwfHhwbHiAaHx0fGyEeICggHx4nHyAgITEhJSkrLi4uHB8zODMsNygtLisBCgoKDg0OGxAQGzQmICYvLDcsLC00MjQsNCwsLCwsNCw0LCwwNCwsLCwsLCw0LCwsLC8vLCwsLCwsLCwsLCwsLP/AABEIAMIBAwMBIgACEQEDEQH/xAAbAAACAgMBAAAAAAAAAAAAAAAEBQMGAAECB//EAEgQAAIBAgQEBAMEBwUGBAcAAAECEQMhAAQSMQVBUWEGEyJxMoGRobHB0RQjQlJi4fAzcoKS8QcVJEOishZEU9IXNGODk8Li/8QAGgEAAwEBAQEAAAAAAAAAAAAAAQIDAAQFBv/EADIRAAEDAwMBBQgBBQEAAAAAAAEAAhEDEiExQVEiE3GR0fAEMmGBobHB4UIUI1Ji8TP/2gAMAwEAAhEDEQA/ALBms7RVT6wYEnTB5dsQWOx+y334QZDJ+XTSmQRpVVj2A/HDkIZNxA7nHzjzBwvrqYMZUvljmT9mNekGxNuh/liM5pAQupC3QG5+U4hzXEUT4qyIehYA/Qm1sJJKbATFKlrA/O+IGYC8ffgSjxOlUladZGeNUKQTA/CcCcX4xQoMFr1NB3A0m4+QwQHExCMtAklNvNH7v3YykTPwj2t+H1wj4f4ly9dxTpVZaCQNJFh3OB+JeNKWWqNSdKhYb2UA+17jvginUJtjKXtaYF04VrEmQBbn0xFXqFecd8IfDnitM07oiMpVdV2F7xA74Tce8Z1aFQo+Vt+yxcwRyI9I+mCKNQutjKU16bW3ThXZb31ifYnE6KhMmoQYgwp74ofhbxW+Zr+W1JUGktIY7gjv3xH4q8TZrK1zTCJoIDIxUnUp76t5kYP9NUvs3SH2hhZfJjuV9bQdyxHYfzxz5SEftD54894B4yrPWAzBVKMGSFi8W62nEnHON5348qdVI29KElCOu8++CfZnh1pPksPaGltwn8+C9CVkn4frP54mpVV5Iu/T88eY+H34pWqI7MwpCoNerStgQWEQCbHkMWXxbwivmKafo76HVjILlQykc45zthXUbXhpcM/RYVbml1pVsdgbwPlgdq4VQWAEcyYGPF8zw7OU71PMW8SS33z9uLBQztTPUjla4mLpXE2YbB+R/r3xV3s0ZukbpGVSem0zsvQBxuio9VWkpN4Lr+eCM5xFFQVHqKqWOqQBB2v3m2PMsh/s4Z2/WVwoiZUEk+0kY9A4hwunWy5y7aghULIIB9JBBmN7DlidRtNpAa6eUzO0MlzY4QFbxVk9UGuvuFYj5kA4l4dxnL1y4o1dWkAn0kb25jFZzX+zVSwFGo2kxZxJ5zcQIwjPAMzQYqmtPVc3CkCRJ6jp74sKNFw6XZ+KTt6zXQ4KzcS8a5elVZGWqXQkGAsT2uLHee+Ish/tBpPVp0xSqetggMi2ogDriTL+FqeZ0tX/ALTSAXX0yBYEgiLC22C8j4bylASaep0lvMYk7XBAFre3LA/sBuQZQJrudgiFLx/xN+i0wz0y2pioAMcrTv0IxU8z/tBdh6KIB66iR/2jFuyuby2aSFCVqaHZlkauwYdD9uIuIeHKTKfLRF/d0iw7WwaRpDD25S13VSJY7CByHGBmsuSCEqQbGTBExO0iY+RxS6/izNNHpQc7L+ZOGdXw3VRw1goOoRfD7K06TrDjUQoEiLW9txi47OmZiR9lCalUAXQfukPAjm6j66wikVJFlFztYerHfiPJZhzT/RyQIOqHC9ImSJ54b8ZrmhQd0F1AgHmLA7dsJ/DnGjXLippQiIibzPU9sYOcf7jQICzmtA7JzjJ3/fyVYNLMTDPUEWPqP54Ly3EhTUIwZmBmd9+snFqzOXVgxVQWN5k79pMYTVOHhTdYJvfFhVDhkKf9OW5aUrPB3cl1mGMj54zFgp5QwIKjtjMbtncrf01PcK5VaIAaqarkD1FQFG14uk9t8KHzOX4h6KoAY/AQdLA9O/0I7Ys+WyTMxphfiHqDC3ee2JU4TSpPKhVK7kCAORvbHmXxnfYr1YB6TpwqtwPwQmVqrmHr/wBnJhlAABBHqJbv0wz494by+dCvqYOBZ6ZBDDv1A97XxniLi9ZCqUaKZmnU9LaWkgnk0Wgjnt17jZOnWybClWCJlRq8tywME+oJM7ATuAbYpdUPXOdtNFK2kP7cY/KT1+BVOH/rKDMzn0k6QbG9xJ6dcNOE5qtmVNLN0EdTcGAIjqCbe4viyU6iPTkaTqAIadxaOcYizFWlRptUIMIJYgEmB2H4DE3VS7UZ53VW0w3u+iU/7tymSpmsKWmBDMpZiATe07dY5Ynz/CMvnFVnCsYEMoIaN/iHvsQd8JUzVTO1T5VdRlGBV1qJ8JIuLC4IvMmL+2B2y54QxuK9Oov7BIgr2IImD12xQMd/l1+sKRqNmLej1nuUfFfB+l9NFfRzZjswJ+e0csWThWSPlik51qP35Yz8/fDahVlRrHxANt15Yg41nXo0Wq06fmaQCVmLcyLG46Yk6o98NKu1rWSQEJxjPHJ5c1Ep6gkSq+m03IgHbEXh/wARU85TkrefVTJBi9jcXB9sKuF5Gk1X9MzFNkFT/kkggyLm8bj9k9zGIuN5Q5aqtXIUWOtGUqVLxcG0XH8sUDGEW/y5/H7XO5z7rv48fn9J3xrw4tbS19In0gRYxEn8vsxJwng60/gQqvO+/wDX54lTiYoor1mVNQE6jENEkffgk1Gq0mNFxLLqptaOo33GIEuiDp9FdrhPx+qG4txqhlYWoxQsJWATPKee2K1wTxq6VTTzJ1zU0rUQKF07AwN5N/ng6nla5peZxGmj6DqRSFOn5rYz+7fEfEno5mm7ZejTGZpsHU0z6iJHqibkf10xdjaYFpE8nyKi8vJDgfl5q3ZvJLVWIE33+zlBwtyHB3ggAIF+U77QNsR8CbNLQJzRmrqLfsfDAgem074I8McfTOK709UKdPqAF4BsJPXELXCdwN9lUVNNp2K68QcU/RaHmaWbTCnTFptMWtMD6Y8+fjT5fOtmNLNrpw6MChkwZAvFgp+Zxbqfh+omaq1/PdklmWnJsCLgzuBeAO2OMl4loVUNEoVLgq8U5+K0yJ67nHRTLWg4nlRqNc+NjsnXCs8lXLJU2LqG0zdZ7++Jc0moBrztfrbnio8G8HijWXMCsHjUAoXeQRc6vniXxb4jfJ+URSDh5EyRBWLbHcH7DhBTBfFMz60SPdDLquPqnuazSqoLEIAblmAE/P7sV7N53MtmAtE0v0YgFqjEaY2capgn22kbYY8YyaZmiUcnS2mGSORDWPQ/jgTifCvKoaKKkKQIAHe++/frgttBzqqBjogYH54VXzXDs7w+mxpMq02bcNTe9wNp6YtXAvEdLMOKdMsHCSQVtyBvJvfAtGnUqU28+nqWBKprYyNthY25Y7pZbKZQ+dHlk+jUSx3vH2fZiznh4hw6vhupNpupmQencHbyTriFQhCUC6gOdveABviu8f8AEAoMimkX1yRp6i0bY3xvi4akKtGsCgZUdRGxYA35WOJsrnKVZQ6hX0k78iYmOfTCtEAFwkLGCSGGCVWcnw5RUd6zMFdjAEwA07jnE4F45wNFp66dTUCekdd7z9mLFxTKuJqKPSLzIIAPYme2FmRy1RtYOkg8ja/L5Wx0tqH3pUXUGkWwgODcaJNOgU5RqnovSO2HdWkGHqk/M4k8hKVPUVUFFliqibC94k4qvHs8uY0+XqAWZm0zER9MMAKjpbgJXE0mQ4ydh8FaEpiBbGYQ5XxGiIilXlVCmI5COuN4U0X8Ij2inGq9W4nxRKQmpVVCbKWO5joIJwo4H4jV6jUMyqrVJ0qFBK1EIsVN972P54XqtXOVfIzFGi9AG1ZCee2m5Ifre19+brN+D6dFRVywArUx6FBkNy9U7mCeYxxBjAIdr69Fdjqjpkacb+H2K7ynhyll1qnLUvWwsS88x6RPwj+umN/7sFZNNamdJMwX5iRNoPbHHA+MBgtOswGZ9WqnBGxJ9toO+OOPcZpqGormBRr20ysgdJ1CCDtN/rhCHl2defz3KoLQ3GnH471BxbMUEpNlUr+TUVIQElYt6btYg254I8PcaSsqJq11RTDVFZTvADco+Lpgbw9kXqOlTPin5ig6GCmVHUwYM8oFvnjvj3hXQNWQc03IIc6mEgwRBvH2YctZFpPz+Pkp3vDpj5fD7SjuI8Jmkq5cU6OlpAAgRDSINiZxmRyhSkRW01I9QBUd7CfT7fIYC8McaFZRTh9aIgctBBMRIMk7g74Dz3EP0yscuozVNqbep1t/mGxU7g/Mc8Ja6SDsqSIkbpTx3jy5ynUpUqdalUpAtqiNOncPBsDtHX2xZPD/AInGYZ1CmnoUG5EHfaMNMjk6enQ9xEMzCWblc/tdMJPF/hBGBegQoVTKaLGJMyNrWw4dTcLSI4UyHsdOp34TTinC0zOnW9T0kkae8fl9+IcrQSgoUEqoHMgCee+2FvhPjLVT5JQL5dNYYMfVFr9+eOuLZCtm6jZQ5Z9BhhWVrCNiJETuNO+/K+EsdNjjhPcLbgl3HKearGtT8qnVy5QsjAwRFxG5LgjpB7ThTwPxPWy3l0nUPRX0zB1qva8GOkbWx6BwfgP6Iq01DELcg3Mnn/pgjj3BRmk8soEmNL2JG3OfqMUbWZFpGPWVF1Mzc12fWO5R5bMU6tM6WWqhkWAIO/MW3xCmQp0y7LSCQJ9MgWEmADiv8EpZ3LVKVDyj5Goy2g2Bk/FMfEe++G/HVzpqUhltJRp1lgCFjn1uLQOmJOp2utBwVVlWW3JPxZlz7I2XzMJT/tFhheZUi4PKJnl74q1X9Kyxfy2q0kZyTAKgmTt3jHo2Q4ItIEIoRZLEDmSZJ9+V8O83kKNenoqIIF5LEGbibEcjirK4Z0/xUqtKRO/I9fZJuDeIKWaZ/JLSkatSx8Uxv7HBeeyyn4TA5x87QRH15Tio5nwjnKNWocpUSmjGx17gTEggkxPMYsfE+FtXoCmKxpPY+YJMxuDpgkHE6jGNcLTg/RUpvc5pkZH1SDjXFaRepkSKiVGXSpVbDUAVYQZgWm1oOFY8EZg0UUP5japaWMAxA0j633M4uWR8OikAWqGq+xd7sRyA5hexJ3wwytJ6bWc6Z22+t74cV+zwz/pU3UBUy7X8Lyqrwl8hUPnhtLoQNFxMgjeNo9749A8O58PlqbyYYRffci/e2GHiPh1PM0WRmOuQVJuAR1i+07dcU/J+D3pVEcV/SDJRdUE9LkdtxijqjarZcYKnTY+m6GiQrDl6ZYv6gdTTtpjtuZ9zio11rZxalKpTFOmjxqFyWUkWG8Ef0cWPjHAUzBpku66CSdH7QIFiZ6jfuYjBLIFBVQZjtP34Rjw3O/2VarHv6Yx91U+EeGdNOsCC1NgYsYOmZ2uCDz7c8VzL52plVKoggnVJmxgAx9MX7Ko1NCkEgSZbf1SSbdzhdxLhtOrALMNMiwH52+3HSytJN2QVzOo4FuCFKro37QYEciPwwOtJKUtOkNY6j9N8BcP4DSo1PMUvNxcrF/YTgvieUp1k0VJKyGsQDInqDbCEAGAcKzS4tkjOyT8TzlU1mUEGhAGwOoEDUJ95GDsrwVKiAqVgW3A+UY2mSpIICHT01D8sYoVbKCBv6jJ+7FrhGFA0yTlJ81wqmrsNQse/5YzDZghMlBJ9/wA8bxTtFLsQrrkMvTo01p0U0qO9yepgCT3wflcyVGwPcz+eEKcQZbeRVMC5Cr3iJbEicWP/AKFc9RCD73j6Y8stcV7ALIjzRrZSmaxrhAtQ2LAtzEbao+zEtXLI7LUakjMtg5BkT88CZTiyMwV1akxkAPp9UbxpY7d+oxLnuJGmwUU/MEfEtSmBPQ6jI6/I40OlboAwi6qSLBQN56+5OOlzrgbz7qPywpTi1Ug/8OJH7LVqd/aOvI4w8UqkT5VIje1fYc9XoBt2HvtjWH0Qtcz0EbRporStNVJ30qoJ94A/o4OTMsbbnpAwjfilYGfJosOorG3Sf1fy+mMHFsxNsvRg/tecxFuRinY/kcAscf8Aq1zePonrVWOOhWcbFtupwgHF8zJHk0BBsfNeD9Kf2GD9QTyOK5oiTTy6t+6XqWPT4I+e2B2bvRQvbx9E9ZiYxy9VhaT7XthE/EswFBjLz+6fMBHaebcoi5tjmvxDMyINAcv7OoTzNpYTtsL8+RjdmeVrxwrAHJ3+/HYY4rL5/NWPmUgDYzQcHYmwNW+1xvz5HHTZrNSIrpEgGaDA3sI/WXuQItv2wOy+I+vkt2nw+3mrMrT3/r2xoPittWzI0nzrSAwFEAwTA06nImeRnn7HKiVxpK5irYgENTpEGdosLz1394B3ZfH7+S1/wVlVjifzW7fTFVepmQy/rnAMqR5VINO4jcWg2+fI44Y5qVjMVQJgjyqe0HY6Ym3PlON2XxH18kC6f4/bzVrM+3PELSOk4q3EXzFJPMOZrQpEgpS9QJi3osZI33vtgvh/iajXDLLU2iwMBj/dibjGNIxIyi14Bgp2ZOI2He+K+Ms2pgz5hz6WVtZELER6QFPqDctoxpMu4dh5mYaQGA1sIEQRMXvftIxuzHKe88J7UJ54HrCQRv1woq8Pqlh+szAXSZXzH3nctcf4RHW/IbNcLrSsVMwRcFRUY3sQSY2iR7xigYOUpqHhOi5B54E8l9UiThLmOEvYzmLG4FZyDM73kAGMD1sg0GBXBEfDWe9xO52jfDtY3n14qTnuzj14K0U6bhHZlOkKSSR0g88L+IUQKjHYbiehvhFmsmb+mrdSP7WoRtub352wEOHLUVaioGBHPUReINzPUYsGtjX14rll92nrwTpqoBt+GODWBMSIwgbhEEkUwQ38NlgbfX78cnhsElaYMm/ossDr0tt1OKhjeUL38J82YAkFlHuR+eBqucTm6f5lwqThxuUQXIkQIFoJH5YxsowuFANlNgLCb7b3wQ1vKBc7hMDnKX/qJ/mGMwsCv2+gxmGtCW53r/qsY8d5TYUKh5gAjDPgvFjmifKyJ9IuWqhRB5bb/wA8U3wn4XepnKSMp03dpBHoH5kgfPHtuUyCUh6VCINgIA9zjn9oFKnhon5pvZ6lV4l5hVivw/MVVKjJosxd8ztG0aVJBHIg44y3CM1l1CplKDnc6azAk/4kj5THth9U4tqJNJNaqYJ2BjfRPxR125T0Y5DPpUX0nUBupsynoQbg9sc1+0ffzXS68ZlVGm2eNjw2mJnespF9+XPBCDOkQctl1jm1ZjttspM955YuFSiGEqTbkCcV/jRzisPJp0mQizl2t2Kjf640ydB9fNBrycShUy+aaJp5VYuCHqMQew0r7b8+eNtlc3OpUypO13qD/wDQz+H1xpcvnGAJ8sH94NUE+wLSPqcGcKpZoOwrGl5cenQXZiepLbCOUXntjGBwmJPKEGVzfJcoCbkzU7fwiek25Yz/AHfmIicslogU3Zf+8W5RGIs1UzrOxp+SiTAV1cse5KsIk8htjlMjxAnegP8A8lutmqSPpjDvCJkaqZ+G5s/87LAc/wBQ5++r1xFU4Nnz8NbLEdTRYfZrPviTKZPPJUU1atI059QUeoiDA3J3xvNZbPs/6qpQ8s3BqKRHQQDy6/6YIOdvD9JSJEyfH9rgcIzQF8xTgxMUBM9vWefOMdU+CVluuaqSRBDpTZfkAoj64jp5bPG36TkiwMEAPY8gYbERyeeUnzEyYU/tIjG8+4IPexxiDyPD9LBwOM+vmiqnh13nVnMwOY0eWo+xJj54z/c9cKVGcPYtRQt84IB+mOuCitUSslWsA6PpVkUQBpU+oMDJv/riN8hnRZqtAk7emr9y1AB9MCToSPD9LR3+K6HCs1f/AI1dh/5dP/d7Y0OC5m851h7UaX3EfjjHyFUgghFqGwakkexuxJ+ZHPBfAsrmVBOZqo+8BFj5sescgPmca7E48B5Ikd/j+0OvBaxEHOVvfRR59fRfA1PwUoqmsMzX80mdcU46baI27Yc5jPlv7EBxzefQv/uPYfXANbN1kPpYVGiTSIgsBuaZ2nsZ6WnAD3aD8LdnIlRVOB1Y9WczEjoKY+o0Yjbgjn/zmYBHMeXH08vDfh3F6Vf0qfVzRgQ6nnY3F8TZvJF1IpPpbdWiYP8AEtpHzGBLgf0jLYyk3/hskevOZo+zKv8A2oMRN4TWP/mc3b/638sctks+G0Gtqk2ZaQj5+qw+U2wySmlVSqZliymGZGpsQf4hpIHTrikkbpAGlIn8HarjOZocr1J/DA7eDhF83mTHPzIw84Rw2rSL+bVNUk+iCYAt2BmbR2thP4irVqj6ctVCKtmMTLTcT0GGDnTE/NYtbEx8lAfCwBk5nMtAI0modu8XjC1vDtFBpU1VA5LUaPoDGJaXCs+//mXjqQAP5/IYkPh3M7vniP8ADI+1gPsxa7/f7qIZmbPsoE8NU4u1UjlNR7398D1PDNITD1VH7usxgyr4eriIzbMJEx6SBzPOcGcSyLmDTqaRz1H8d/lgXOH8lQMYdWJC/AKInU1T/O2B6nB8t0f3Jb8sNTUp0jqqVlnmJJ+kk/njv9Ip1B6agg84B+3Dhz+ShZT4CQjhlHlRnvqOMw7PDXNw32j8saw155S9m3hen5nM6ASFLMdlB36b7DaThRm/gDZuGk/AqsVU8gQJk8tRtMRGGCosyROkWnl1wtqmrIFNgzMPSSDpVf3nE+puwgc8eYCukNAUOdzekFQA+oeikCA+21zYc9XfthRwvOrUZnCuKyfq6gB/WUypkahMODcSbG1rWm4pxb9AqofKeuCw86pFwDzkCJ/hsNhvhdx7wyMqcznlrOSx10wqmQWgt5k8vsvtyx0U6YjO+ii+vDoGQNVccpxeGQVCFLQUcWDEj4SJs3bmNumHFRpuLHmBz+WPN/D/ABVK0CshmY0sJC6rSvOLx1E2O8XB84KagFalQraVEkgbGCRJjeJM8sSe0tMFOAHdQQ2a8NFmarRzWZVyZCmoWUfw6G3XthcniwUJTN06lNxaysQe4NzHO/24snC+MUq0+WwYrYqZBHuCARg3N5dXW9x9Y/l2wZ/yCSYwlPDM4mYo68uSQ0gEhgZBgzMGJH9b4Cp+HCtQl8zXYvSZWvpCzEFNIADAzeMS5GsKFdqLEIXOukdlcECVHLUGkx0OD/EFGpWpvTpOaTkWfpPSOeMDacYCZ0k8pXwLhFXLsyvXNWnHp13cNzk81+f0xNxLhH6QsGs6pzRDp1Hu28drYF4FrdauWzNXXVUlS0AFkYCCLDr/ADviPNcNqvSp0FzNRGVNNRlAlzEbkFlM+qReD3BGJ6pJ+f5TgdMAKT/whljlvIVNCl/MkGWDjZpMmYt8yMd+HfPoVKmWrM1UBNaM1yUkCDO99p2uJIjB/hynWSiorR5i2J1TMEgE9yL/ADxznc95lU06ZBqkQxAJ0L/EeW5gc9+uMXuyDn1qkDQTgYSLJ+Icqtaq1J6tR3N6Cgn1CxgaRG0EloHPFky4q1BNUFRyWbAdzue/LGZfI5fLAvpRCfibSAWPyuST8zgd+NEj9TRd/VBBhGA6w8H5GDfAdB0REo+tUCCAJPJQRJ+sYXPqdf1qrHKmDY9BcgN7ER9+DQqtFTTeNzuOo3wM8rYamY/CBGpQTzMxbrhFRqgXNAHT5Tr00hTPyUmCOpt3xW/FPEFRxTqCCZamQfUp2M/ZthxxXK5tVNaiaSmnLMhBOpRcw0jlNoP4YJzPC6HEKFOswIYgSyiDYw6E72OqOhk4vTAb1HRc9WqSYak9HNUqw1MquywC0Bag20kMbzNtx2PUtuKNlnQ1X15dxIqH4kIA+KB6lO87j1TOKz4hatl889SmoRBGlP2WQgTPOGM+3uMO+D8Rpup0oQjiCpvpbdlNo031DrB5jDPpwJ1CanWDzboVbnYMORJ5G4ZT1/q+KxmvCQpVFrZQjLuu4Kkow6HSdj09juMMw1by1VdCsoAlwWmB/Cwj3v7YDpcdqp/b0WQD/mIQ69zA9QHyOJMJGioWc+vmmGb4glIA1SEH7x2J6A7fI4R5zxXlRAV6b1GYABQGMkxcgQN9yRiwVaVLMIUdUdXGxjS3TtM3BxUfFXB6dGnT8tNKioAdK/DtBaB9uKUrSYOqStdHwCfcYqvpAQw7SA8AwOwO59/5Yq+Y8Gq5Bq1KlRpk62m3OBEDpbbFtzF4kWBm3L6demFXiHji0EBZGdmPpCj2mSbCB1wabnaN1RqU2mS/QKsZ/wA6lnGqIWZJAKXKxABEcjN7YdcRpVHAQHfmOgjYn78dcN40lYP5IhwNRWCDed7Rv0wFwTO1nNQ1UWmEIuCYO5MzzHXvipu3GiRtoODr4KClwhFaBTluZ5/U74zOcKQ2Cw2+oWP1xxxHxAZDUU83kWEgfWNz2/1ZDNGogJWJFwdxPIx+eG6hkodJJaEqy3EAFAZJIsSOcHtjMMlyqC2gfTGYEt4Rtqcpk3FKqEa6eapqbaqqU3t/9shh7w2LPw2olQF6bBgbKQbWGKv/APD3J8QRswmZzBc6gdcSGBIgqVBEG2m23zw14Pwipl8qKFWtJDEay5+A/CAT6hb6TiFVjIxrxCnSqucS06cqw1CDA0gkbT1/lG/bCTg7Zynmqwr6Xo1BqQqDCRAK33BF/qesT5fhaPQ8hKnw/DUWCUaSykb3WR7/ADwdUybvTCVbQPUUJAJH7vOCbx0tiYxKcxMJB4jySJ5QpGjSXzDUZSYLAgq+gRsAZiwt2wlPHaiep3Y0tvNp0SUB/vlgWHdRHvi0+IspQcI9Zivl1FKG0aidIBEXBmCPywm8T+EaedaPMdGEabkpa59ExsYkQdt9sO0sMXrdbWmxEcM4iKunySLMYqLteSQ4gEMeamOoJjFpyWYLKDpg8weRG/v262x5xS4HSyL0aIdzUqtBYNC2j0rzmLhuoH70YvfCcstNSFLkb+pyxk85Yk9ulhhXtA93RMTcySMrriGQp1VKOoYbjV/VsK8pQr0HVSGq0GsrFgWpHob6im1zJGG9aTYEAwQJ2nlPaeWBK9R/LUGBUIE6ZKgxeJvAvE/jiYdATtBOEFx6lWam9TKrT88rpLtvA5DkTyuRymYwXwitV8qm1UBahElVMgHpJ+6bbScL/D/DauXNVWYtSZi6SZKl5LAjkJM+9+eN8c8OGsRVWsy1kB0QSFAI2I6GBP47YbE2z80dvwiWyr5lAS9XLwzBkEamgkXYSQDvKnnvg3hvD0oLCABRyA3JO5JMknqd5vhPT4k75eQdNYOKRnk5IUkewMjfFgr0gw0m46den5/TAMhKTshXLgMxYMeQ2AFvTPvNzhPxjimhQ9RlogG3mH1NbYASSLzO9ha+GrUlLFxvsQD6SeWpdgR2+eEvFvB9PNEGoX1EyWG/tcGF/hH33wGlt3UqaDC34e8TJXbSHpMf4XIP+VlB+hOLPTACmoCJkR3uBjzh/wDZq6uCtRI1C5F45+kgqfYmDi2eIsnmKmXdMs5RgALAamGxCkxp9xir2U7hacLnvc5pkftWHOVww+EXG3W2KH4ircRUpWp+WlJbeXT9YjlrNtQjbTEX7HFo4zwlq+XekWgkDQ/RgQVbrMgfbgLw7n6hpGlUTRVQ6CIgEjmOUHe3fGa60XJbJ6QuUygzVBDWpGm+m4PxIZvBI2O8HeRacJM1kfIqMtFXdDE6QGdSNmiwN5HIQSJnDnw/lMwlXMmvUZwanoBsAAJ9I2Agge4O++A/EPhbVUOZyraK1mYEgSRG3IzFwcM13VbOPoi4AC+MpF/4vVXKNUroRKtqorY+wqEg4My3iDUAQ9N6S2fSr6gIgEqwBAnc+od74a5jhNLP0UequirEEjcMJDKZ3AYGxv7YpnEOAVco4IsRtazD8QRuMUa2m/GhSurPYZOislHNeTW9AJy7RrI+Gm5O4PQ21AbWNudizSh1ggG2kg3DDoRzxXOCVmqoysENPTNgQRq/ZiNMAgiZ6YbcFzGuksm66kJ7qSpP2TiDxBXY2HBIKnibysw9GuAqgjQ4MqVIBHqPPfoMPi6utoIa/uOR/mMLuI5WjW9NRJ3gizATyPMX2PXAWT4EcvVBo13WiRJpGDJ6CbCd7CcU6HDGCpjtGmDkIWrkWp5gVKY9BnV1HaLXmI7HBmaUVaf6ooQxIaIuL6ha0zvzxg4hQzPmUww/dYibAyJHfuJGEXDMiMnTqs+reAovMSBAHMn7AMUiddRGFMmD06GZVgoZJUWbAC0x92EvFOMokrRHmMOmw9z+G+OqlVM4oh3UAyUJ37MBv9YxmZyCKsAkDpA+/wDlhmgA5WcSR06LjhefzTUlJAJM/eexxmJspwrWgaSs7DoBYcumMwS5sqQDo1XpvC6RXzC1JaTNUJJRiQ8gDXtIJFiI3B33MVfLJU8xK2iqjESpE2hbEcjIkY64kx8sqK3kMYVanpMEm1m9JnaO9r4Q5Thy5ZmRXevmswBrcmNplyAfQizAj+EC+OPXO6drYwUyXhyZeUylIoXAEqPSsTDMTa0+5gYIr038pGWoaj0iC+mBrIswjlzOmd4wsyvEPJejlGarWJ9DViBZoLKGIi5A99idwTnFD+hJUbK0KlVnOsoCSLABmJMxIF95IwYM96aQB3Is8Io+d5jM7N8Ypu5KKebKv9RNok474VxOjV1mmwLK2ltQIYHpDAEdrYXrTpDRn6SNLr+tklj5Zg7EkeggGBy1Ym4rwvJ1DTzXkl6gKsjUp9cEFZixHcxbnjQN0ZOil4jwxKjpVcSaTeYIBJgAzAFzcC0dO2D+HCnpmmulIt6SvMk2IEXJ5Y7yVR2Sm5TQGEsrN6k6bSD0N+mOeIVQimN2PTf87R9mEMgQj7xgKJDJn+r47WqhfRMOoBj+Ek39jBHywtz+baiKMbGoof8AusdM/wCYg/LHXGeA0qzKzqQ4GkOrEMOYj5/fhQBuqO1hEcbrVFov5IBqwSgO0gWB9/fG+C8Q82ilSIkXE7HmPkcCcArBqYpsT5lMlGkyZWQCTuZHPqDiHPcPRqXkamEsXJRiCssWsRteR7YOBgrBk4S3xEUpVGdGhmZHNP8Ad06gG9jMXGLfSPmKrg7qGB7GD9uKVxbg9LL0My6rA8tfVuzEMWJYkkk7XOH/AIOzgzGSoHYhAjAbhlGk/dI7EYq4SyQpOMGE5pVdXJoHNhH0nl3xDxcVhTbyXRHHwl1Yrvs2m+1p5YKgyAII5km/yEGfqMZVoJUAWqqsJiGEicSGspCUkoeIsvUq+UKq+bOkrJ+ICTEi8YG4lSz1KoalKp51E/8AJ0qCtv2TF/n9DvibxH4fTVSqUKYDrVXVAi03n+tpHPGuNcRzNBlNGj5yMLqG0spk9iCsco3HfFBE4+qcGRIW+A8Vq1GrrUpGmqBY1ETqYEkGCRAEH54l4Rx18xlzVOXbWCVKenVqUwQJIG/WDvbEXAeK/pSuzUnplWggnc+43jYjlAwBxniWYy+YpstOcsQQQolmcmSbc+YHPUdztozEev2sQDlHZHjb1sv51KjqqFoNLUARe9zaQIMWnC3jOVz1RSy1hR0qSaaqHJ/xEb9gMN6eUVKr16ZceYJelp3brBEhuu3fC1OPZg5laVSj5VJgSCzy1tvhJVec3PLBGst9eKbaD68FlTjX6Hl6P6UWZ2sWVZOq5MhY9pAxLxPiIqUKh06qTIGRpBBJsBEyGBjDhsirhtcMGsQbgj7/AJ9cVk8KTL1XZC3lDSSgkjVa8b2mcZpBE7rbxsosvw5ZWm6uPQACr1FRiLsCUYDUGJ3ucMuGUBSpkD4dTEAmbSYj5DA5pVVEpVFSm0aTpBYarAhgQrLcX0zzvgjNt5aAbSAo9uf2ffgOJO6swAJZnMklUKXElX1iLXG0xv0jGZ0nTBMTY9hz/LC/hHFxVesBZUbSB1XrfqQfoMHV8szOh2TcmfmB823w0EG07JLmkXBJv9yMtVatKAoMMJ5He3Mc8GZnL6tBtF+dr9fbBnE8yKaMzAmBMDcgchhfwTiS1lY6ChVvhY8txH9cvnivU4XcKXS028pdxfK+UwqU/wDEBzG5B/DEGcPmaWDkc7bN9k4a8TXUJF7YTrTPlrNv5HFmnEqbhkhWHhldPKpwY9I5HGsIspx4U0CFSY5z9PsxmJmk6dEBUaF7FWUGQQCCIIIFx88A01C63AOpt9W9rAe09MFioIGm4mxH588cV0ZgdBAb9kkSoPUiRInljg3VxgKDLZQU11Ey1yZ5czH23741wPPVD5i1B60e0DdTDKY6wdJ7qcd8MqM9Iebp8wEo+gQNQJVo7WkYK0KrEjcgD3iY+/DaSEuCEJw3K+U1VRZC2tQeWrcDtqBPzxBkK8O1IUXFKmGfW0AEyTpUAyQATB/hAxzkM5UbMV1N6YRCloAJNQMJ57A364ZetbqFIk6gTBItGk7W2j7REFt8raBSmkAS0mI25T1EiRbvHOJvhRr8yoXPwrtf+e/P5jB/E3hQgmTv7fzwFVSwWbASx/r64m4qtFsCVBXyH6RTqKxjWIHbmsfMTjrgPEtYNCtaulmn9sDZ19xv/piTieWzAUPQ0nRcqw+MDcTMg9MTVshTzBo19JDqAwIME2mD2v8Af1OGb7uUHuBKX8azNHKM1dgdR0oxXoWUTHaRMX+uGtCmhXWIg3J6/wAumF+UzgrCvSrUtLoWRlN/SfgYH91hB7GcQZPMTU/RjRbyEpiH/ZIkrp68u8iZjniPFYaJd4pY5ihVCGKaiSeTBSCQOq235k264WeHOLDIZl8vWnS8XGytMAjsRE+y4u3EcjTqU3UEgEaSByBtb5Yo/jeqTVULl9RiTWETAMECBJAJBkkb98WounoO6SqARcNl6M9LaNayblSI/wD5nsBc9TiQwLAW2bttE98K/DnFv0iirKQGHpfnDgCbTsd/YjDNajfCRyuZBX5c8SIgwUmUHm6FQV6bByUKkMukbiNMGJ679MYiNqki33DBFfXpOiNQBUapieU84wJkqzVKau66WZQWE7W74U5yqNJhKfEuTq16X6moaRVgRpMFo6nudup33sfls7oFOhVrJ57LJA5xuQv9bHpafM5UFqZ1GFJOmJBkQPpvzwg8XcEDL562q04IYbwD+G4+fXDtMw0pjByENnqFbJVzX8x61GoQHDQY6REAEXiIB2PXDLj6eZTp5mkZaj+sBH7SGNX/AE3+uGVAitRUVRIdRI9wD9cLuF0KYp1KS1Fq0wWWAQYVhdWg7yThrtzshbst8Uy7nQyVGVgyjSI0kbmbTEA89scyxh6ZDkalZSYJMiTOweRsbX3GOQtVnf1KSkqv7pvJnmJEJN4g4kGaViSoIckB1NiLRflMCx5gCJEYGyput5ST6rBSBpHbcmdr7W6b3wk4tnZ1MZCgfReo7nDXi+ZCgKIAMTeIGw+p+7CHiXD3emwBWW/i32+zBYM5Qc6BCBWrTo+WxUBq7w56WJUT0m3zJwdxijVqBGp12RQoUqoBEiYNxvf7sC53hTVMvoaPMRQ0AyCQAGg9xOBuBcXIbyqpvZQSbOOh/i5z+eLAT1DULnmMHRS8Iqs6tTqtqZSfUd4NwTHQyNumOcpS8nUzQCTJ6AD+j9cF5nI+UxzIYBFsb9dw3Qc+5HbA4qLXQVEaV3j5c5g2w/dogOOEmP6TcrUsxsAo+XzwVxENoVdU1I0ySPU0b/eYwbmayosz7Ruf7o/HFaz2XepUVibyCoHK4+3nOLN6ikf0gwgxqX09LX3xmH1Sg0m32YzFO0ao9k4aFewM5JFtzONUEcM83RjKjmOoPbn8zjdEaiSuw9KzzI3P1+7CRuA55mb/AI8hAZRRSQX3AdgBKzYwLjHktaCcmF2PdEYU3EeDZjzvNoV9CMytUQiQYiSDBiQLi324l4vwvM1in6PmPJ5NKhhHVZFmH0vhp5rEaZGrmOUx904g4W1RFKVWl0JGoW1DdSP8JHznBu34SwYhZ+iaEFOneAFk7nqSeZ3OIuCEimmpidSrboQt4POYm/f2A+eymcLMaFSiV3CuGBB53Eg9eWF/CqgMNUVVro2kWvqWxA/w25fFjAYlOCCIVizNPU09P6GIq+TLI3cEH52wblaivcGx/r7NsQ53KOB6GC9GZSV+YBBwkZQD46dEv4hxWojotOlrVmCs+sAJLAXG7G+w6csDcRyVapVV6VZqflMPTsjqYkG17THTtvg+pkmAWWDtqUki1gQbDcAdLn3xFXztWnWQOKZoVDpRxOoNEhWG1+oN+mHbKJj+KzOUVNZakMWClGC6RIJUiSTygx/eONolOqrIGtMNyIkAwbyJBB+eOamUp06xzDHSSuidRg6mAWRMTeJib4iyfChRzFZ0UhaqIx6awWBPvEfXCwDlNdGAgOGeHjk6oFFy+XcGVLXRhtAPW+3z5HBqcRyzlkDoW/symoapvIKmCNvYxON0WrtXIPlikJ06Q2pjaNU2AF5joNpjEfEvC4YeZRCCurB9cCSQIhjvEfcMEm4y7x81gQ0QVWvCmvK8SzNC/luoZe5AEEe4JBjp2x6DTIvpYBjcjeJ7dP54rnBcvVfMNVrUxTKL5YAM6mnUSOgAPU74fVEJIGoj93TEjqDIIM+2HqOkjuCmGxjvUlS0iZJwqr0FrrVpa2X9ksjEMpsRcbcj3Bwc47k+8fgBisZvxJQy9ZyKVVvMK66iKSlhAMkgEx+707YRgJOFTAblR8PrVMlW8ivUL02Eo7EyD7m/ykxbri0+ej02llK7EzaIvN+mIK1Kjm6QJCVUNxM/UEXB+hwgr5kZOrlqCIPIcMrmP22KwT9sjoe2H97vWAkJ5naiVQachl2bpHQ/lhJw/h6Zb9JemAqTYDb0i8dtRIxYkoIqAIqqALBYAX5Dl2xVfEObo1KflU66hqbBiocSYmQYMzNz9uAwEkjZPIA00TLgtMRMnWvpaDvIk6h/eYkGx7xbBWWqCNfIiP8ACpbb3n7sKckFqIddOSBIcqD6SNQAbcQDtPLDDJp+ppgQf1a7dgMF6ZqqnjRtVFpJBJDenqDaOw/AYMznB1rqn65lASQQ5EnkSARM/gcd+I8p+raea7kWtJ+u2A+H1Gp5amY9QUAAmARy/wCnFATaI5UC0X53Cn4RTq0iq1SGMxMgyu0k7czfpBxGOA0i/wCtIfR+yBYgEQSefKw3nA3CHqN+kMxBKfCIsJsPfrfpjWU4ZVVhWFdwbFkYkhl5+kGBbaB0OHAgnMJCemNUFW4xSr1KlE02SkRADbnTvY/CQbgduW2AnrU8qITW7MZbTsR1gmBH1P3MuMZSm2ZV9WmRrKi5MWt77YzM5amxhZVgRqV4Mr2I579vbFhG2nChBzOvK4p0Uc+cpPquJmPl09sbUEFjpAIss7Sec4jzmTq1HIRtKqLaYv8APttGIMqHelVp1JJ0lQxETM/aCMaMappzCBq8OqMSWaoWO8MQPlFsZjKXEa4UAhWMbnc+9saxWXqUN3C9b4alWrWFVwaVGmCtKkVhidizT2kAD7RBwRlPENNqrUTrSoDZXEal5MpEgqfrY2xDkvEJ1inmqbZeqbKGOpH/ALj7E9jB7YcV8kr7qGG9+R7RseePNIzkevyryIlBZngKhv0qjbMD4uXmqd1bvA9JO0AY1meHLm1DJXqUmBlWU2kWIdTY9CDzGDKLX0AEEdjYd5/HAPF+D1qiuctWalVIJERpZ4trBBgG0kXtjDZA4nKnyK1VUrWKFlJEoTBHI3uD2v74SeIc0Ms6VrhajBKhvpDR6GYbwRKk+x5YKzXC87W0GjWpUgVGsPS1FT+1pMwSDaCOW+NZXICplxls0SzqNLHZiVNmHe04wABk+CcOmQ3ULjJ5kozesO1QyaYgbAfBO9ouTDbiMNctxynBAJF4IcFSDz3t9LYrfEcs2SpApUd6anYoTp3gyvwjlcFbzGJuC8Zp1/SjQAZKlTMNNiZIPqIlpmYtfBLcSFQ2uwVb6lUsAAI6xhTmUYH1MhpRLI6yQykQQZiOe0gjfpJwfOkkowupIVrRUA5jnI2PeYthswVrGPmOffCEFTmwxGFVKFehnlrUKiupUlSpEEdHjobEE/jfdTiooPQoNrfV6DVO2uBGru39c4ZcV4dUfV5Hl0qpWPMYSQADHuJxmWotUo01zIUVFIY6TbUpkEdu3yvjfZUuC54Tn3dqpA0qrmmnPVojUe3qkR/Dg2tmCRdR74CcqoCIRq6E8id+pkz85OB3yiCoNVIMYlX0yw6iQJXtfr0OAdcIhg1KKWtq/sypE3M2jnEb44VbaGTVBsWAYQNjJm8db/fjkMwX1wqg/GW087EgjfqDY3xw+YPwoGZj1sT729K/KTeAcCITIlbiBYbf1HLEdahTPpYBrEXFiDE7+w+zC/KZiorZk1QxWmQVGnZdCsQoE6jM8zywRlM5RzNJXpksjA9VP4EYNpGVgQ7RA8U4/lcnoRrSYC01mB1IGwvPUzacFZ7L0MzQswKH1KwMx3B2/wBcc8V4DQqUCiqoYSUO0E+3Wb9ftwKgqZavRopS/wCGK6A43VxqJ1coIHPmTe2HABAI1QnPwWuHeIMvUJRal0JQ6wVmPcXGFvizgaV1D00UVFv6QAWHL5iLfOMNeNcAp1ZdISpM6wb/AHgdp/0xBl8nXpjTUK1EizQQR7jY/KMEEA3NTxeLXJLwDPEUzteKbapsZOlrDaLcvh74Y8CrrTmjILAllIAGoG5EdjNukYR+IWbLVfMjWj2YciOYM87TOIqtYNRLUQAs6lcGChY7sN5EzNwQMVc24TsUgdaYOoV4zCJUBHPmCP62wqznDGeSXYt3W3y0jCvK8aIMP6oA9aAbGYLKOduU+2D8rxcVAQrqx5ibj5bg++EgjUIH/UrWRyYoGo5J9a6dMQB3vz+mFWRSojvrbzBbSSoBIvMxaf654fVahqLaxXl935fPFazlSrl3k+ukSY/eSbx0IHLtzxRvUpnBEobPZNquapsARpAlhYabmOl9oxB4sLqyVFY6BE7bqZGo9DbBeeqGtTH6PUGrnyaOgnY4G4Wj0VYVT6APTqNwOcnp0G/yjHQ3ABO2yg+CSOd0bmqxpozxIG8EDniHh1atUQs40kzoF7CNz8+2JcvnqdSmzoQ0T6RY2vziD0xBwvO1HqhmXTAJAmZFhJ/rlhQ3BkJyZIgrlcgeg+uMw8fMrPwz7HGY1wQtevTq1FaqlXRWU3OoAj6GcaWmFAAmByvjQq1JIvbrp+zEXmPE9Yj0/wA8cUrBpRDCbTjVMMptfvgc1WmI9xB/njYzO8RA33/LAkJrTCJV3+pvfC7OcBo1HFR6al1+GoLMPnvgpcxsbX2vv7Y5qVLSel+f3Y0rBpXFOi9NidQameUepT3izKfqO/JPxzgQdxXy2haiiGSBpdeYMdRa4vbaMSHxXldv0mjIMQXQH2uZGC6PFqLj01qTdIdT9xwwubmFiy7JSannQ5COdBRpZTOtbGIIiFBiHE2sYmcMMtnaiqfMukkK8HVA5usf9XMXIwTm8pTqxqgsLhlMMvQgi4wmrO2WrUlZ9VOo++0f3hsDqK+oRN5HPA1VpnVWE1/T6j7d/brgPMVHiw0LIGpoM+0N6ekt1FsENVUTI3H5YFfNTZfUdoQ/9zbL7b9sTCIELuptp0ggi5mIO8m1usgzPtOIKmX8xNALwYuGZWaL2ZSGA78/vmp5SY1QByRR6R+Z7npyxJW4NQqR5iF2FwxPqH90iCvyjBCxcAk+W4DXV1dqiWYmAssVvYu5djykjTsdsWBHcfCmroBEfXEdPhaL+3UMfvOx+sm+JaLBGOkwpG3Q/wAxH0PXBOdUhIIgJdSzwNWoGUrUYhmRt7ALI5FYAuCRPTFdzfBq+UZquTh6Blmo/u9dPP6fQ4uPE8lSrAaokXVhIZe4YHC+nQr07BkqjqTob5gAqT3t7YcGEBkcFVvjVCu7ZfN5QMSF9abFka8HrF+sFpw64fmatSiHNM0mNtLn6dYH54LCVyAqilTAH7xaOlgFH24DoVa/lkMFNZZFpCMb6SOgNva+MciFZhzqk/GDVXyfMYS1QKdIIABNxEkmRaZ+mDs1m2qJFNgTJBIuAeYtHfY4yrn2IAr0Kq6SGspcSOYKA/cMdrnUiER79UYbxzIGAZwnBwTKRpw41qT0qlpNrkgMN9JN4Jmx6kYr2b4PWyplNUdVkiP65EYt/FeENVT+1ZGW4VGIFuRiJxE3EvLpJ5pkwA0Am/cAW74ux5A79lz1GAnByN1ThxNDcqFbnpJT6gKVx3RCn4lMuxOu28Tc9REfTD3NeTmFsVkdOWK9miKXpZlYEiFuDbaSNvf5YsADpqoS4ZdpyrBwninr0OfWNwf2h1H5YbV8uGnvYg/j1xSNeqSIHqkkzI6Tz7TthtluM6YSr8nXpzmLjl29sJYQcJ7p1W6/CEV/MBKwCSo5xytuO2FpYZpSYZWpn4W2afsn7vni0isrreD35fPEehYk/TDhyUtMwq7luD6XDgEMLQDb/F19sNFyQQEk+o3Y9umJq+dRJiZHJRJ7YCeoGa7G142/njF0p20oUdXzGMqqaeUzMY3gJ0cGEqLp5SuMwEZ9YXsGXqHyWMmfVef4jiaox1qJMScZjMceyYjJ+aJ1HWb8h+OJ6qjyjYc/vxrGYdc7tR8kOigstuf4HAnER8XuBjeMxJysz3/XK8f/ANqNFRXQhQCVuQBf364o2ZF/ljMZj1/Y/wDzavO9s98riY2t7Ykp12X4WZZ3gkT74zGY6iuRpIKv/hLO1DlSDUcjzFHxHY78+ePVKCgJa3t8saxmPF9q99e9S/8ANq7oHEz7jGYzHOi73lvMbDAp3OMxmMUaeixcQMcZjMKrN1UZY3xjG/0xmMwQqrhT6sbU/fjMZhws5QZ3bAFIbHmdzjMZhxqov91RcQyqM10U77qDhHxGgoUwq/QYzGY6G6rzXDCqqm6/3o+XT2wbRUantyA+V8ZjMVemp7JvwQ/qvZjiTNMdLXOMxmIfyXUPdCAqCBTI3LGT1sd8RuoNUyJuR8untjeMw+yDtPBcMb43jMZgo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604" name="Picture 4" descr="https://encrypted-tbn0.gstatic.com/images?q=tbn:ANd9GcR0xKRYm0RZBCLkSXMhU4K8S3gkofw0gMSyPmD70aJkvrTJUZTA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71800"/>
            <a:ext cx="2628900" cy="1743076"/>
          </a:xfrm>
          <a:prstGeom prst="rect">
            <a:avLst/>
          </a:prstGeom>
          <a:noFill/>
        </p:spPr>
      </p:pic>
      <p:sp>
        <p:nvSpPr>
          <p:cNvPr id="25606" name="AutoShape 6" descr="data:image/jpeg;base64,/9j/4AAQSkZJRgABAQAAAQABAAD/2wCEAAkGBxQTEhQUExQWFhUXGR8XGRgXGBwfHhwbHiAaHx0fGyEeICggHx4nHyAgITEhJSkrLi4uHB8zODMsNygtLisBCgoKDg0OGxAQGzQmICYvLDcsLC00MjQsNCwsLCwsNCw0LCwwNCwsLCwsLCw0LCwsLC8vLCwsLCwsLCwsLCwsLP/AABEIAMIBAwMBIgACEQEDEQH/xAAbAAACAgMBAAAAAAAAAAAAAAAEBQMGAAECB//EAEgQAAIBAgQEBAMEBwUGBAcAAAECEQMhAAQSMQVBUWEGEyJxMoGRobHB0RQjQlJi4fAzcoKS8QcVJEOishZEU9IXNGODk8Li/8QAGgEAAwEBAQEAAAAAAAAAAAAAAQIDAAQFBv/EADIRAAEDAwMBBQgBBQEAAAAAAAEAAhEDEiExQVEiE3GR0fAEMmGBobHB4UIUI1Ji8TP/2gAMAwEAAhEDEQA/ALBms7RVT6wYEnTB5dsQWOx+y334QZDJ+XTSmQRpVVj2A/HDkIZNxA7nHzjzBwvrqYMZUvljmT9mNekGxNuh/liM5pAQupC3QG5+U4hzXEUT4qyIehYA/Qm1sJJKbATFKlrA/O+IGYC8ffgSjxOlUladZGeNUKQTA/CcCcX4xQoMFr1NB3A0m4+QwQHExCMtAklNvNH7v3YykTPwj2t+H1wj4f4ly9dxTpVZaCQNJFh3OB+JeNKWWqNSdKhYb2UA+17jvginUJtjKXtaYF04VrEmQBbn0xFXqFecd8IfDnitM07oiMpVdV2F7xA74Tce8Z1aFQo+Vt+yxcwRyI9I+mCKNQutjKU16bW3ThXZb31ifYnE6KhMmoQYgwp74ofhbxW+Zr+W1JUGktIY7gjv3xH4q8TZrK1zTCJoIDIxUnUp76t5kYP9NUvs3SH2hhZfJjuV9bQdyxHYfzxz5SEftD54894B4yrPWAzBVKMGSFi8W62nEnHON5348qdVI29KElCOu8++CfZnh1pPksPaGltwn8+C9CVkn4frP54mpVV5Iu/T88eY+H34pWqI7MwpCoNerStgQWEQCbHkMWXxbwivmKafo76HVjILlQykc45zthXUbXhpcM/RYVbml1pVsdgbwPlgdq4VQWAEcyYGPF8zw7OU71PMW8SS33z9uLBQztTPUjla4mLpXE2YbB+R/r3xV3s0ZukbpGVSem0zsvQBxuio9VWkpN4Lr+eCM5xFFQVHqKqWOqQBB2v3m2PMsh/s4Z2/WVwoiZUEk+0kY9A4hwunWy5y7aghULIIB9JBBmN7DlidRtNpAa6eUzO0MlzY4QFbxVk9UGuvuFYj5kA4l4dxnL1y4o1dWkAn0kb25jFZzX+zVSwFGo2kxZxJ5zcQIwjPAMzQYqmtPVc3CkCRJ6jp74sKNFw6XZ+KTt6zXQ4KzcS8a5elVZGWqXQkGAsT2uLHee+Ish/tBpPVp0xSqetggMi2ogDriTL+FqeZ0tX/ALTSAXX0yBYEgiLC22C8j4bylASaep0lvMYk7XBAFre3LA/sBuQZQJrudgiFLx/xN+i0wz0y2pioAMcrTv0IxU8z/tBdh6KIB66iR/2jFuyuby2aSFCVqaHZlkauwYdD9uIuIeHKTKfLRF/d0iw7WwaRpDD25S13VSJY7CByHGBmsuSCEqQbGTBExO0iY+RxS6/izNNHpQc7L+ZOGdXw3VRw1goOoRfD7K06TrDjUQoEiLW9txi47OmZiR9lCalUAXQfukPAjm6j66wikVJFlFztYerHfiPJZhzT/RyQIOqHC9ImSJ54b8ZrmhQd0F1AgHmLA7dsJ/DnGjXLippQiIibzPU9sYOcf7jQICzmtA7JzjJ3/fyVYNLMTDPUEWPqP54Ly3EhTUIwZmBmd9+snFqzOXVgxVQWN5k79pMYTVOHhTdYJvfFhVDhkKf9OW5aUrPB3cl1mGMj54zFgp5QwIKjtjMbtncrf01PcK5VaIAaqarkD1FQFG14uk9t8KHzOX4h6KoAY/AQdLA9O/0I7Ys+WyTMxphfiHqDC3ee2JU4TSpPKhVK7kCAORvbHmXxnfYr1YB6TpwqtwPwQmVqrmHr/wBnJhlAABBHqJbv0wz494by+dCvqYOBZ6ZBDDv1A97XxniLi9ZCqUaKZmnU9LaWkgnk0Wgjnt17jZOnWybClWCJlRq8tywME+oJM7ATuAbYpdUPXOdtNFK2kP7cY/KT1+BVOH/rKDMzn0k6QbG9xJ6dcNOE5qtmVNLN0EdTcGAIjqCbe4viyU6iPTkaTqAIadxaOcYizFWlRptUIMIJYgEmB2H4DE3VS7UZ53VW0w3u+iU/7tymSpmsKWmBDMpZiATe07dY5Ynz/CMvnFVnCsYEMoIaN/iHvsQd8JUzVTO1T5VdRlGBV1qJ8JIuLC4IvMmL+2B2y54QxuK9Oov7BIgr2IImD12xQMd/l1+sKRqNmLej1nuUfFfB+l9NFfRzZjswJ+e0csWThWSPlik51qP35Yz8/fDahVlRrHxANt15Yg41nXo0Wq06fmaQCVmLcyLG46Yk6o98NKu1rWSQEJxjPHJ5c1Ep6gkSq+m03IgHbEXh/wARU85TkrefVTJBi9jcXB9sKuF5Gk1X9MzFNkFT/kkggyLm8bj9k9zGIuN5Q5aqtXIUWOtGUqVLxcG0XH8sUDGEW/y5/H7XO5z7rv48fn9J3xrw4tbS19In0gRYxEn8vsxJwng60/gQqvO+/wDX54lTiYoor1mVNQE6jENEkffgk1Gq0mNFxLLqptaOo33GIEuiDp9FdrhPx+qG4txqhlYWoxQsJWATPKee2K1wTxq6VTTzJ1zU0rUQKF07AwN5N/ng6nla5peZxGmj6DqRSFOn5rYz+7fEfEno5mm7ZejTGZpsHU0z6iJHqibkf10xdjaYFpE8nyKi8vJDgfl5q3ZvJLVWIE33+zlBwtyHB3ggAIF+U77QNsR8CbNLQJzRmrqLfsfDAgem074I8McfTOK709UKdPqAF4BsJPXELXCdwN9lUVNNp2K68QcU/RaHmaWbTCnTFptMWtMD6Y8+fjT5fOtmNLNrpw6MChkwZAvFgp+Zxbqfh+omaq1/PdklmWnJsCLgzuBeAO2OMl4loVUNEoVLgq8U5+K0yJ67nHRTLWg4nlRqNc+NjsnXCs8lXLJU2LqG0zdZ7++Jc0moBrztfrbnio8G8HijWXMCsHjUAoXeQRc6vniXxb4jfJ+URSDh5EyRBWLbHcH7DhBTBfFMz60SPdDLquPqnuazSqoLEIAblmAE/P7sV7N53MtmAtE0v0YgFqjEaY2capgn22kbYY8YyaZmiUcnS2mGSORDWPQ/jgTifCvKoaKKkKQIAHe++/frgttBzqqBjogYH54VXzXDs7w+mxpMq02bcNTe9wNp6YtXAvEdLMOKdMsHCSQVtyBvJvfAtGnUqU28+nqWBKprYyNthY25Y7pZbKZQ+dHlk+jUSx3vH2fZiznh4hw6vhupNpupmQencHbyTriFQhCUC6gOdveABviu8f8AEAoMimkX1yRp6i0bY3xvi4akKtGsCgZUdRGxYA35WOJsrnKVZQ6hX0k78iYmOfTCtEAFwkLGCSGGCVWcnw5RUd6zMFdjAEwA07jnE4F45wNFp66dTUCekdd7z9mLFxTKuJqKPSLzIIAPYme2FmRy1RtYOkg8ja/L5Wx0tqH3pUXUGkWwgODcaJNOgU5RqnovSO2HdWkGHqk/M4k8hKVPUVUFFliqibC94k4qvHs8uY0+XqAWZm0zER9MMAKjpbgJXE0mQ4ydh8FaEpiBbGYQ5XxGiIilXlVCmI5COuN4U0X8Ij2inGq9W4nxRKQmpVVCbKWO5joIJwo4H4jV6jUMyqrVJ0qFBK1EIsVN972P54XqtXOVfIzFGi9AG1ZCee2m5Ifre19+brN+D6dFRVywArUx6FBkNy9U7mCeYxxBjAIdr69Fdjqjpkacb+H2K7ynhyll1qnLUvWwsS88x6RPwj+umN/7sFZNNamdJMwX5iRNoPbHHA+MBgtOswGZ9WqnBGxJ9toO+OOPcZpqGormBRr20ysgdJ1CCDtN/rhCHl2defz3KoLQ3GnH471BxbMUEpNlUr+TUVIQElYt6btYg254I8PcaSsqJq11RTDVFZTvADco+Lpgbw9kXqOlTPin5ig6GCmVHUwYM8oFvnjvj3hXQNWQc03IIc6mEgwRBvH2YctZFpPz+Pkp3vDpj5fD7SjuI8Jmkq5cU6OlpAAgRDSINiZxmRyhSkRW01I9QBUd7CfT7fIYC8McaFZRTh9aIgctBBMRIMk7g74Dz3EP0yscuozVNqbep1t/mGxU7g/Mc8Ja6SDsqSIkbpTx3jy5ynUpUqdalUpAtqiNOncPBsDtHX2xZPD/AInGYZ1CmnoUG5EHfaMNMjk6enQ9xEMzCWblc/tdMJPF/hBGBegQoVTKaLGJMyNrWw4dTcLSI4UyHsdOp34TTinC0zOnW9T0kkae8fl9+IcrQSgoUEqoHMgCee+2FvhPjLVT5JQL5dNYYMfVFr9+eOuLZCtm6jZQ5Z9BhhWVrCNiJETuNO+/K+EsdNjjhPcLbgl3HKearGtT8qnVy5QsjAwRFxG5LgjpB7ThTwPxPWy3l0nUPRX0zB1qva8GOkbWx6BwfgP6Iq01DELcg3Mnn/pgjj3BRmk8soEmNL2JG3OfqMUbWZFpGPWVF1Mzc12fWO5R5bMU6tM6WWqhkWAIO/MW3xCmQp0y7LSCQJ9MgWEmADiv8EpZ3LVKVDyj5Goy2g2Bk/FMfEe++G/HVzpqUhltJRp1lgCFjn1uLQOmJOp2utBwVVlWW3JPxZlz7I2XzMJT/tFhheZUi4PKJnl74q1X9Kyxfy2q0kZyTAKgmTt3jHo2Q4ItIEIoRZLEDmSZJ9+V8O83kKNenoqIIF5LEGbibEcjirK4Z0/xUqtKRO/I9fZJuDeIKWaZ/JLSkatSx8Uxv7HBeeyyn4TA5x87QRH15Tio5nwjnKNWocpUSmjGx17gTEggkxPMYsfE+FtXoCmKxpPY+YJMxuDpgkHE6jGNcLTg/RUpvc5pkZH1SDjXFaRepkSKiVGXSpVbDUAVYQZgWm1oOFY8EZg0UUP5japaWMAxA0j633M4uWR8OikAWqGq+xd7sRyA5hexJ3wwytJ6bWc6Z22+t74cV+zwz/pU3UBUy7X8Lyqrwl8hUPnhtLoQNFxMgjeNo9749A8O58PlqbyYYRffci/e2GHiPh1PM0WRmOuQVJuAR1i+07dcU/J+D3pVEcV/SDJRdUE9LkdtxijqjarZcYKnTY+m6GiQrDl6ZYv6gdTTtpjtuZ9zio11rZxalKpTFOmjxqFyWUkWG8Ef0cWPjHAUzBpku66CSdH7QIFiZ6jfuYjBLIFBVQZjtP34Rjw3O/2VarHv6Yx91U+EeGdNOsCC1NgYsYOmZ2uCDz7c8VzL52plVKoggnVJmxgAx9MX7Ko1NCkEgSZbf1SSbdzhdxLhtOrALMNMiwH52+3HSytJN2QVzOo4FuCFKro37QYEciPwwOtJKUtOkNY6j9N8BcP4DSo1PMUvNxcrF/YTgvieUp1k0VJKyGsQDInqDbCEAGAcKzS4tkjOyT8TzlU1mUEGhAGwOoEDUJ95GDsrwVKiAqVgW3A+UY2mSpIICHT01D8sYoVbKCBv6jJ+7FrhGFA0yTlJ81wqmrsNQse/5YzDZghMlBJ9/wA8bxTtFLsQrrkMvTo01p0U0qO9yepgCT3wflcyVGwPcz+eEKcQZbeRVMC5Cr3iJbEicWP/AKFc9RCD73j6Y8stcV7ALIjzRrZSmaxrhAtQ2LAtzEbao+zEtXLI7LUakjMtg5BkT88CZTiyMwV1akxkAPp9UbxpY7d+oxLnuJGmwUU/MEfEtSmBPQ6jI6/I40OlboAwi6qSLBQN56+5OOlzrgbz7qPywpTi1Ug/8OJH7LVqd/aOvI4w8UqkT5VIje1fYc9XoBt2HvtjWH0Qtcz0EbRporStNVJ30qoJ94A/o4OTMsbbnpAwjfilYGfJosOorG3Sf1fy+mMHFsxNsvRg/tecxFuRinY/kcAscf8Aq1zePonrVWOOhWcbFtupwgHF8zJHk0BBsfNeD9Kf2GD9QTyOK5oiTTy6t+6XqWPT4I+e2B2bvRQvbx9E9ZiYxy9VhaT7XthE/EswFBjLz+6fMBHaebcoi5tjmvxDMyINAcv7OoTzNpYTtsL8+RjdmeVrxwrAHJ3+/HYY4rL5/NWPmUgDYzQcHYmwNW+1xvz5HHTZrNSIrpEgGaDA3sI/WXuQItv2wOy+I+vkt2nw+3mrMrT3/r2xoPittWzI0nzrSAwFEAwTA06nImeRnn7HKiVxpK5irYgENTpEGdosLz1394B3ZfH7+S1/wVlVjifzW7fTFVepmQy/rnAMqR5VINO4jcWg2+fI44Y5qVjMVQJgjyqe0HY6Ym3PlON2XxH18kC6f4/bzVrM+3PELSOk4q3EXzFJPMOZrQpEgpS9QJi3osZI33vtgvh/iajXDLLU2iwMBj/dibjGNIxIyi14Bgp2ZOI2He+K+Ms2pgz5hz6WVtZELER6QFPqDctoxpMu4dh5mYaQGA1sIEQRMXvftIxuzHKe88J7UJ54HrCQRv1woq8Pqlh+szAXSZXzH3nctcf4RHW/IbNcLrSsVMwRcFRUY3sQSY2iR7xigYOUpqHhOi5B54E8l9UiThLmOEvYzmLG4FZyDM73kAGMD1sg0GBXBEfDWe9xO52jfDtY3n14qTnuzj14K0U6bhHZlOkKSSR0g88L+IUQKjHYbiehvhFmsmb+mrdSP7WoRtub352wEOHLUVaioGBHPUReINzPUYsGtjX14rll92nrwTpqoBt+GODWBMSIwgbhEEkUwQ38NlgbfX78cnhsElaYMm/ossDr0tt1OKhjeUL38J82YAkFlHuR+eBqucTm6f5lwqThxuUQXIkQIFoJH5YxsowuFANlNgLCb7b3wQ1vKBc7hMDnKX/qJ/mGMwsCv2+gxmGtCW53r/qsY8d5TYUKh5gAjDPgvFjmifKyJ9IuWqhRB5bb/wA8U3wn4XepnKSMp03dpBHoH5kgfPHtuUyCUh6VCINgIA9zjn9oFKnhon5pvZ6lV4l5hVivw/MVVKjJosxd8ztG0aVJBHIg44y3CM1l1CplKDnc6azAk/4kj5THth9U4tqJNJNaqYJ2BjfRPxR125T0Y5DPpUX0nUBupsynoQbg9sc1+0ffzXS68ZlVGm2eNjw2mJnespF9+XPBCDOkQctl1jm1ZjttspM955YuFSiGEqTbkCcV/jRzisPJp0mQizl2t2Kjf640ydB9fNBrycShUy+aaJp5VYuCHqMQew0r7b8+eNtlc3OpUypO13qD/wDQz+H1xpcvnGAJ8sH94NUE+wLSPqcGcKpZoOwrGl5cenQXZiepLbCOUXntjGBwmJPKEGVzfJcoCbkzU7fwiek25Yz/AHfmIicslogU3Zf+8W5RGIs1UzrOxp+SiTAV1cse5KsIk8htjlMjxAnegP8A8lutmqSPpjDvCJkaqZ+G5s/87LAc/wBQ5++r1xFU4Nnz8NbLEdTRYfZrPviTKZPPJUU1atI059QUeoiDA3J3xvNZbPs/6qpQ8s3BqKRHQQDy6/6YIOdvD9JSJEyfH9rgcIzQF8xTgxMUBM9vWefOMdU+CVluuaqSRBDpTZfkAoj64jp5bPG36TkiwMEAPY8gYbERyeeUnzEyYU/tIjG8+4IPexxiDyPD9LBwOM+vmiqnh13nVnMwOY0eWo+xJj54z/c9cKVGcPYtRQt84IB+mOuCitUSslWsA6PpVkUQBpU+oMDJv/riN8hnRZqtAk7emr9y1AB9MCToSPD9LR3+K6HCs1f/AI1dh/5dP/d7Y0OC5m851h7UaX3EfjjHyFUgghFqGwakkexuxJ+ZHPBfAsrmVBOZqo+8BFj5sescgPmca7E48B5Ikd/j+0OvBaxEHOVvfRR59fRfA1PwUoqmsMzX80mdcU46baI27Yc5jPlv7EBxzefQv/uPYfXANbN1kPpYVGiTSIgsBuaZ2nsZ6WnAD3aD8LdnIlRVOB1Y9WczEjoKY+o0Yjbgjn/zmYBHMeXH08vDfh3F6Vf0qfVzRgQ6nnY3F8TZvJF1IpPpbdWiYP8AEtpHzGBLgf0jLYyk3/hskevOZo+zKv8A2oMRN4TWP/mc3b/638sctks+G0Gtqk2ZaQj5+qw+U2wySmlVSqZliymGZGpsQf4hpIHTrikkbpAGlIn8HarjOZocr1J/DA7eDhF83mTHPzIw84Rw2rSL+bVNUk+iCYAt2BmbR2thP4irVqj6ctVCKtmMTLTcT0GGDnTE/NYtbEx8lAfCwBk5nMtAI0modu8XjC1vDtFBpU1VA5LUaPoDGJaXCs+//mXjqQAP5/IYkPh3M7vniP8ADI+1gPsxa7/f7qIZmbPsoE8NU4u1UjlNR7398D1PDNITD1VH7usxgyr4eriIzbMJEx6SBzPOcGcSyLmDTqaRz1H8d/lgXOH8lQMYdWJC/AKInU1T/O2B6nB8t0f3Jb8sNTUp0jqqVlnmJJ+kk/njv9Ip1B6agg84B+3Dhz+ShZT4CQjhlHlRnvqOMw7PDXNw32j8saw155S9m3hen5nM6ASFLMdlB36b7DaThRm/gDZuGk/AqsVU8gQJk8tRtMRGGCosyROkWnl1wtqmrIFNgzMPSSDpVf3nE+puwgc8eYCukNAUOdzekFQA+oeikCA+21zYc9XfthRwvOrUZnCuKyfq6gB/WUypkahMODcSbG1rWm4pxb9AqofKeuCw86pFwDzkCJ/hsNhvhdx7wyMqcznlrOSx10wqmQWgt5k8vsvtyx0U6YjO+ii+vDoGQNVccpxeGQVCFLQUcWDEj4SJs3bmNumHFRpuLHmBz+WPN/D/ABVK0CshmY0sJC6rSvOLx1E2O8XB84KagFalQraVEkgbGCRJjeJM8sSe0tMFOAHdQQ2a8NFmarRzWZVyZCmoWUfw6G3XthcniwUJTN06lNxaysQe4NzHO/24snC+MUq0+WwYrYqZBHuCARg3N5dXW9x9Y/l2wZ/yCSYwlPDM4mYo68uSQ0gEhgZBgzMGJH9b4Cp+HCtQl8zXYvSZWvpCzEFNIADAzeMS5GsKFdqLEIXOukdlcECVHLUGkx0OD/EFGpWpvTpOaTkWfpPSOeMDacYCZ0k8pXwLhFXLsyvXNWnHp13cNzk81+f0xNxLhH6QsGs6pzRDp1Hu28drYF4FrdauWzNXXVUlS0AFkYCCLDr/ADviPNcNqvSp0FzNRGVNNRlAlzEbkFlM+qReD3BGJ6pJ+f5TgdMAKT/whljlvIVNCl/MkGWDjZpMmYt8yMd+HfPoVKmWrM1UBNaM1yUkCDO99p2uJIjB/hynWSiorR5i2J1TMEgE9yL/ADxznc95lU06ZBqkQxAJ0L/EeW5gc9+uMXuyDn1qkDQTgYSLJ+Icqtaq1J6tR3N6Cgn1CxgaRG0EloHPFky4q1BNUFRyWbAdzue/LGZfI5fLAvpRCfibSAWPyuST8zgd+NEj9TRd/VBBhGA6w8H5GDfAdB0REo+tUCCAJPJQRJ+sYXPqdf1qrHKmDY9BcgN7ER9+DQqtFTTeNzuOo3wM8rYamY/CBGpQTzMxbrhFRqgXNAHT5Tr00hTPyUmCOpt3xW/FPEFRxTqCCZamQfUp2M/ZthxxXK5tVNaiaSmnLMhBOpRcw0jlNoP4YJzPC6HEKFOswIYgSyiDYw6E72OqOhk4vTAb1HRc9WqSYak9HNUqw1MquywC0Bag20kMbzNtx2PUtuKNlnQ1X15dxIqH4kIA+KB6lO87j1TOKz4hatl889SmoRBGlP2WQgTPOGM+3uMO+D8Rpup0oQjiCpvpbdlNo031DrB5jDPpwJ1CanWDzboVbnYMORJ5G4ZT1/q+KxmvCQpVFrZQjLuu4Kkow6HSdj09juMMw1by1VdCsoAlwWmB/Cwj3v7YDpcdqp/b0WQD/mIQ69zA9QHyOJMJGioWc+vmmGb4glIA1SEH7x2J6A7fI4R5zxXlRAV6b1GYABQGMkxcgQN9yRiwVaVLMIUdUdXGxjS3TtM3BxUfFXB6dGnT8tNKioAdK/DtBaB9uKUrSYOqStdHwCfcYqvpAQw7SA8AwOwO59/5Yq+Y8Gq5Bq1KlRpk62m3OBEDpbbFtzF4kWBm3L6demFXiHji0EBZGdmPpCj2mSbCB1wabnaN1RqU2mS/QKsZ/wA6lnGqIWZJAKXKxABEcjN7YdcRpVHAQHfmOgjYn78dcN40lYP5IhwNRWCDed7Rv0wFwTO1nNQ1UWmEIuCYO5MzzHXvipu3GiRtoODr4KClwhFaBTluZ5/U74zOcKQ2Cw2+oWP1xxxHxAZDUU83kWEgfWNz2/1ZDNGogJWJFwdxPIx+eG6hkodJJaEqy3EAFAZJIsSOcHtjMMlyqC2gfTGYEt4Rtqcpk3FKqEa6eapqbaqqU3t/9shh7w2LPw2olQF6bBgbKQbWGKv/APD3J8QRswmZzBc6gdcSGBIgqVBEG2m23zw14Pwipl8qKFWtJDEay5+A/CAT6hb6TiFVjIxrxCnSqucS06cqw1CDA0gkbT1/lG/bCTg7Zynmqwr6Xo1BqQqDCRAK33BF/qesT5fhaPQ8hKnw/DUWCUaSykb3WR7/ADwdUybvTCVbQPUUJAJH7vOCbx0tiYxKcxMJB4jySJ5QpGjSXzDUZSYLAgq+gRsAZiwt2wlPHaiep3Y0tvNp0SUB/vlgWHdRHvi0+IspQcI9Zivl1FKG0aidIBEXBmCPywm8T+EaedaPMdGEabkpa59ExsYkQdt9sO0sMXrdbWmxEcM4iKunySLMYqLteSQ4gEMeamOoJjFpyWYLKDpg8weRG/v262x5xS4HSyL0aIdzUqtBYNC2j0rzmLhuoH70YvfCcstNSFLkb+pyxk85Yk9ulhhXtA93RMTcySMrriGQp1VKOoYbjV/VsK8pQr0HVSGq0GsrFgWpHob6im1zJGG9aTYEAwQJ2nlPaeWBK9R/LUGBUIE6ZKgxeJvAvE/jiYdATtBOEFx6lWam9TKrT88rpLtvA5DkTyuRymYwXwitV8qm1UBahElVMgHpJ+6bbScL/D/DauXNVWYtSZi6SZKl5LAjkJM+9+eN8c8OGsRVWsy1kB0QSFAI2I6GBP47YbE2z80dvwiWyr5lAS9XLwzBkEamgkXYSQDvKnnvg3hvD0oLCABRyA3JO5JMknqd5vhPT4k75eQdNYOKRnk5IUkewMjfFgr0gw0m46den5/TAMhKTshXLgMxYMeQ2AFvTPvNzhPxjimhQ9RlogG3mH1NbYASSLzO9ha+GrUlLFxvsQD6SeWpdgR2+eEvFvB9PNEGoX1EyWG/tcGF/hH33wGlt3UqaDC34e8TJXbSHpMf4XIP+VlB+hOLPTACmoCJkR3uBjzh/wDZq6uCtRI1C5F45+kgqfYmDi2eIsnmKmXdMs5RgALAamGxCkxp9xir2U7hacLnvc5pkftWHOVww+EXG3W2KH4ircRUpWp+WlJbeXT9YjlrNtQjbTEX7HFo4zwlq+XekWgkDQ/RgQVbrMgfbgLw7n6hpGlUTRVQ6CIgEjmOUHe3fGa60XJbJ6QuUygzVBDWpGm+m4PxIZvBI2O8HeRacJM1kfIqMtFXdDE6QGdSNmiwN5HIQSJnDnw/lMwlXMmvUZwanoBsAAJ9I2Agge4O++A/EPhbVUOZyraK1mYEgSRG3IzFwcM13VbOPoi4AC+MpF/4vVXKNUroRKtqorY+wqEg4My3iDUAQ9N6S2fSr6gIgEqwBAnc+od74a5jhNLP0UequirEEjcMJDKZ3AYGxv7YpnEOAVco4IsRtazD8QRuMUa2m/GhSurPYZOislHNeTW9AJy7RrI+Gm5O4PQ21AbWNudizSh1ggG2kg3DDoRzxXOCVmqoysENPTNgQRq/ZiNMAgiZ6YbcFzGuksm66kJ7qSpP2TiDxBXY2HBIKnibysw9GuAqgjQ4MqVIBHqPPfoMPi6utoIa/uOR/mMLuI5WjW9NRJ3gizATyPMX2PXAWT4EcvVBo13WiRJpGDJ6CbCd7CcU6HDGCpjtGmDkIWrkWp5gVKY9BnV1HaLXmI7HBmaUVaf6ooQxIaIuL6ha0zvzxg4hQzPmUww/dYibAyJHfuJGEXDMiMnTqs+reAovMSBAHMn7AMUiddRGFMmD06GZVgoZJUWbAC0x92EvFOMokrRHmMOmw9z+G+OqlVM4oh3UAyUJ37MBv9YxmZyCKsAkDpA+/wDlhmgA5WcSR06LjhefzTUlJAJM/eexxmJspwrWgaSs7DoBYcumMwS5sqQDo1XpvC6RXzC1JaTNUJJRiQ8gDXtIJFiI3B33MVfLJU8xK2iqjESpE2hbEcjIkY64kx8sqK3kMYVanpMEm1m9JnaO9r4Q5Thy5ZmRXevmswBrcmNplyAfQizAj+EC+OPXO6drYwUyXhyZeUylIoXAEqPSsTDMTa0+5gYIr038pGWoaj0iC+mBrIswjlzOmd4wsyvEPJejlGarWJ9DViBZoLKGIi5A99idwTnFD+hJUbK0KlVnOsoCSLABmJMxIF95IwYM96aQB3Is8Io+d5jM7N8Ypu5KKebKv9RNok474VxOjV1mmwLK2ltQIYHpDAEdrYXrTpDRn6SNLr+tklj5Zg7EkeggGBy1Ym4rwvJ1DTzXkl6gKsjUp9cEFZixHcxbnjQN0ZOil4jwxKjpVcSaTeYIBJgAzAFzcC0dO2D+HCnpmmulIt6SvMk2IEXJ5Y7yVR2Sm5TQGEsrN6k6bSD0N+mOeIVQimN2PTf87R9mEMgQj7xgKJDJn+r47WqhfRMOoBj+Ek39jBHywtz+baiKMbGoof8AusdM/wCYg/LHXGeA0qzKzqQ4GkOrEMOYj5/fhQBuqO1hEcbrVFov5IBqwSgO0gWB9/fG+C8Q82ilSIkXE7HmPkcCcArBqYpsT5lMlGkyZWQCTuZHPqDiHPcPRqXkamEsXJRiCssWsRteR7YOBgrBk4S3xEUpVGdGhmZHNP8Ad06gG9jMXGLfSPmKrg7qGB7GD9uKVxbg9LL0My6rA8tfVuzEMWJYkkk7XOH/AIOzgzGSoHYhAjAbhlGk/dI7EYq4SyQpOMGE5pVdXJoHNhH0nl3xDxcVhTbyXRHHwl1Yrvs2m+1p5YKgyAII5km/yEGfqMZVoJUAWqqsJiGEicSGspCUkoeIsvUq+UKq+bOkrJ+ICTEi8YG4lSz1KoalKp51E/8AJ0qCtv2TF/n9DvibxH4fTVSqUKYDrVXVAi03n+tpHPGuNcRzNBlNGj5yMLqG0spk9iCsco3HfFBE4+qcGRIW+A8Vq1GrrUpGmqBY1ETqYEkGCRAEH54l4Rx18xlzVOXbWCVKenVqUwQJIG/WDvbEXAeK/pSuzUnplWggnc+43jYjlAwBxniWYy+YpstOcsQQQolmcmSbc+YHPUdztozEev2sQDlHZHjb1sv51KjqqFoNLUARe9zaQIMWnC3jOVz1RSy1hR0qSaaqHJ/xEb9gMN6eUVKr16ZceYJelp3brBEhuu3fC1OPZg5laVSj5VJgSCzy1tvhJVec3PLBGst9eKbaD68FlTjX6Hl6P6UWZ2sWVZOq5MhY9pAxLxPiIqUKh06qTIGRpBBJsBEyGBjDhsirhtcMGsQbgj7/AJ9cVk8KTL1XZC3lDSSgkjVa8b2mcZpBE7rbxsosvw5ZWm6uPQACr1FRiLsCUYDUGJ3ucMuGUBSpkD4dTEAmbSYj5DA5pVVEpVFSm0aTpBYarAhgQrLcX0zzvgjNt5aAbSAo9uf2ffgOJO6swAJZnMklUKXElX1iLXG0xv0jGZ0nTBMTY9hz/LC/hHFxVesBZUbSB1XrfqQfoMHV8szOh2TcmfmB823w0EG07JLmkXBJv9yMtVatKAoMMJ5He3Mc8GZnL6tBtF+dr9fbBnE8yKaMzAmBMDcgchhfwTiS1lY6ChVvhY8txH9cvnivU4XcKXS028pdxfK+UwqU/wDEBzG5B/DEGcPmaWDkc7bN9k4a8TXUJF7YTrTPlrNv5HFmnEqbhkhWHhldPKpwY9I5HGsIspx4U0CFSY5z9PsxmJmk6dEBUaF7FWUGQQCCIIIFx88A01C63AOpt9W9rAe09MFioIGm4mxH588cV0ZgdBAb9kkSoPUiRInljg3VxgKDLZQU11Ey1yZ5czH23741wPPVD5i1B60e0DdTDKY6wdJ7qcd8MqM9Iebp8wEo+gQNQJVo7WkYK0KrEjcgD3iY+/DaSEuCEJw3K+U1VRZC2tQeWrcDtqBPzxBkK8O1IUXFKmGfW0AEyTpUAyQATB/hAxzkM5UbMV1N6YRCloAJNQMJ57A364ZetbqFIk6gTBItGk7W2j7REFt8raBSmkAS0mI25T1EiRbvHOJvhRr8yoXPwrtf+e/P5jB/E3hQgmTv7fzwFVSwWbASx/r64m4qtFsCVBXyH6RTqKxjWIHbmsfMTjrgPEtYNCtaulmn9sDZ19xv/piTieWzAUPQ0nRcqw+MDcTMg9MTVshTzBo19JDqAwIME2mD2v8Af1OGb7uUHuBKX8azNHKM1dgdR0oxXoWUTHaRMX+uGtCmhXWIg3J6/wAumF+UzgrCvSrUtLoWRlN/SfgYH91hB7GcQZPMTU/RjRbyEpiH/ZIkrp68u8iZjniPFYaJd4pY5ihVCGKaiSeTBSCQOq235k264WeHOLDIZl8vWnS8XGytMAjsRE+y4u3EcjTqU3UEgEaSByBtb5Yo/jeqTVULl9RiTWETAMECBJAJBkkb98WounoO6SqARcNl6M9LaNayblSI/wD5nsBc9TiQwLAW2bttE98K/DnFv0iirKQGHpfnDgCbTsd/YjDNajfCRyuZBX5c8SIgwUmUHm6FQV6bByUKkMukbiNMGJ679MYiNqki33DBFfXpOiNQBUapieU84wJkqzVKau66WZQWE7W74U5yqNJhKfEuTq16X6moaRVgRpMFo6nudup33sfls7oFOhVrJ57LJA5xuQv9bHpafM5UFqZ1GFJOmJBkQPpvzwg8XcEDL562q04IYbwD+G4+fXDtMw0pjByENnqFbJVzX8x61GoQHDQY6REAEXiIB2PXDLj6eZTp5mkZaj+sBH7SGNX/AE3+uGVAitRUVRIdRI9wD9cLuF0KYp1KS1Fq0wWWAQYVhdWg7yThrtzshbst8Uy7nQyVGVgyjSI0kbmbTEA89scyxh6ZDkalZSYJMiTOweRsbX3GOQtVnf1KSkqv7pvJnmJEJN4g4kGaViSoIckB1NiLRflMCx5gCJEYGyput5ST6rBSBpHbcmdr7W6b3wk4tnZ1MZCgfReo7nDXi+ZCgKIAMTeIGw+p+7CHiXD3emwBWW/i32+zBYM5Qc6BCBWrTo+WxUBq7w56WJUT0m3zJwdxijVqBGp12RQoUqoBEiYNxvf7sC53hTVMvoaPMRQ0AyCQAGg9xOBuBcXIbyqpvZQSbOOh/i5z+eLAT1DULnmMHRS8Iqs6tTqtqZSfUd4NwTHQyNumOcpS8nUzQCTJ6AD+j9cF5nI+UxzIYBFsb9dw3Qc+5HbA4qLXQVEaV3j5c5g2w/dogOOEmP6TcrUsxsAo+XzwVxENoVdU1I0ySPU0b/eYwbmayosz7Ruf7o/HFaz2XepUVibyCoHK4+3nOLN6ikf0gwgxqX09LX3xmH1Sg0m32YzFO0ao9k4aFewM5JFtzONUEcM83RjKjmOoPbn8zjdEaiSuw9KzzI3P1+7CRuA55mb/AI8hAZRRSQX3AdgBKzYwLjHktaCcmF2PdEYU3EeDZjzvNoV9CMytUQiQYiSDBiQLi324l4vwvM1in6PmPJ5NKhhHVZFmH0vhp5rEaZGrmOUx904g4W1RFKVWl0JGoW1DdSP8JHznBu34SwYhZ+iaEFOneAFk7nqSeZ3OIuCEimmpidSrboQt4POYm/f2A+eymcLMaFSiV3CuGBB53Eg9eWF/CqgMNUVVro2kWvqWxA/w25fFjAYlOCCIVizNPU09P6GIq+TLI3cEH52wblaivcGx/r7NsQ53KOB6GC9GZSV+YBBwkZQD46dEv4hxWojotOlrVmCs+sAJLAXG7G+w6csDcRyVapVV6VZqflMPTsjqYkG17THTtvg+pkmAWWDtqUki1gQbDcAdLn3xFXztWnWQOKZoVDpRxOoNEhWG1+oN+mHbKJj+KzOUVNZakMWClGC6RIJUiSTygx/eONolOqrIGtMNyIkAwbyJBB+eOamUp06xzDHSSuidRg6mAWRMTeJib4iyfChRzFZ0UhaqIx6awWBPvEfXCwDlNdGAgOGeHjk6oFFy+XcGVLXRhtAPW+3z5HBqcRyzlkDoW/symoapvIKmCNvYxON0WrtXIPlikJ06Q2pjaNU2AF5joNpjEfEvC4YeZRCCurB9cCSQIhjvEfcMEm4y7x81gQ0QVWvCmvK8SzNC/luoZe5AEEe4JBjp2x6DTIvpYBjcjeJ7dP54rnBcvVfMNVrUxTKL5YAM6mnUSOgAPU74fVEJIGoj93TEjqDIIM+2HqOkjuCmGxjvUlS0iZJwqr0FrrVpa2X9ksjEMpsRcbcj3Bwc47k+8fgBisZvxJQy9ZyKVVvMK66iKSlhAMkgEx+707YRgJOFTAblR8PrVMlW8ivUL02Eo7EyD7m/ykxbri0+ej02llK7EzaIvN+mIK1Kjm6QJCVUNxM/UEXB+hwgr5kZOrlqCIPIcMrmP22KwT9sjoe2H97vWAkJ5naiVQachl2bpHQ/lhJw/h6Zb9JemAqTYDb0i8dtRIxYkoIqAIqqALBYAX5Dl2xVfEObo1KflU66hqbBiocSYmQYMzNz9uAwEkjZPIA00TLgtMRMnWvpaDvIk6h/eYkGx7xbBWWqCNfIiP8ACpbb3n7sKckFqIddOSBIcqD6SNQAbcQDtPLDDJp+ppgQf1a7dgMF6ZqqnjRtVFpJBJDenqDaOw/AYMznB1rqn65lASQQ5EnkSARM/gcd+I8p+raea7kWtJ+u2A+H1Gp5amY9QUAAmARy/wCnFATaI5UC0X53Cn4RTq0iq1SGMxMgyu0k7czfpBxGOA0i/wCtIfR+yBYgEQSefKw3nA3CHqN+kMxBKfCIsJsPfrfpjWU4ZVVhWFdwbFkYkhl5+kGBbaB0OHAgnMJCemNUFW4xSr1KlE02SkRADbnTvY/CQbgduW2AnrU8qITW7MZbTsR1gmBH1P3MuMZSm2ZV9WmRrKi5MWt77YzM5amxhZVgRqV4Mr2I579vbFhG2nChBzOvK4p0Uc+cpPquJmPl09sbUEFjpAIss7Sec4jzmTq1HIRtKqLaYv8APttGIMqHelVp1JJ0lQxETM/aCMaMappzCBq8OqMSWaoWO8MQPlFsZjKXEa4UAhWMbnc+9saxWXqUN3C9b4alWrWFVwaVGmCtKkVhidizT2kAD7RBwRlPENNqrUTrSoDZXEal5MpEgqfrY2xDkvEJ1inmqbZeqbKGOpH/ALj7E9jB7YcV8kr7qGG9+R7RseePNIzkevyryIlBZngKhv0qjbMD4uXmqd1bvA9JO0AY1meHLm1DJXqUmBlWU2kWIdTY9CDzGDKLX0AEEdjYd5/HAPF+D1qiuctWalVIJERpZ4trBBgG0kXtjDZA4nKnyK1VUrWKFlJEoTBHI3uD2v74SeIc0Ms6VrhajBKhvpDR6GYbwRKk+x5YKzXC87W0GjWpUgVGsPS1FT+1pMwSDaCOW+NZXICplxls0SzqNLHZiVNmHe04wABk+CcOmQ3ULjJ5kozesO1QyaYgbAfBO9ouTDbiMNctxynBAJF4IcFSDz3t9LYrfEcs2SpApUd6anYoTp3gyvwjlcFbzGJuC8Zp1/SjQAZKlTMNNiZIPqIlpmYtfBLcSFQ2uwVb6lUsAAI6xhTmUYH1MhpRLI6yQykQQZiOe0gjfpJwfOkkowupIVrRUA5jnI2PeYthswVrGPmOffCEFTmwxGFVKFehnlrUKiupUlSpEEdHjobEE/jfdTiooPQoNrfV6DVO2uBGru39c4ZcV4dUfV5Hl0qpWPMYSQADHuJxmWotUo01zIUVFIY6TbUpkEdu3yvjfZUuC54Tn3dqpA0qrmmnPVojUe3qkR/Dg2tmCRdR74CcqoCIRq6E8id+pkz85OB3yiCoNVIMYlX0yw6iQJXtfr0OAdcIhg1KKWtq/sypE3M2jnEb44VbaGTVBsWAYQNjJm8db/fjkMwX1wqg/GW087EgjfqDY3xw+YPwoGZj1sT729K/KTeAcCITIlbiBYbf1HLEdahTPpYBrEXFiDE7+w+zC/KZiorZk1QxWmQVGnZdCsQoE6jM8zywRlM5RzNJXpksjA9VP4EYNpGVgQ7RA8U4/lcnoRrSYC01mB1IGwvPUzacFZ7L0MzQswKH1KwMx3B2/wBcc8V4DQqUCiqoYSUO0E+3Wb9ftwKgqZavRopS/wCGK6A43VxqJ1coIHPmTe2HABAI1QnPwWuHeIMvUJRal0JQ6wVmPcXGFvizgaV1D00UVFv6QAWHL5iLfOMNeNcAp1ZdISpM6wb/AHgdp/0xBl8nXpjTUK1EizQQR7jY/KMEEA3NTxeLXJLwDPEUzteKbapsZOlrDaLcvh74Y8CrrTmjILAllIAGoG5EdjNukYR+IWbLVfMjWj2YciOYM87TOIqtYNRLUQAs6lcGChY7sN5EzNwQMVc24TsUgdaYOoV4zCJUBHPmCP62wqznDGeSXYt3W3y0jCvK8aIMP6oA9aAbGYLKOduU+2D8rxcVAQrqx5ibj5bg++EgjUIH/UrWRyYoGo5J9a6dMQB3vz+mFWRSojvrbzBbSSoBIvMxaf654fVahqLaxXl935fPFazlSrl3k+ukSY/eSbx0IHLtzxRvUpnBEobPZNquapsARpAlhYabmOl9oxB4sLqyVFY6BE7bqZGo9DbBeeqGtTH6PUGrnyaOgnY4G4Wj0VYVT6APTqNwOcnp0G/yjHQ3ABO2yg+CSOd0bmqxpozxIG8EDniHh1atUQs40kzoF7CNz8+2JcvnqdSmzoQ0T6RY2vziD0xBwvO1HqhmXTAJAmZFhJ/rlhQ3BkJyZIgrlcgeg+uMw8fMrPwz7HGY1wQtevTq1FaqlXRWU3OoAj6GcaWmFAAmByvjQq1JIvbrp+zEXmPE9Yj0/wA8cUrBpRDCbTjVMMptfvgc1WmI9xB/njYzO8RA33/LAkJrTCJV3+pvfC7OcBo1HFR6al1+GoLMPnvgpcxsbX2vv7Y5qVLSel+f3Y0rBpXFOi9NidQameUepT3izKfqO/JPxzgQdxXy2haiiGSBpdeYMdRa4vbaMSHxXldv0mjIMQXQH2uZGC6PFqLj01qTdIdT9xwwubmFiy7JSannQ5COdBRpZTOtbGIIiFBiHE2sYmcMMtnaiqfMukkK8HVA5usf9XMXIwTm8pTqxqgsLhlMMvQgi4wmrO2WrUlZ9VOo++0f3hsDqK+oRN5HPA1VpnVWE1/T6j7d/brgPMVHiw0LIGpoM+0N6ekt1FsENVUTI3H5YFfNTZfUdoQ/9zbL7b9sTCIELuptp0ggi5mIO8m1usgzPtOIKmX8xNALwYuGZWaL2ZSGA78/vmp5SY1QByRR6R+Z7npyxJW4NQqR5iF2FwxPqH90iCvyjBCxcAk+W4DXV1dqiWYmAssVvYu5djykjTsdsWBHcfCmroBEfXEdPhaL+3UMfvOx+sm+JaLBGOkwpG3Q/wAxH0PXBOdUhIIgJdSzwNWoGUrUYhmRt7ALI5FYAuCRPTFdzfBq+UZquTh6Blmo/u9dPP6fQ4uPE8lSrAaokXVhIZe4YHC+nQr07BkqjqTob5gAqT3t7YcGEBkcFVvjVCu7ZfN5QMSF9abFka8HrF+sFpw64fmatSiHNM0mNtLn6dYH54LCVyAqilTAH7xaOlgFH24DoVa/lkMFNZZFpCMb6SOgNva+MciFZhzqk/GDVXyfMYS1QKdIIABNxEkmRaZ+mDs1m2qJFNgTJBIuAeYtHfY4yrn2IAr0Kq6SGspcSOYKA/cMdrnUiER79UYbxzIGAZwnBwTKRpw41qT0qlpNrkgMN9JN4Jmx6kYr2b4PWyplNUdVkiP65EYt/FeENVT+1ZGW4VGIFuRiJxE3EvLpJ5pkwA0Am/cAW74ux5A79lz1GAnByN1ThxNDcqFbnpJT6gKVx3RCn4lMuxOu28Tc9REfTD3NeTmFsVkdOWK9miKXpZlYEiFuDbaSNvf5YsADpqoS4ZdpyrBwninr0OfWNwf2h1H5YbV8uGnvYg/j1xSNeqSIHqkkzI6Tz7TthtluM6YSr8nXpzmLjl29sJYQcJ7p1W6/CEV/MBKwCSo5xytuO2FpYZpSYZWpn4W2afsn7vni0isrreD35fPEehYk/TDhyUtMwq7luD6XDgEMLQDb/F19sNFyQQEk+o3Y9umJq+dRJiZHJRJ7YCeoGa7G142/njF0p20oUdXzGMqqaeUzMY3gJ0cGEqLp5SuMwEZ9YXsGXqHyWMmfVef4jiaox1qJMScZjMceyYjJ+aJ1HWb8h+OJ6qjyjYc/vxrGYdc7tR8kOigstuf4HAnER8XuBjeMxJysz3/XK8f/ANqNFRXQhQCVuQBf364o2ZF/ljMZj1/Y/wDzavO9s98riY2t7Ykp12X4WZZ3gkT74zGY6iuRpIKv/hLO1DlSDUcjzFHxHY78+ePVKCgJa3t8saxmPF9q99e9S/8ANq7oHEz7jGYzHOi73lvMbDAp3OMxmMUaeixcQMcZjMKrN1UZY3xjG/0xmMwQqrhT6sbU/fjMZhws5QZ3bAFIbHmdzjMZhxqov91RcQyqM10U77qDhHxGgoUwq/QYzGY6G6rzXDCqqm6/3o+XT2wbRUantyA+V8ZjMVemp7JvwQ/qvZjiTNMdLXOMxmIfyXUPdCAqCBTI3LGT1sd8RuoNUyJuR8untjeMw+yDtPBcMb43jMZgo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608" name="Picture 8" descr="https://encrypted-tbn1.gstatic.com/images?q=tbn:ANd9GcS0ABssHxx-5-DLxZ-Zu3RFwyzJIhc23LhhTel2AvS3VeVreKtb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alibri" pitchFamily="34" charset="0"/>
              </a:rPr>
              <a:t>Process of snowflake formation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media3.giphy.com/media/hfDvtQO1dELCw/2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36576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Savings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Calibri" pitchFamily="34" charset="0"/>
              </a:rPr>
              <a:t>Money you have saved</a:t>
            </a:r>
          </a:p>
          <a:p>
            <a:r>
              <a:rPr lang="en-US" sz="1800" b="0" dirty="0" smtClean="0">
                <a:latin typeface="Calibri" pitchFamily="34" charset="0"/>
              </a:rPr>
              <a:t>When Willie was 17 his parents spent their </a:t>
            </a:r>
            <a:r>
              <a:rPr lang="en-US" sz="1800" i="1" u="sng" dirty="0" smtClean="0">
                <a:solidFill>
                  <a:srgbClr val="0070C0"/>
                </a:solidFill>
                <a:latin typeface="Calibri" pitchFamily="34" charset="0"/>
              </a:rPr>
              <a:t>savings</a:t>
            </a:r>
            <a:r>
              <a:rPr lang="en-US" sz="1800" b="0" dirty="0" smtClean="0">
                <a:latin typeface="Calibri" pitchFamily="34" charset="0"/>
              </a:rPr>
              <a:t> and bought him the camera</a:t>
            </a:r>
            <a:r>
              <a:rPr lang="en-US" b="0" dirty="0" smtClean="0">
                <a:latin typeface="Calibri" pitchFamily="34" charset="0"/>
              </a:rPr>
              <a:t>.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29698" name="Picture 2" descr="https://encrypted-tbn1.gstatic.com/images?q=tbn:ANd9GcR96rSaR_7vcr4nSr8_Lv1RbmSvh24S3_VtD9ql0Cihj53pim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2409825" cy="1895476"/>
          </a:xfrm>
          <a:prstGeom prst="rect">
            <a:avLst/>
          </a:prstGeom>
          <a:noFill/>
        </p:spPr>
      </p:pic>
      <p:pic>
        <p:nvPicPr>
          <p:cNvPr id="29700" name="Picture 4" descr="https://encrypted-tbn3.gstatic.com/images?q=tbn:ANd9GcTgZ_O9rys7eDE_gRazrsN9VE4j3WwT8dSOk-iixX0XVLdHf7kw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00400"/>
            <a:ext cx="2286000" cy="20002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Camera lens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 smtClean="0">
                <a:latin typeface="Calibri" pitchFamily="34" charset="0"/>
              </a:rPr>
              <a:t>Willie used a very small </a:t>
            </a:r>
            <a:r>
              <a:rPr lang="en-US" i="1" u="sng" dirty="0" smtClean="0">
                <a:solidFill>
                  <a:srgbClr val="0070C0"/>
                </a:solidFill>
                <a:latin typeface="Calibri" pitchFamily="34" charset="0"/>
              </a:rPr>
              <a:t>camera lens </a:t>
            </a:r>
            <a:r>
              <a:rPr lang="en-US" b="0" i="1" dirty="0" smtClean="0">
                <a:latin typeface="Calibri" pitchFamily="34" charset="0"/>
              </a:rPr>
              <a:t>opening which let only a little light reach the negative</a:t>
            </a:r>
          </a:p>
          <a:p>
            <a:r>
              <a:rPr lang="en-US" b="0" i="1" dirty="0" smtClean="0">
                <a:latin typeface="Calibri" pitchFamily="34" charset="0"/>
              </a:rPr>
              <a:t>                                                     Lens opening </a:t>
            </a:r>
          </a:p>
          <a:p>
            <a:endParaRPr lang="en-US" b="0" i="1" dirty="0" smtClean="0">
              <a:latin typeface="Calibri" pitchFamily="34" charset="0"/>
            </a:endParaRPr>
          </a:p>
          <a:p>
            <a:endParaRPr lang="en-US" b="0" i="1" dirty="0" smtClean="0">
              <a:latin typeface="Calibri" pitchFamily="34" charset="0"/>
            </a:endParaRPr>
          </a:p>
          <a:p>
            <a:r>
              <a:rPr lang="en-US" b="0" i="1" dirty="0" smtClean="0">
                <a:latin typeface="Calibri" pitchFamily="34" charset="0"/>
              </a:rPr>
              <a:t>Lens</a:t>
            </a:r>
            <a:endParaRPr lang="en-US" b="0" i="1" dirty="0">
              <a:latin typeface="Calibri" pitchFamily="34" charset="0"/>
            </a:endParaRPr>
          </a:p>
        </p:txBody>
      </p:sp>
      <p:pic>
        <p:nvPicPr>
          <p:cNvPr id="30722" name="Picture 2" descr="https://encrypted-tbn2.gstatic.com/images?q=tbn:ANd9GcRp1W_F7br9-FYMi-uh0G8SHuohgxVrSW8bExGenuZUeXTaJRp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0"/>
            <a:ext cx="2486025" cy="1838325"/>
          </a:xfrm>
          <a:prstGeom prst="rect">
            <a:avLst/>
          </a:prstGeom>
          <a:noFill/>
        </p:spPr>
      </p:pic>
      <p:sp>
        <p:nvSpPr>
          <p:cNvPr id="30726" name="AutoShape 6" descr="data:image/jpeg;base64,/9j/4AAQSkZJRgABAQAAAQABAAD/2wCEAAkGBxQSEhQUEhQVFhUUFBcYFRUVFRUVFhcYFBQWFhcVFxQYHCggGBonHBQVIjEhJSkrLi4uGB8zODMsNygtLisBCgoKDg0OGhAQGywdHB8sLCwsLCwsLCwsLCwsLCwsLCwsLCwsLCwsLCwsLCwsLCwsLCwsLCwsLCw3LCwsLCwsLP/AABEIAOEA4QMBIgACEQEDEQH/xAAcAAEAAQUBAQAAAAAAAAAAAAAABAIDBQYHAQj/xABHEAABAwEEBggDBwMCAgsBAAABAAIDEQQFITESQVFhcYEGByIykaGxwRNS0RRCYnKS4fAjgqJDsmTxJDM0RFNjc4PCw+IV/8QAGQEBAQEBAQEAAAAAAAAAAAAAAAECAwQF/8QAIREBAQEBAQACAgIDAAAAAAAAAAECEQMhMRITBFEiMmH/2gAMAwEAAhEDEQA/AO4oiICIiAiIgIiICIiAiIgIiICIiAiIgIiICIiAiIgIiICIiAiIgIiICIiAiIgIiICIoN6XtDZ26U0jWDVU4ng0YnkgnIub331rRR1EEelsfKdBvJgxPktGvTrUtUmUpaNkTAwfqdV3mg+gVadaWDN7RxcF8u2zpZPJ3nPd+eR7/dQXXzIdTP0n3KLx9XttTDk9v6groK+S23xJsZ+k/VS7L0omjNWktO1j3s9Chx9VIvnm7Os+1R0rM8jZIGyDx73mt2uPraa+gnjB2uhP/wBbjXzRHUEWMue/7PahWGVrjrbk8cWHFZNAREQEREBERAREQEREBERAREQEREBWbXamRNL5HNYxoqXONABxUHpBfkVjiMkx3NaO893ytHvqXBumvTia1voTRoPZjB7DN5+d28+WSDeOl3WmG1ZZeyMviuFXH8kZy4nwC5NefSCWZxcXOJObnHSeeZyUBrHSGpPFx/nkFJZG1v1OfIakVFbZ3uxOv7zj/CVeZY26yTw7I8TX0VTrRU0aCT4lVfZ3nvFreJqfAIAiYPut5kn3XtW7Gfob9F4LOzW57uFGj3Xvwo/kPN59kCrdjP0N+i8MbD91vKo9178KP5DyeV4bOzUXt8HD2QUOsbdRcPBw9lZdZHDEY725jlmFJ+zOHcc127unzw81QZiDR4IO/BBXYb5kjIIcTTI1IcODhiuo9EOtNwoy01lb82AlbxGUg895XL3Na/PHeMHfvzUWSEtxBwGRGFOI1IPrK7byitDBJC8PYdYOR2EZg7ipa+ZeinS+aySBzHUJzr3HjY9vuu+dFOlEVuj0mdmRvfjJqW7x8zTqPoiM8iIgIiICIiAiIgIiICIiAsb0gvqOxwullOAwa0d57jk1u/DkKlTp5gxpc4gNaCXE4AACpJK+eusTpc62TEtJEbaiJuxut5HzOpyw2IMb0x6Uy2uZznuxyAHdjb8jfcrX4LPXE5ahrP0CWeGuJy9T9FemlpgMSdnoEUlmDfYDIcEbZicZCQPlHePHYrsMGhicX7dTeG/evXFAD6CjRojd7nMq2SvQCclQXtGvSOxuXN2XqhJ0qvNJUmfYGjkXHxOCvQxzPFWNe4fgYP8A4tV46Ty1VvSXoKuywTtxcyQDa5mHm1RxaDrDTy0fNqhfHS6CrgkwocRsOI/ZWBI07W8cW/qGXNXCCP5geB1oxZZ9qXWXXGcfkJ/2n2K8in1HA5GvoQrrSvZYg/PB2p3sdoREWez628x7hZHo5f0lmlY9jy1zT2XerXDW07FBjkIOi7Aj+VVNph1jmPcbkH030R6Sx26HTb2ZG0Esfyk6xtaaGh+izq+ZehXSWSyTte01pgW1wez7zDv1g7l9IXXb2WiJksZqx7ag+oOwg1BG5ESkREBERAREQEREBEVm2WlsUb5HmjWNLnHYGip9EHOeuLpL8OMWVhxeNOany17LP7iCTuA2riGL3VOvE7gst0pvZ1pnkkdnI4uI2DJreTaBY+BtBxxPDUPfwQJpNEeg3K7ZYdEaR7x8h9VaszNN+kcm+Z1KW5FUOKtvIAqcvMnYFVI4AEnIfygUVjTIan9gNgWs561nP5VchjfM4RsaSXGjWNqSTvpi4rpHRvqtqA+2vI/8qMivBz8hwHisz0F6PtskQe4D4z21c4/cBx0Bs37TyW0faNnitX4+I7fXxHl19HrJZx/Ss8bSPvFoc79bqlZcWgDWOSxgeT+6rHFZ5V/XqsgbTvWNvK5rLaAfjQRP3lo0uThiPFVc1QXH/kpZV/XqNF6Q9VsbgXWN5Y7/AMOQ1adwfmOdVzG3WKWyyOjkYWuGbHZHePqF9DfaP5rWE6VXLHbYtF1NMAmN+tp2H8J1hRuTvxpxONwIqNWYOY+o3q40qPa7M6Jx1OaSDuINCD5q9DIHCo5jYfojz+vlcXiqeHTH4h3T7KPZ5K4HMfwhS2qNbWUIeODvYo5LErNE1HEfTkusdTfSfRf9meezLUx1+7IBi3g4CvEb1y9w0h6cV7dNqdHI1zTQggtI1OaatPiiPrJFjejt6i1WaKZv32gkbHDBzeRBWSQEREBERAREQFovW/enwrEIwaOneG/2M7T/AEaOa3pcS677wLrUyIHCKEfqlcSf8WsQcy7zuJ8v+SuWl9BxXkAz8PFKaUjRsx8EEyzxaLQPHiV6Vcco1rk0Wk68hzRUSZ2m6gyb66ysz0es4fPED3fiNrv7Qz3LCWZuQ1n0WxWGIgtAwpRxPA9kcyPJe3OOZenznI642WvsNu9SmGnFYqw2wOja/W4ZbNoV0TE4DEnJc/xery8eTumT+OvWyk5AngvbLYmgVfifJS6N2eqjV1/UQ3SEZgjkqDOp/Z2eZUSeztJwwrkfqoudf3FlzwVHfIR7jb+6sTPLTQ5qiS0jRJJ7oqprHXTXj2djmnTaEC1Sub3X6JPEtFTxWraXw3V1HPgtqvcl8j3HKQkgbCBl4DyK1i1R5t8Fj8V/keU15/8AYmhVuZUEHWFEu+Sraa24ctX83Ka1YfEs5eMdZjm05j2VMoo6o4j+cVctI0ZK/MP2Sdvr64/VEdl6kr20o5rOT3SJWDc7svA3VAP9y6gvnrqlvAxXhCNUmnG7g5hc3/NrV9CoCIiAiIgIiIBXzh1nWnTvG0nZIGj/ANuNrPUFfR6+Yemj6220n/iJfKQhBiYPf0SwCsjjsCR5ciqrrzegmuWMvV3dbt9zT6rKOCwt7u7fAexW/Od1Gp9pd1M0nV8Ftl02eor8zj4N7I8hXmtauMZLdbnjpHHujH+0L6PHq8v9pFDbzdHIS3u1oRqNPdbjcE7XN09ZyB1ALmhlW5WSSjGjY0egWN56+v7SakbVarfoCuZ1BYS0W5xxc6nOgUCaZ5OZpTCuK1K2X48vNaUBIAxyB4rlcOWfJvdntzh3XnxqPBZiyXhpihzGf1C5ML/kYat0a88vFbfZ7S86Lq0BAOGGBCfg7Xw+PlsF7yt+GXHNlSNZIGYotHtd7ue4amg5beK2AzVzWkSOoSNhI8Crmcd/4smYyV62fsuI1DSHEY+x8Vqt8MpiOIW8RN0o2Hawei0u8W/02/lHosXPy8vrf8rGNu93bI1EfQ+5WVasHd7v6g8PVZ5oXn1OV8P1nNVBvMd07/VUyZcgrt690cVa+6OCy5p3Rm0/DtML/kmid+mQE+S+pl8mWR1HA7KeRC+sYzgOARFSIiAiIgIiIC+Y+m0ejbrUP+Il83k+6+myvnXrSsvw7ztOx5Y8cHxtr/kHINWj+qquo9pwVMea8sRpLTagybgsJezO2N48yCB5kLOuCxN8tpouGr1BqPRbxeajU+0i43ZLf7lbWGP/ANMA8QKHzBXObvdovI1ZjgcQug9GJqsc3W11R+V+PrpeS+jHfN5etVkdQkHMEg8sFtFjtVWNO4eIw9lg+llkMU5d92XtDj94eOPNR7st1Bonbh9Er6F9eyVvFhkDhTWPRanflwPY9zmNc5jiSNHEtJxIIGKlWe3lh0m5jVtG/ctisXSOzuA+I1zDwLm8iMfJc71J7azeytKu24HyuFWua37znAjDcCMSt5tbWsjw4NH83Ly0dIrMB2WveeBA5k/Ra7bbyMjqnk0ZAKfLp+/Wr8pzrVQE6hU+AWoumzPNTLythLdAYE51ww2KNcdkM8zWau8/8oz8cBzVjvj1kjcYY9CJlfuxivJuK0O8zRja56Ir4LfekUujE4a39kc+8f0grnd7P0jojMmg5rPHi36dtrHXe3+o3x8an0IWfAWJu1tZHEZDLgOyPIBZgBePf2+Zu90gXscGjerRyHBVXq6r2hUv9llhVZGVeBtIHiQF9YMFABsC+X+itl+LbLMz5p4q8A8F3kCvqFB6iIgIiICIiAuL9el3aNognGUkRjPGJxcOZEn+K7QtN62Lo+0XfIWir4CJW8GVDx+gu8EHz2FROdFwcrgXkjdJvBBl2uqAdqjW+HSYRsxHJUXTPVuicx6KcQisBAatrrjwP5DkeWIWz3DeXw3NfnTBw2tOdN4wPLetdtcZikDwMDq2g5tUiJ2hRzTVjsjs3Fe/x32Oub10+9bsZa4NEEYgOjeMaGmB4LmFss74nmN7aPaaU1asQdY3rb+jV/fC7L8YydWJYTmQNbdZHgtxttxwWqMaQBqKtkZSorrB1jculdJqxyyzWkjvmu8EeakiZuHaB5hZS9OhNoiJMYErfw4O5sPtVa/PZXx4PY5n5mlvqFmn51LM7aZj3Vi02n5NmZCswwueaMa5x/CC70Wcu3odaZaaTfhN+aTA8mZ+inFnpWrhr3PDQ0l7jQAYlxOxdM6M3F9mj7VDI/F51DY0HYFlbm6MxWZtR2n0xkdSu+nyha30l6QBwMcR7GTn/P8Ahb+HadfBakb/AG2xi+kd5iR5LT2Gghm/a/nQU3DetRmkwc/bVrOJzPIKZPIZCcaNHeOoBQmN+M8ACjG4Dht4lc/TUzHLe/hMumDRZXb6KeEa2ij3jPoM3nAe68LzsaXachKrccVRZm0bVVojdup67vi3ix+qBj5DxLfht/3k/wBq7+ubdSF0fDsslocMZ30b+SKoHi4v8AukoCIiAiIgIiICpkYCCCKgihG0HMKpEHzF0vuQ2K2SwfdB0ojtjfUsPLFvFpWIBoeK7r1u9FTarMJ4hWazAkAZvjOL2U1kU0hzGtcJYQQgtkmN4cFm4nhwBGRWIIqKHPUvLFaTE6h7p8t6DLWiEOBBWHY50Di1wqx2Y27x9FnQaioxBVueAPFHBazq5vwsqHECBpRnSbs1j6+q3C4b7c1odG6le804tJ11bqO8LRH2aSE6TDUa/wBx7qbd99NB7YpXPYd9fqvXn1mo6TXXW7J0ljP/AFjS07W9pvhn5LJR3vAcpWj8x0fJ1FzWyWljx2JBwdh5jAqaGybjwK11W/PvWAf6zOTtI+AWPtXSSJvca5539hvicfJaloyfwqJaZms78jRuGJToyN9X654Om4Bgx0G4Nw2/Nz8FpMznSVc46Lc6n2+quXjfMZwaNLZr5k5eCxoZJOanBvl/+is31mUuuKZ5jIRHGKN9d53LK2SzBjaDmdqqstlawUHM6yr9F5N7uqxb1SSAKnILBzyGV9dQyV68bZpnQZlrO39lQxuiKayssvXbNik3Zd77TPFBH35Xho3VzcdwAJ4BRsguvdSvRctabdKO1IC2AHUyvakp+KgAOwH5kK6ZddhZBFHDGKMjY1jeDRTxUpAiAiIgIiICIiAiIg8IXBetXocbFMbTC3/o0zu0AMIpDiRua7EjYcNi72o9vsbJo3xStD2PBa5pyIKD5UIrlyKpe3SwOa2fp30MkuyXSGk+yvP9OTMsJ/037HbDr44LWy2uI5FBbslsdEaHFuz3CzUMrXirTUfzNYZ2ODs9u1WtB0Zqw0QbDRRLRd7H6qHaMP2UezXwMpBQ7Rl4alkopWu7pB4FBh33O4Ysf6tPiEbBaW917uT/AKrN6K8otTdi9YUxWl2b3c3j2Xjboee+/wBXeqzdF7RLvR1AguxjcaaR2n6ZKYAvZHhoq4gDeaLH2m92jBg0jtyH1Kyie9waKk0G0rDW23mTsswb5n9lYeXymrj9BwCuNAbgMSgRxho3qsDWc161tMTmsv0U6NTXlN8OLsxtI+LMR2WDZvcdTeeSCZ1f9E3XlaKOBFmiIMzsRpbImn5j5DHWF9GQxNY0NaAGtAAAwAAFAAFBuG5orHAyCBuixg5uOtzjrcdqyKAiIgIiICIiAiIgIiICIiCPbrEyaN0crWvY8Uc1wqCDtC4Z056tZrEXTWQOms2JczEyxDeM3t/EMRrGtd7XiD5Njka8eyaBGWI2H6ruvTHqus1sJlhP2ec46TB/Tefxx4Y/iFDxXIL/AOjNtsBP2mElg/1o+3Ef7qDR/uDVUYZzWnPA71aNkObSpDJmv1g7iqvgDUSP5vUVYZaJm5OPPH1VwXnMNn6foVVoO2g8RReUdsb4/sg8/wD6c34f0/uqHWqZ33iOFB6K5R2xvj+y90XbQPEoI32YnFx5kq41jW7yr3wdpJ8vReOe1mweqDwAncPNHOawbPUqdclz2q3O0bJA54rQyHsxt4vOHLE7l1jof1SQwFsttcLRKKHQFfgtPA4yc6DciNC6FdA7ReRD3VhsuuQjtSbomnP8xwG/Jd7uW54bJE2GzsDGN1DMnW5xzc47SprG0AAwAyAyG5VICIiKIiICIiAiIgIiICIiAiIgIiIC8LQcDkV6iDTr+6tLvtRLjD8J5r24D8M1OstHZJ4haRePUrM3/stra4fLM0tP62VH+K7QiHHzpa+ri9o8rOyUbY5YvR7mnyUB/RO8xnYJuQB9CV9NLyiJx8yt6K3mcrBNzAHqQptl6vb2k/7qIwdcksQHgHud5L6NovUOOJXd1MWp9DabVGwa2xNc8+J0QPArc7j6qLvs9C6N1oePvTkOHH4YAb5LekQ4oiia0BrQGtGAAAAG4AZKtERR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28" name="Picture 8" descr="https://encrypted-tbn0.gstatic.com/images?q=tbn:ANd9GcRxxhEq5-tHkuT-Pq1pARmguanAKB78L7Wbi-PNL6vMJYGmiu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1678432" cy="1685925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H="1">
            <a:off x="6248400" y="3048000"/>
            <a:ext cx="685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9800" y="37338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dew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drops of water that form outside at night on grass, trees, etc.</a:t>
            </a:r>
          </a:p>
          <a:p>
            <a:r>
              <a:rPr lang="en-US" sz="2000" b="0" i="1" dirty="0" smtClean="0">
                <a:latin typeface="Calibri" pitchFamily="34" charset="0"/>
              </a:rPr>
              <a:t>Willie would gently tie a grasshopper to a flower so in the morning he could photograph a </a:t>
            </a:r>
            <a:r>
              <a:rPr lang="en-US" sz="2000" i="1" u="sng" dirty="0" smtClean="0">
                <a:solidFill>
                  <a:srgbClr val="0070C0"/>
                </a:solidFill>
                <a:latin typeface="Calibri" pitchFamily="34" charset="0"/>
              </a:rPr>
              <a:t>dew-covered insect. </a:t>
            </a:r>
            <a:endParaRPr lang="en-US" sz="2000" i="1" u="sng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2770" name="Picture 2" descr="https://encrypted-tbn2.gstatic.com/images?q=tbn:ANd9GcQfDm6SjeWT5c4uM_5o4WKips82Uw5Fcghs1-xqoBVIjiMtio48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57600"/>
            <a:ext cx="2505075" cy="1828800"/>
          </a:xfrm>
          <a:prstGeom prst="rect">
            <a:avLst/>
          </a:prstGeom>
          <a:noFill/>
        </p:spPr>
      </p:pic>
      <p:pic>
        <p:nvPicPr>
          <p:cNvPr id="32772" name="Picture 4" descr="https://encrypted-tbn3.gstatic.com/images?q=tbn:ANd9GcSzgooL9h_B2GtZAGqhAjM0JjAos7LvDcYPIcjDVSqdGk_D8oRL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2619375" cy="174307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6019800" y="2971800"/>
            <a:ext cx="457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Calibri" pitchFamily="34" charset="0"/>
              </a:rPr>
              <a:t>Watch a video about Snowflake Bentley</a:t>
            </a:r>
          </a:p>
          <a:p>
            <a:r>
              <a:rPr lang="en-US" dirty="0" smtClean="0">
                <a:hlinkClick r:id="rId2"/>
              </a:rPr>
              <a:t>http://www.youtube.com/watch?v=ptLmA263hlk</a:t>
            </a:r>
            <a:endParaRPr lang="en-US" dirty="0" smtClean="0"/>
          </a:p>
          <a:p>
            <a:endParaRPr lang="en-US" b="0" dirty="0">
              <a:latin typeface="Calibri" pitchFamily="34" charset="0"/>
            </a:endParaRPr>
          </a:p>
        </p:txBody>
      </p:sp>
      <p:pic>
        <p:nvPicPr>
          <p:cNvPr id="37892" name="Picture 4" descr="https://encrypted-tbn0.gstatic.com/images?q=tbn:ANd9GcQaObpHMGEtTc5S2dGsSKhGtoNZpitpcZBXpxSjl-HX_aBt4YgF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24200"/>
            <a:ext cx="2447925" cy="1866901"/>
          </a:xfrm>
          <a:prstGeom prst="rect">
            <a:avLst/>
          </a:prstGeom>
          <a:noFill/>
        </p:spPr>
      </p:pic>
      <p:pic>
        <p:nvPicPr>
          <p:cNvPr id="37894" name="Picture 6" descr="https://encrypted-tbn1.gstatic.com/images?q=tbn:ANd9GcSXgjTYn7-njhhEpzXgJIl3D_dpKKYSVPZN3lOsz0-pH8JXMLN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0"/>
            <a:ext cx="2707888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5943600" cy="4572000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</a:rPr>
              <a:t>Wilson </a:t>
            </a:r>
            <a:r>
              <a:rPr lang="en-US" sz="2000" dirty="0" err="1" smtClean="0">
                <a:latin typeface="Calibri" pitchFamily="34" charset="0"/>
              </a:rPr>
              <a:t>Alwyn</a:t>
            </a:r>
            <a:r>
              <a:rPr lang="en-US" sz="2000" dirty="0" smtClean="0">
                <a:latin typeface="Calibri" pitchFamily="34" charset="0"/>
              </a:rPr>
              <a:t> "Snowflake" Bentley</a:t>
            </a:r>
            <a:r>
              <a:rPr lang="en-US" sz="2000" b="0" dirty="0" smtClean="0">
                <a:latin typeface="Calibri" pitchFamily="34" charset="0"/>
              </a:rPr>
              <a:t> (February 9, 1865 – December 23, 1931), born in Jericho, Vermont, is one of the first known photographers  of  snowflakes. He perfected a process of catching flakes on black velvet in such a way that their images could be captured before they melted.</a:t>
            </a:r>
          </a:p>
        </p:txBody>
      </p:sp>
      <p:pic>
        <p:nvPicPr>
          <p:cNvPr id="2050" name="Picture 2" descr="http://upload.wikimedia.org/wikipedia/commons/thumb/d/d4/Wilson_Alwyn_Bentley_snima_emulzi_ze_sklenene_desky.jpg/220px-Wilson_Alwyn_Bentley_snima_emulzi_ze_sklenene_de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352800"/>
            <a:ext cx="2095500" cy="1676400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3d9XNVdCg1T7G4iyp8gObn-4D_r0MMUSRYpoAxWOW9LpbQeu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81400"/>
            <a:ext cx="3362325" cy="1362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Vermont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Wilson Bentley was born February 9, 1865 on a farm in Jericho, Vermont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122" name="Picture 2" descr="http://t2.gstatic.com/images?q=tbn:ANd9GcQ9Tnu8a_9bMpCqys3WRcqX3R8pM5WeTH3ccoRx0YG-uiyszxPg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2819400" cy="1830136"/>
          </a:xfrm>
          <a:prstGeom prst="rect">
            <a:avLst/>
          </a:prstGeom>
          <a:noFill/>
        </p:spPr>
      </p:pic>
      <p:pic>
        <p:nvPicPr>
          <p:cNvPr id="5124" name="Picture 4" descr="http://www.uvm.edu/~crvt/Verm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419600"/>
            <a:ext cx="3886200" cy="1360171"/>
          </a:xfrm>
          <a:prstGeom prst="rect">
            <a:avLst/>
          </a:prstGeom>
          <a:noFill/>
        </p:spPr>
      </p:pic>
      <p:pic>
        <p:nvPicPr>
          <p:cNvPr id="5126" name="Picture 6" descr="http://t3.gstatic.com/images?q=tbn:ANd9GcS3MEVOA5dtxLy-VSkl954B_0iDRKEZrh2CoeUxPcDezoYtYEt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819400"/>
            <a:ext cx="2209800" cy="12066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micro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</a:rPr>
              <a:t>scope</a:t>
            </a:r>
            <a:endParaRPr lang="en-US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smtClean="0"/>
              <a:t>a device used for producing a much larger view of very small objects so that they can be seen clearly</a:t>
            </a:r>
          </a:p>
          <a:p>
            <a:r>
              <a:rPr lang="en-US" sz="1800" b="0" dirty="0" smtClean="0"/>
              <a:t>                                     </a:t>
            </a:r>
            <a:r>
              <a:rPr lang="en-US" sz="1400" b="0" dirty="0" smtClean="0"/>
              <a:t>snowflake under microscope</a:t>
            </a:r>
            <a:endParaRPr lang="en-US" sz="1400" dirty="0"/>
          </a:p>
        </p:txBody>
      </p:sp>
      <p:sp>
        <p:nvSpPr>
          <p:cNvPr id="24578" name="AutoShape 2" descr="data:image/jpeg;base64,/9j/4AAQSkZJRgABAQAAAQABAAD/2wCEAAkGBxMQEhQUEhIWFBUWFhgSFRUVFxgYGRYUFRcXHBYWGBoaHCggGBolHBQVITIkJikrLi4wFx8zODMsNygtLisBCgoKDg0OFxAQGiwkHBwsLCwsLCwsLCwsLCwsLCwsKywsLCwsLCwsLCwsLCwsLCwsLCwsLCwsLCwsLCw2LCwsN//AABEIAOEA4QMBIgACEQEDEQH/xAAcAAEAAgMBAQEAAAAAAAAAAAAABQYDBAcCCAH/xABDEAACAQIDBAgCCQEHAgcAAAABAgADEQQSIQUGMUEHEyJRYXGBkTKhFCNCUnKCscHRMyRikqKywvA0QxZTs9LT4eL/xAAYAQEBAQEBAAAAAAAAAAAAAAAAAQIDBP/EACARAQEAAgMAAgMBAAAAAAAAAAABAhESITEDQRNRYSL/2gAMAwEAAhEDEQA/AO4xEQEREBETS21Wenh670heotKoyAC93CEqLc9QIFM326SkwjtQwqitiAcp0JRG5g2ILEc7HTh32rm7HSniBiFTHdX1T6FkABpk8D2WIK34jjrflY83weKqU2DUmbrSxbMBmY8MuvEkks3O5tIvaANPs6afFbW1uWndNaH16jAgEEEEXBGoIPAiepyros3sNNEwmJbVQgDMfgepnK0ifwge/MEGdVks0EREgREQEREBERAREQEREBERAREQEREBERAREQEREBERA470rbi9XmxmFXsG5r01+yTxqKPun7Q5ceF7cswzlHVlUMVYMFYZgSOAI5z60ZQRYi4OhB7pxHpH6PGwxfE4Vb0PidB8VIniQOafp5C81KOcbXx/wimWN266o50L1m8BoqoOyANOPnO+9Fm+S4/DrTqN/aKShXBOrqNA47zwv4+c+f2o8j6T92RtOrga6VaTFWQ3B7+8HvB4S0fXESB3N3np7Sw61UsGGlROaP8AweRk9MBERAREQEREBERAREQEREBERAREQEREBERAREQEREBPxlBBBFwdCDwIPKfsQOE9Ju5H0NzWoL/Z3PAf9pj9n8J5e051Vp5hY8eU+tcZhUrI1OooZGGVlPAgz556Qtzn2fV0uaLEmk/+0+ImpdiD3L3oq7MxAqLqvw1E5OnP1n03sbatLF0UrUWzI4uO8Hmp7iJ8nVUzjxEsm429WKwJNOm5Wm7DN2VbKQeIVtOHl5xrY+molKobwY6kqu9KniabAHNRDK9jwJS5v6SRw++uFNhWY4djyrKUH+Ii3vaX8eSbWSJiw2JSqoam6up4MjBgfUaTLMKREQEREBERAREQEREBERAREQEREBERAREQEREBIPerApiaRoVBdWFz3g8iO4jWTkidrVQri5+z+5msfR86by7uVcFWKEXHFWHBl5Tf3S3dqYyqFVSEBHWVOSD927h+07ViMNh69hVRHtwzAH9ZvYXDIihUUKo4KoAA8gNJ00PNGkEUACyqAAPAaATRxLZib+0kcXwka8Iim2YqP1lEmhV+/Sst/wAa/DUHgwMsewNuNVPU1wFrAXBW+Sqo4sl9QRcXU6i/EjWRbzLsmmDiKZIvlLEeByML+xI9ZMu4LZEROSkREBERAREQEREBERAREQEREBERAREQEREBMOIwqVPiUGZpgxuKWijVH+FRc21PkBzMCK2ps1EAKaXNuJPKaNPDuvwsff8AaQO0+lLBkMjpXpsNVJRbXH5r/Ketlb84StYLiaVzyqFqR/zDWdsf6LBicdbKrq2ZjYZVJBsLm54L6mYWVjwFvM/xNmnjwwuDTI7xU/8AzPFbFrzamPz3/aVGhVVgdWHkBb3uT+0kcLtMpwpoPIWMgdvbQNEKSDc6jskAjvueMx7K25SrnLfK/wB06X8RMqtybb70+czJtlOYIkDaJOMFnpY+m3Bx5HT9ZsynSxbFqlqQvyJX05frM3HQ34iJkIiICIiAiIgIiICIiAiIgIiICIiAlb32xqrSFME9YxzKBxVV+JyBxGoHr4SfxWIWkjO5yqil2J5KouT7Ccww29tCvUrYp+wyECjTck5yLCmO7Q3Y8LE8TqTrGLNI/aq1KBKV7E2DMDY2DDS/d6yIpbIwuK7PVi+moABFhbioB14zawtBsdWIcF6lZjYEEXA0ZiR8KISb2Nyco4DW10d16WBrpTpMzAqmYtxuSB5fZJ8M01ykna3G70oe1ej9KSVDSqvTZDls2ql7EhfhGunM9/GQewtqYrA1Uc0lqik61GyWDso4oWF9PIHznSN76hahpqamJeoRcahVFhY6k6mVrdjc98diKtPruqCXYkKWJFwLDUd8csb4zqz12LZGNo7UwiVTT7FQHsPa6lSVI053B1Eom9e6q4aqrIxytcrfiCOIv6jWdD2BslcHQSirs4X7TWvr5CQu/g7NLzb/AGzM9FY2RtGonZqHOOR+0P5lgp1AwuJW8LVp31Nrd+nCWLCZSt1N+E6I9mWDYX9M/iP6CQBk/sL+n+Y/tM5eKkYiJzCIiAiIgIiICIiAiIgIiICIiAiIgeK1JXUqwDKRYg8xOV9IfR/UI63BoGAS3UoBmLX1IuQDe5JPHTgb3HV4ll0Kp0f7q/QaAavapi6gzVap7TC4UCkHOpVQiDjqVv3Wre/9DEvjwaFVKCrTS7s+S7gu3EAnQBZ0+V3eDdCji6q189SjXVerFWkQCU+6wIII1OosfGWXvscdxP06nUw9KpUL06lkBUh1Aq1LHW3xAm+v7zoPRtRDYnF1F+EHJrpqzXFhbhZTx8NJzva2ytoUMQzZyGWqEU56a5zmPVuyMddBoSLS39D9V6JxlTFVQAzU1W7A3ZTULkBdPtLqJu3pNdusSrb9EBaZPAZyfLsyw18YiU+sLdiwNxrcHgR7yqbzY9cQq5FJADd2ua3dw4TGPqq5gqVOrqBofTwPD1ljwlEIlhw0+V5FbIw+VQCADYX8+Zk5lss6IxywbD/pfmMr5lg2H/S9TM5eKkIiJzCIiAiIgIiICIiAiIgIiICIiAiJVtpb70aVR6SKaj02KuLhQGHEcz8o0LTBM51i988Q/wAGWmPAXPu1x8pD4rH1av8AUqO/gWJHtwE1xHS8Xt7D0virLfuXtH2W9pFVd7wxtRou572IUfK/ztOf0a7gtdKfHsMczXHivZAPqZ+Vs9TR6zkfdUhF8rIBf1vLxgnt49uNUVhVFMgKdFUNl5k3NyG8iOA4SN3W24gzs9JKhfIxAYqBdb2AFxa5PGaOIweZMocWI5ltOVjpGE2WtMgU+12V0XMSLXFjpx4cJdC67S3uoNQKlHT4QBYWABHcb/Kcq25tlvpdT6PUcAqCoTMCzdTr2edioPDnLZjcGFW1eolEH/zGAJ8l4mRS43C4RXbDfXVn0NVlKgAcBY65fDn3x4JPdDbFcUFbGZ2apVYLdFXItkyo2mvxXBNib+Es2CxhqFgaZQDgSQQfbgZy/CbVdrFndqi1gS99BmV9VAtl07Nh3CTjb3tRHbrr+FgCfYdqJRfSZYtif0h5n9ZxCr0iOX+rtYcQUsD6k3lx3f6UsMiBcQpp2vdl1Gvhx9rxl3B02JF7B3hw2OQvhay1QujAXDKTwzKQGW/iJKTmEREBERAREQEREBERAREQEREBOBb/AO5+Pp4qviFos9N6r1FejdyqsxIzKvbUgHU2t4zvsSy6Hy1hN4q6aZg4GlnF/nofnJfDb2j/ALlIjxUg/I2/Wd42vuzhMX/1GGp1DwzFbP6OLMPeU3afQ7hHuaFWrRPIG1RR6Gzf5pvlBTcPvBh2+3l/ECPnwkhRxVN/hdW8iDNXbPRTicOjOK9B0UXLOxpG35rqPVpQS6g6kC3f/MvQ6aXE802CZ2aq4VjchqrBBpwClsqiUGjiCFOVjw5GRu0at2uzX8zFgveJ3kwdG+WznupKDf8ANovzle2rvW1bRKQUd7HMflYD5yt5x3H2t+s/c8g2/pFWp2AzG5uFQWufJeJmtjKRonLUUo3NWBB14XB4esltx1vtLCfjP/p1Jk6SMMVx1a4vrf0PCBW2xPcD/wA8pm1J11toP3mCgq3GhGvpN6kMov3gfMiQWroy2gcHj6VRqipSa9KqWNlyMNMxOgAYK1/CfR6MCAQQQRcEagg8CJ8nM6tTyhe1muxv9nkLefOfRXRjh6lPZmFWpe+VmAPKmzsaY8shWTKC0xETIREQEREBERAREQEREBERAREQEREDRfZ/WVc9UhlX+kluytx2nN/ic3IvyHDib88290QU2dnwdUUgbnqagLICTrlYaqPAhvCwnUZQekTfpsF9VhOreva7Z7lU4aafa4nXu8ZZsUfH9EWO0ynDvy0dh/qQTPhehzGGwetQQd6l3PtkA+c0K2++1CAz43qy1iEo0aTgXH2mIAB7wCbTLT6TdpYUoa1XD10a91IUOADzFPKVJ5XBm+xTd8NlfQsXVw2fP1RVc+XLmzU0fhc2+O3GQjvJrffbKY3G1sRTBC1erYBuIIo01ZT5MrD0lfcy/Qt3R0L47Cn++3+h50ffjdVcURVUgOBY34MBwv3Tm/Ru39two/vP/oqTulXUREcYqbj1BqoF/OeKW5WPuAMJUcN8LKAVPmSbD1nXfowvwlr2MLUU9f8AUZL0qn7j9HNHC0g2LpUq1cnNqoZaY5ItxqeZP8XN9iJzCIiAiIgIiICIiAiIgIiICIiAiIgIkdtXbdDDD62oAeSDVj+Ua+vCUrbG/wBUe64dOrH32sz+g+FfnN44ZZeJtfsdjqdBc1V1Qd7G1/ADmfKfMm+GONbG13GbKarlSuvZLkjTjzv6zpuH2FWxNqteqe0AwvdmKnhqdB5Tk+8Gz6tGu/WU3W7GxGlxflfRvS83cJiSvVbHtlUdY1hyI/maO0sQXsSzMbfd/eeaxP3q/wCZR8tJrYgm2pqn8VgJKrf2TsGtilY0VDFMoKZhnObNrY6W0PMesx7V2dUphQ2GelkUI7EXVnAAJzDsm5uePO3K5vHRhsfEZardTlpvkys4IBy5tRf4h2u4idKobIGmY3+fsLBR7RpHFOjhGO0MNlBKqXLEcAOqqcTy1I953Yn1n7TwqJwA/wCfL2kZtbeCjQuGbM33E1Pr3epmpL4N9ge+3gNTM+FxhpW7RsNSCdPGUHF741G0pqtMd57R/j5GaDYp6utR2fwJ09uAm/x37Tk7fg8UtVA6kEEciD6XEzziWHxDUjdGKHvVivzBknQ3/rUdDUFXwZb/AOYWPzmPwW+HKOtRIrdnbIxuHSsFyZswK3vYqxB17tL+slZxs1dVoiIkCIiAiIgIiICIiAiIgQu2t5qGFJViWqD7CakX4XPBeXHWUja++mIrXCHqV7kPa9X/AItIfe7B1kxWIdkbK1RiHsbWPDtDThbSR+y1NWrTp3+J1U99idSPS892HwYzHl653LvTOoLtYAsx7rkk/qZNbO3VqOQalkW/w8WI9NB/zSXHC7LWiLU0AHhxPmeJns6TFz/TWklTpgAC2g0tMFfZdKoLFRr/AM4cJgTEMOfvM9PHd49py1VReK3RwepajTNu+mn/ALZiwmyKNM/V0KaeKooPvaSuJxgI10Eq21t76VK4p/WN4fCPX+LzWONosZAHE3kLtXeehQuM2Zvupr7ngPWUTau8davcM9l+6ug9eZ9ZCNUvO+Pw/ti5LBtfeutXuFPVr3KdT5tx9rSEExKLzOqzrMJPGbXiZVrkfDJLZO71bE/Atl++2i+n3vSTWMwWF2bkNV6VRzct1pPZHIpQRWapc342GnGZy+THEktV/BbGxGJ1VGYfeOi+509pZdm7hc61T8tMf7j/ABJfdfedMcaqojAUgvaYBQ2bN8KhmIAyczzlhnG/NlfG5hG7u3gEw9AU6YsoLHiTqTqdZKTU2Z/THmf1m3PJfa2RESBERAREQEREBERAREQKntPbuHoYlqNWstNyBUAfsgq9wO0eze4Ol5+rsugzpVWmmYG6uote+l+zo2hPG8y72bkYbaRD1c6VFXIKlMgHLe4BBBDC5PK+p1lB2LsuvsPE1nxFOq2DAKrWRkKdplyuaYe4b7J0uLm1wZ2xzNMu2d/cZSrui06KBXdMtRahbsk2uwYcVGbQW1Fr8ZK7udINPEstLE0uodrBWvmpsTwGbih89PGbOMwWzdsgFaitVA0ek2Sso5AqRcj8QPO0iKfRdZ/+sJS97GiM3G/xB7cfD0mNZT+r06D9FU94le3n2suEsFQsxFwL8u8n+BLNSTKoGpsANdToOZ5mV3ebdtsUwdKgUgZcrA2Ot+I4ce6dcNcv9eMXeunO9qbbq1752sPuDQevf6yIqVJaNobtYmlfNSLjvTtj5aj1Eifoqc11vrrb5T24zH6crb9oa15mp0ZN4Dd+rXb6unZfvNoo9efpeXLZO6NGlZqn1reI7I8l5+smXy44rMbVL2RsCtiPgTs/fbRf/v0vLpsndOjSsan1rf3h2R5Lz9bywkhRyAHoAP2lb2vvvg8PoKnWsPs0u17tfL855s/lyrpMZFltaVzeDd/BVH+kYs2soTtVMiWW9uBFz2jzlZ/8WbR2gSuBw5UcMyjOR51GARfb1khs/otxOIbrMfiiCeKqTUe3dnbRfQMJxtjTxX33weEXq8JSzgcAo6tL99yMxPjbXvmjg8Xtba2b6P8AV0gcjMhFNVNgbFyS5NiNB38J0LB9HuzqaZPowe/FqhLMfW/Z9LCT2y9mUcLTFKhSWlTFyFQWFzxPiT3zNyDZOENGhSpE5jTppTLd5VQCfW024iYCIiAiIgIiICIiAiIgIiICa20cDTxFNqVZA9NxZlPMemoN7G44WmzEDmW1+iGkTmwld6R4hanbW/gwsy+ZzSIeht3Zv3sRTHd9ev8A8oHsJ2SJqZUcbHS1UUWfCpmGh+sZbH8JUke818J0p4suWfBoaBvlIzp8Iu1qrXVjYcAPCdmqYWmxuyKx7yoJ9zPb01YFSAVIsQRcEd1peQoeyekPBV7BnNBu6qNP8YutvO0tNGvSqAMrU3HEMCrfMSH2x0c4DEXIpdQx+1ROUf4NU+U5hvfuBicG6ilTqYqmwuHp0iSpv8LKpJ4W14GXltHSdt7z4TDk9ZXW/wBxTnb/AAre3raUnafSW7HLhaFidA1TtMSe5F5+p8pv7jdGKVaS1sctVGJNqB7HZBsC9u0CdTa40tOj7G3dwuDH9noJTPDMBdiO4u12PvFyVyXD7qbW2mQcQzU6Z1+uOQelJRx8wPOXrYXRngsOAaiHEOOLVdVvztT+G3nfzl0iYuVHilTCgKoCgaAAWAHgBPcRIEREBERAR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580" name="AutoShape 4" descr="data:image/jpeg;base64,/9j/4AAQSkZJRgABAQAAAQABAAD/2wCEAAkGBxMQEhQUEhIWFBUWFhgSFRUVFxgYGRYUFRcXHBYWGBoaHCggGBolHBQVITIkJikrLi4wFx8zODMsNygtLisBCgoKDg0OFxAQGiwkHBwsLCwsLCwsLCwsLCwsLCwsKywsLCwsLCwsLCwsLCwsLCwsLCwsLCwsLCwsLCw2LCwsN//AABEIAOEA4QMBIgACEQEDEQH/xAAcAAEAAgMBAQEAAAAAAAAAAAAABQYDBAcCCAH/xABDEAACAQIDBAgCCQEHAgcAAAABAgADEQQSIQUGMUEHEyJRYXGBkTKhFCNCUnKCscHRMyRikqKywvA0QxZTs9LT4eL/xAAYAQEBAQEBAAAAAAAAAAAAAAAAAQIDBP/EACARAQEAAgMAAgMBAAAAAAAAAAABAhESITEDQRNRYSL/2gAMAwEAAhEDEQA/AO4xEQEREBETS21Wenh670heotKoyAC93CEqLc9QIFM326SkwjtQwqitiAcp0JRG5g2ILEc7HTh32rm7HSniBiFTHdX1T6FkABpk8D2WIK34jjrflY83weKqU2DUmbrSxbMBmY8MuvEkks3O5tIvaANPs6afFbW1uWndNaH16jAgEEEEXBGoIPAiepyros3sNNEwmJbVQgDMfgepnK0ifwge/MEGdVks0EREgREQEREBERAREQEREBERAREQEREBERAREQEREBERA470rbi9XmxmFXsG5r01+yTxqKPun7Q5ceF7cswzlHVlUMVYMFYZgSOAI5z60ZQRYi4OhB7pxHpH6PGwxfE4Vb0PidB8VIniQOafp5C81KOcbXx/wimWN266o50L1m8BoqoOyANOPnO+9Fm+S4/DrTqN/aKShXBOrqNA47zwv4+c+f2o8j6T92RtOrga6VaTFWQ3B7+8HvB4S0fXESB3N3np7Sw61UsGGlROaP8AweRk9MBERAREQEREBERAREQEREBERAREQEREBERAREQEREBPxlBBBFwdCDwIPKfsQOE9Ju5H0NzWoL/Z3PAf9pj9n8J5e051Vp5hY8eU+tcZhUrI1OooZGGVlPAgz556Qtzn2fV0uaLEmk/+0+ImpdiD3L3oq7MxAqLqvw1E5OnP1n03sbatLF0UrUWzI4uO8Hmp7iJ8nVUzjxEsm429WKwJNOm5Wm7DN2VbKQeIVtOHl5xrY+molKobwY6kqu9KniabAHNRDK9jwJS5v6SRw++uFNhWY4djyrKUH+Ii3vaX8eSbWSJiw2JSqoam6up4MjBgfUaTLMKREQEREBERAREQEREBERAREQEREBERAREQEREBIPerApiaRoVBdWFz3g8iO4jWTkidrVQri5+z+5msfR86by7uVcFWKEXHFWHBl5Tf3S3dqYyqFVSEBHWVOSD927h+07ViMNh69hVRHtwzAH9ZvYXDIihUUKo4KoAA8gNJ00PNGkEUACyqAAPAaATRxLZib+0kcXwka8Iim2YqP1lEmhV+/Sst/wAa/DUHgwMsewNuNVPU1wFrAXBW+Sqo4sl9QRcXU6i/EjWRbzLsmmDiKZIvlLEeByML+xI9ZMu4LZEROSkREBERAREQEREBERAREQEREBERAREQEREBMOIwqVPiUGZpgxuKWijVH+FRc21PkBzMCK2ps1EAKaXNuJPKaNPDuvwsff8AaQO0+lLBkMjpXpsNVJRbXH5r/Ketlb84StYLiaVzyqFqR/zDWdsf6LBicdbKrq2ZjYZVJBsLm54L6mYWVjwFvM/xNmnjwwuDTI7xU/8AzPFbFrzamPz3/aVGhVVgdWHkBb3uT+0kcLtMpwpoPIWMgdvbQNEKSDc6jskAjvueMx7K25SrnLfK/wB06X8RMqtybb70+czJtlOYIkDaJOMFnpY+m3Bx5HT9ZsynSxbFqlqQvyJX05frM3HQ34iJkIiICIiAiIgIiICIiAiIgIiICIiAlb32xqrSFME9YxzKBxVV+JyBxGoHr4SfxWIWkjO5yqil2J5KouT7Ccww29tCvUrYp+wyECjTck5yLCmO7Q3Y8LE8TqTrGLNI/aq1KBKV7E2DMDY2DDS/d6yIpbIwuK7PVi+moABFhbioB14zawtBsdWIcF6lZjYEEXA0ZiR8KISb2Nyco4DW10d16WBrpTpMzAqmYtxuSB5fZJ8M01ykna3G70oe1ej9KSVDSqvTZDls2ql7EhfhGunM9/GQewtqYrA1Uc0lqik61GyWDso4oWF9PIHznSN76hahpqamJeoRcahVFhY6k6mVrdjc98diKtPruqCXYkKWJFwLDUd8csb4zqz12LZGNo7UwiVTT7FQHsPa6lSVI053B1Eom9e6q4aqrIxytcrfiCOIv6jWdD2BslcHQSirs4X7TWvr5CQu/g7NLzb/AGzM9FY2RtGonZqHOOR+0P5lgp1AwuJW8LVp31Nrd+nCWLCZSt1N+E6I9mWDYX9M/iP6CQBk/sL+n+Y/tM5eKkYiJzCIiAiIgIiICIiAiIgIiICIiAiIgeK1JXUqwDKRYg8xOV9IfR/UI63BoGAS3UoBmLX1IuQDe5JPHTgb3HV4ll0Kp0f7q/QaAavapi6gzVap7TC4UCkHOpVQiDjqVv3Wre/9DEvjwaFVKCrTS7s+S7gu3EAnQBZ0+V3eDdCji6q189SjXVerFWkQCU+6wIII1OosfGWXvscdxP06nUw9KpUL06lkBUh1Aq1LHW3xAm+v7zoPRtRDYnF1F+EHJrpqzXFhbhZTx8NJzva2ytoUMQzZyGWqEU56a5zmPVuyMddBoSLS39D9V6JxlTFVQAzU1W7A3ZTULkBdPtLqJu3pNdusSrb9EBaZPAZyfLsyw18YiU+sLdiwNxrcHgR7yqbzY9cQq5FJADd2ua3dw4TGPqq5gqVOrqBofTwPD1ljwlEIlhw0+V5FbIw+VQCADYX8+Zk5lss6IxywbD/pfmMr5lg2H/S9TM5eKkIiJzCIiAiIgIiICIiAiIgIiICIiAiJVtpb70aVR6SKaj02KuLhQGHEcz8o0LTBM51i988Q/wAGWmPAXPu1x8pD4rH1av8AUqO/gWJHtwE1xHS8Xt7D0virLfuXtH2W9pFVd7wxtRou572IUfK/ztOf0a7gtdKfHsMczXHivZAPqZ+Vs9TR6zkfdUhF8rIBf1vLxgnt49uNUVhVFMgKdFUNl5k3NyG8iOA4SN3W24gzs9JKhfIxAYqBdb2AFxa5PGaOIweZMocWI5ltOVjpGE2WtMgU+12V0XMSLXFjpx4cJdC67S3uoNQKlHT4QBYWABHcb/Kcq25tlvpdT6PUcAqCoTMCzdTr2edioPDnLZjcGFW1eolEH/zGAJ8l4mRS43C4RXbDfXVn0NVlKgAcBY65fDn3x4JPdDbFcUFbGZ2apVYLdFXItkyo2mvxXBNib+Es2CxhqFgaZQDgSQQfbgZy/CbVdrFndqi1gS99BmV9VAtl07Nh3CTjb3tRHbrr+FgCfYdqJRfSZYtif0h5n9ZxCr0iOX+rtYcQUsD6k3lx3f6UsMiBcQpp2vdl1Gvhx9rxl3B02JF7B3hw2OQvhay1QujAXDKTwzKQGW/iJKTmEREBERAREQEREBERAREQEREBOBb/AO5+Pp4qviFos9N6r1FejdyqsxIzKvbUgHU2t4zvsSy6Hy1hN4q6aZg4GlnF/nofnJfDb2j/ALlIjxUg/I2/Wd42vuzhMX/1GGp1DwzFbP6OLMPeU3afQ7hHuaFWrRPIG1RR6Gzf5pvlBTcPvBh2+3l/ECPnwkhRxVN/hdW8iDNXbPRTicOjOK9B0UXLOxpG35rqPVpQS6g6kC3f/MvQ6aXE802CZ2aq4VjchqrBBpwClsqiUGjiCFOVjw5GRu0at2uzX8zFgveJ3kwdG+WznupKDf8ANovzle2rvW1bRKQUd7HMflYD5yt5x3H2t+s/c8g2/pFWp2AzG5uFQWufJeJmtjKRonLUUo3NWBB14XB4esltx1vtLCfjP/p1Jk6SMMVx1a4vrf0PCBW2xPcD/wA8pm1J11toP3mCgq3GhGvpN6kMov3gfMiQWroy2gcHj6VRqipSa9KqWNlyMNMxOgAYK1/CfR6MCAQQQRcEagg8CJ8nM6tTyhe1muxv9nkLefOfRXRjh6lPZmFWpe+VmAPKmzsaY8shWTKC0xETIREQEREBERAREQEREBERAREQEREDRfZ/WVc9UhlX+kluytx2nN/ic3IvyHDib88290QU2dnwdUUgbnqagLICTrlYaqPAhvCwnUZQekTfpsF9VhOreva7Z7lU4aafa4nXu8ZZsUfH9EWO0ynDvy0dh/qQTPhehzGGwetQQd6l3PtkA+c0K2++1CAz43qy1iEo0aTgXH2mIAB7wCbTLT6TdpYUoa1XD10a91IUOADzFPKVJ5XBm+xTd8NlfQsXVw2fP1RVc+XLmzU0fhc2+O3GQjvJrffbKY3G1sRTBC1erYBuIIo01ZT5MrD0lfcy/Qt3R0L47Cn++3+h50ffjdVcURVUgOBY34MBwv3Tm/Ru39two/vP/oqTulXUREcYqbj1BqoF/OeKW5WPuAMJUcN8LKAVPmSbD1nXfowvwlr2MLUU9f8AUZL0qn7j9HNHC0g2LpUq1cnNqoZaY5ItxqeZP8XN9iJzCIiAiIgIiICIiAiIgIiICIiAiIgIkdtXbdDDD62oAeSDVj+Ua+vCUrbG/wBUe64dOrH32sz+g+FfnN44ZZeJtfsdjqdBc1V1Qd7G1/ADmfKfMm+GONbG13GbKarlSuvZLkjTjzv6zpuH2FWxNqteqe0AwvdmKnhqdB5Tk+8Gz6tGu/WU3W7GxGlxflfRvS83cJiSvVbHtlUdY1hyI/maO0sQXsSzMbfd/eeaxP3q/wCZR8tJrYgm2pqn8VgJKrf2TsGtilY0VDFMoKZhnObNrY6W0PMesx7V2dUphQ2GelkUI7EXVnAAJzDsm5uePO3K5vHRhsfEZardTlpvkys4IBy5tRf4h2u4idKobIGmY3+fsLBR7RpHFOjhGO0MNlBKqXLEcAOqqcTy1I953Yn1n7TwqJwA/wCfL2kZtbeCjQuGbM33E1Pr3epmpL4N9ge+3gNTM+FxhpW7RsNSCdPGUHF741G0pqtMd57R/j5GaDYp6utR2fwJ09uAm/x37Tk7fg8UtVA6kEEciD6XEzziWHxDUjdGKHvVivzBknQ3/rUdDUFXwZb/AOYWPzmPwW+HKOtRIrdnbIxuHSsFyZswK3vYqxB17tL+slZxs1dVoiIkCIiAiIgIiICIiAiIgQu2t5qGFJViWqD7CakX4XPBeXHWUja++mIrXCHqV7kPa9X/AItIfe7B1kxWIdkbK1RiHsbWPDtDThbSR+y1NWrTp3+J1U99idSPS892HwYzHl653LvTOoLtYAsx7rkk/qZNbO3VqOQalkW/w8WI9NB/zSXHC7LWiLU0AHhxPmeJns6TFz/TWklTpgAC2g0tMFfZdKoLFRr/AM4cJgTEMOfvM9PHd49py1VReK3RwepajTNu+mn/ALZiwmyKNM/V0KaeKooPvaSuJxgI10Eq21t76VK4p/WN4fCPX+LzWONosZAHE3kLtXeehQuM2Zvupr7ngPWUTau8davcM9l+6ug9eZ9ZCNUvO+Pw/ti5LBtfeutXuFPVr3KdT5tx9rSEExKLzOqzrMJPGbXiZVrkfDJLZO71bE/Atl++2i+n3vSTWMwWF2bkNV6VRzct1pPZHIpQRWapc342GnGZy+THEktV/BbGxGJ1VGYfeOi+509pZdm7hc61T8tMf7j/ABJfdfedMcaqojAUgvaYBQ2bN8KhmIAyczzlhnG/NlfG5hG7u3gEw9AU6YsoLHiTqTqdZKTU2Z/THmf1m3PJfa2RESBERAREQEREBERAREQKntPbuHoYlqNWstNyBUAfsgq9wO0eze4Ol5+rsugzpVWmmYG6uote+l+zo2hPG8y72bkYbaRD1c6VFXIKlMgHLe4BBBDC5PK+p1lB2LsuvsPE1nxFOq2DAKrWRkKdplyuaYe4b7J0uLm1wZ2xzNMu2d/cZSrui06KBXdMtRahbsk2uwYcVGbQW1Fr8ZK7udINPEstLE0uodrBWvmpsTwGbih89PGbOMwWzdsgFaitVA0ek2Sso5AqRcj8QPO0iKfRdZ/+sJS97GiM3G/xB7cfD0mNZT+r06D9FU94le3n2suEsFQsxFwL8u8n+BLNSTKoGpsANdToOZ5mV3ebdtsUwdKgUgZcrA2Ot+I4ce6dcNcv9eMXeunO9qbbq1752sPuDQevf6yIqVJaNobtYmlfNSLjvTtj5aj1Eifoqc11vrrb5T24zH6crb9oa15mp0ZN4Dd+rXb6unZfvNoo9efpeXLZO6NGlZqn1reI7I8l5+smXy44rMbVL2RsCtiPgTs/fbRf/v0vLpsndOjSsan1rf3h2R5Lz9bywkhRyAHoAP2lb2vvvg8PoKnWsPs0u17tfL855s/lyrpMZFltaVzeDd/BVH+kYs2soTtVMiWW9uBFz2jzlZ/8WbR2gSuBw5UcMyjOR51GARfb1khs/otxOIbrMfiiCeKqTUe3dnbRfQMJxtjTxX33weEXq8JSzgcAo6tL99yMxPjbXvmjg8Xtba2b6P8AV0gcjMhFNVNgbFyS5NiNB38J0LB9HuzqaZPowe/FqhLMfW/Z9LCT2y9mUcLTFKhSWlTFyFQWFzxPiT3zNyDZOENGhSpE5jTppTLd5VQCfW024iYCIiAiIgIiICIiAiIgIiICa20cDTxFNqVZA9NxZlPMemoN7G44WmzEDmW1+iGkTmwld6R4hanbW/gwsy+ZzSIeht3Zv3sRTHd9ev8A8oHsJ2SJqZUcbHS1UUWfCpmGh+sZbH8JUke818J0p4suWfBoaBvlIzp8Iu1qrXVjYcAPCdmqYWmxuyKx7yoJ9zPb01YFSAVIsQRcEd1peQoeyekPBV7BnNBu6qNP8YutvO0tNGvSqAMrU3HEMCrfMSH2x0c4DEXIpdQx+1ROUf4NU+U5hvfuBicG6ilTqYqmwuHp0iSpv8LKpJ4W14GXltHSdt7z4TDk9ZXW/wBxTnb/AAre3raUnafSW7HLhaFidA1TtMSe5F5+p8pv7jdGKVaS1sctVGJNqB7HZBsC9u0CdTa40tOj7G3dwuDH9noJTPDMBdiO4u12PvFyVyXD7qbW2mQcQzU6Z1+uOQelJRx8wPOXrYXRngsOAaiHEOOLVdVvztT+G3nfzl0iYuVHilTCgKoCgaAAWAHgBPcRIEREBERAR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4584" name="Picture 8" descr="https://encrypted-tbn3.gstatic.com/images?q=tbn:ANd9GcSsSdE9CSfMWdJ2ZHwTUDFgL2-dWoc12tiAGdntvvykx0Do-XS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08564"/>
            <a:ext cx="1905000" cy="2811162"/>
          </a:xfrm>
          <a:prstGeom prst="rect">
            <a:avLst/>
          </a:prstGeom>
          <a:noFill/>
        </p:spPr>
      </p:pic>
      <p:pic>
        <p:nvPicPr>
          <p:cNvPr id="24586" name="Picture 10" descr="https://encrypted-tbn3.gstatic.com/images?q=tbn:ANd9GcQnfoNZed32aSoTmI9ayYo66u6DsCnBr1JaOdmG9ZZgtiToke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95600"/>
            <a:ext cx="1743075" cy="261937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5867400" y="2514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negativ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es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smtClean="0">
                <a:latin typeface="Calibri" pitchFamily="34" charset="0"/>
              </a:rPr>
              <a:t>A print on film that has the light and dark parts opposite to those of the original photographic subject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26626" name="Picture 2" descr="https://encrypted-tbn3.gstatic.com/images?q=tbn:ANd9GcRvZY4zZENtYX71U9n78JORYBVvIOgdFLRsj-eTrgPE3HaRXzTf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362200"/>
            <a:ext cx="3733800" cy="1994603"/>
          </a:xfrm>
          <a:prstGeom prst="rect">
            <a:avLst/>
          </a:prstGeom>
          <a:noFill/>
        </p:spPr>
      </p:pic>
      <p:pic>
        <p:nvPicPr>
          <p:cNvPr id="26628" name="Picture 4" descr="https://encrypted-tbn0.gstatic.com/images?q=tbn:ANd9GcTiYsvEvjJ8B_CgQu29cqS8KMDnWx65csNj9MsUgDoyzlj0N3-n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362200"/>
            <a:ext cx="1476375" cy="1803650"/>
          </a:xfrm>
          <a:prstGeom prst="rect">
            <a:avLst/>
          </a:prstGeom>
          <a:noFill/>
        </p:spPr>
      </p:pic>
      <p:pic>
        <p:nvPicPr>
          <p:cNvPr id="26630" name="Picture 6" descr="https://encrypted-tbn3.gstatic.com/images?q=tbn:ANd9GcRGj4VBUryiXtxVBogGlFbySjATsSvQAJFsOz_K2VGaunC5uTxs-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95800"/>
            <a:ext cx="2600325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*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magn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ify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Calibri" pitchFamily="34" charset="0"/>
              </a:rPr>
              <a:t>To make something appear larger</a:t>
            </a:r>
          </a:p>
          <a:p>
            <a:r>
              <a:rPr lang="en-US" b="0" i="1" dirty="0" smtClean="0">
                <a:latin typeface="Calibri" pitchFamily="34" charset="0"/>
              </a:rPr>
              <a:t>A magnifying glass is used to </a:t>
            </a:r>
            <a:r>
              <a:rPr lang="en-US" b="0" i="1" u="sng" dirty="0" smtClean="0">
                <a:solidFill>
                  <a:srgbClr val="0070C0"/>
                </a:solidFill>
                <a:latin typeface="Calibri" pitchFamily="34" charset="0"/>
              </a:rPr>
              <a:t>magnify </a:t>
            </a:r>
            <a:r>
              <a:rPr lang="en-US" b="0" i="1" dirty="0" smtClean="0">
                <a:latin typeface="Calibri" pitchFamily="34" charset="0"/>
              </a:rPr>
              <a:t>the object or image</a:t>
            </a:r>
          </a:p>
          <a:p>
            <a:r>
              <a:rPr lang="en-US" b="0" i="1" dirty="0" smtClean="0">
                <a:latin typeface="Calibri" pitchFamily="34" charset="0"/>
              </a:rPr>
              <a:t>                                              </a:t>
            </a:r>
            <a:r>
              <a:rPr lang="en-US" sz="1400" b="0" dirty="0" smtClean="0">
                <a:latin typeface="Calibri" pitchFamily="34" charset="0"/>
              </a:rPr>
              <a:t>Grains of sand </a:t>
            </a:r>
            <a:r>
              <a:rPr lang="en-US" sz="1400" i="1" u="sng" dirty="0" smtClean="0">
                <a:solidFill>
                  <a:srgbClr val="0070C0"/>
                </a:solidFill>
                <a:latin typeface="Calibri" pitchFamily="34" charset="0"/>
              </a:rPr>
              <a:t>magnified </a:t>
            </a:r>
            <a:r>
              <a:rPr lang="en-US" sz="1400" b="0" dirty="0" smtClean="0">
                <a:latin typeface="Calibri" pitchFamily="34" charset="0"/>
              </a:rPr>
              <a:t>250 times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7650" name="AutoShape 2" descr="data:image/jpeg;base64,/9j/4AAQSkZJRgABAQAAAQABAAD/2wCEAAkGBhQSEBUUEBQVFBUVFxQVFBQVFBQUFBQVFBQVFBQUFRQXHCYeFxkjGRQUHy8gIycpLCwsFR4xNTAqNSYrLCkBCQoKDgwOGg8PGikkHyQsLCwsKSopLCwsKSkpLCksKSopKSwsKSkpKSksLCkpKSwsLCwpKSkpLCksLCkpKSkpKf/AABEIALcBEwMBIgACEQEDEQH/xAAbAAABBQEBAAAAAAAAAAAAAAAEAAIDBQYBB//EAEQQAAIBAgMEBgcDCgUFAQAAAAECAAMRBAUhEjFBUQYiYXGRsRMygaHB0fAjUnIUQmKCkqKys+HxBxUlM3Q1Y4STwjT/xAAZAQADAQEBAAAAAAAAAAAAAAAAAgMBBAX/xAAnEQACAgICAQQCAgMAAAAAAAAAAQIRAxIhMUETUWFxIjIEkUKBof/aAAwDAQACEQMRAD8ApEWTKsoVavz94+cmSrX+iPnOfRldi+VZKqyjSvX5e8fOTpiq/wB0eI+czRhsXAkiCY3PMfiqbipcqgCg2YbN7neL++00eQZl6ekH43KnvHHwIhKDSsE7LRRJAI1RJFiWMctHAToWOCzAOWjAN/s8pNsxgHw8pWHQkjOYUf6k/wDx1/mmaICUFAf6m3/GH86aHZjCjbSKgNW7/nJajhRcm1uc8/6QdMWJZKBsCdT3EwA1eO6R0aRKs2o4DWUGI/xBG0QlMkcCTaYp6hZiWNydb8zeMZjxm6gbGj0+cN10Uj9E2I8ZYJ00oO49ZdLaj5Tz0kxpWbqB67TzKmwBDg3txkrm405Tx+liWX1SRzmjybpU/VRtVAt2zKaNN8RIaA67+ycwmMDjeO4G8fQ9Zyez4zAOVRrIWEdWck6G3svIWLc/cJgCYQTEDUdx8xJ22ufukLKb6+VoAPcdUQZhDKq9UfXCDMJoAziVeCH2lY/p28BaW7rKvLRrUPOo/uMAJ2WQusJcSFxNAr1p39/nFCsOnVHt85yYBaqDzkqg84k+tDJaf1oZYUSgyZQZxPrQyVPlwMDAfHJdLGx1Xh+kJZ4KiAW2QALroAAP9tOAgGO9Q/q/xrLPA8f1P4FksnQ8QpRHgRKI8Cc5Q4BHgRARwEAFbSMUa+EmtGAa+ErDoSRm6f8A1T/xj/OE0QEz6j/VB/xm/nLLnMa2xSZrgWB1MYUxvTvNmv6NTpxsdZiAl7c5o1yirinPo1ZixPW4eM0OB/wvbQ16i0xy3mUUTG0efpThlLCXnoa9CcCnrYi57xJl6L4I+pXt32g0apRPP/8AJ7iDVsuKgH6E9KrdDdL0qivz7uEps26NsCBY7pNtrsskpdGEbCHfJEwo52PKaP8AyAjeILicr2NT2f3mqaZksUkR5XXNNhY+zdf2ibOnm1FR1mAY7wb3HumGdrXt7Y5cWX1O/j5TUrMxxUnTNu2e0Pvr4H5Rpzmj99fA/KYo3O6SfkVQi4R7fhb5RtC7wxXk1j51QH56+B+UhbO6H3x4H5TJVEINiCDyIIPgZGYaB6Mfc1xzmkxChxcmw0OvDlJWEyWXj7ZPxDzmvYRWqI5IqL4B3Eq8oF0Y83c/vS3cSqyRfsF7bnxMUmEOJC6wlhIXWaAPsxR5EUDS0prpJqa/GR000k1NJUmPpr9eySovw+MaiSRU1gBDj1+zbuH8Sw7LOPcn8P8ASCY1Ps27j8DCso49yf8A1JZOh4lkBHgRKI4Cc5QQEcBEBHAQAVtI0DWS20jANfrnKQEkZsj/AFRP+M/81ZZ5pgkcD0z7NIG7Di1twlbmLCnivTE+rSKe1n2vhDsiy04hhVxPqj1KfDvMqvcRJydIKwNSrVGzg6YpU93pCNT3CXOC6H077WJd6h7SbX7hLSgVAstgOUmWsCJqm7LrHFIAXo3hxupr4SOv0bw53018JbbWm+Ru00dNGaxHRFBrRZqZ4WJt4SpxwxFH/dHpE++BqO8TZFtYioIsRcQNcIv4MVhqtOpy1kOY5OrX7tIX0i6Omnerh+9kHmIFluaCoLHfwnPlxuP5Ipizf4T/ALMRmWUlH5A7j2wDKULVlT7zAHsud/nNv0iQeiN+GvtmLydyMZTK8WEfFLaNkMq0nweg4fBpSuEQDt1JPt3x9Q33j64xjMfve4fKNB7fcPlKkG7I8RhUcWdAR3bu48JXV+j9IghQVPA3J9xOstdju90aKf1pNsZSa6MhhsIUxKo28MN27dcGalhKE64/ubyXSaEiLLspld19AuI0UnkCfdK7J0tQp/hh2ZG1KoeSP/CZBlyWooP0REJDmEgqmwuYUwguLHV8POaAMcSvOKGmmOUUDQ6mvx5Semv1pyEZTEmSVJnUX4cu2Squv9pxBJANfH4QAixi/Zt+FvKTZJx/Cvm0bih1G/C38Jncg4/hHm0lk6HiXAEeBOhZ0LOcoctHATtp0CAHRBsXXCKWPL4wsCZnpfjtldkcvjK4ycynVziMQB+apue08pq6NQpoOHAmDdGuj2zQDH1m6xv2y7TKhfXf4zs9JMRTcegUZkQLnwvI1zBybhwO8y1HR8HedOH1ug9bJ6CA7VRVG+xYCxmPDBfsw9WT6QEM4dd5HvPlJaPSTg2t93CVGOxWGDDZrqdfVsT5DSI5er6h/wBqYscXzFjerLyaChnQJsZYUseJmaGXngYUiEcdZmtdFN7LapXBNph+keW+gqipT9Rzr2NNPhnu0dnWAFWgy8bXHeIkpc0x9domEzjEekoHnaYvL8QUrKeKsp8Gmqw+u0jdo9u6ZWjhCcQE47dvfJwjraEnLZJnp9ydbRrDskygAAa7gOPKNJHb75QmQEdkirVgiszbgNfL5Qwt9ayq6RYi1Aj7xAHjteSzRoq2kUeVVNvFBjxLt4gzUsJluji3rjub6981bCLLspm/Yq86NqFT8De8W+M7hltTX8I8o3P/AP8AO/bsjxdR8ZPTXqjuHlEJEbCDYkbu8QxhBaw1XvmmjyIo8xQALp11+8PESZKy8x4iYALJFWJ63wN6XyegrVXmPER5rgEcb8vMzF5LhFqV0R/VYm/bYEge6blMlpgWpoKfaoBJHbzjbylG41YusU/yKPPOkIpP6NULkjeDpqCNNNeMvejuEdRd1K3A379990VbIqTbIYE7PHaIJ1udq3OH4wutMmne42dAu0bbQBAFjrY8paesor38k42m/YOVRHWgmHYnZLbVyBcEWsbC9xC6o6p7NfAyDgkh1J2MKxWjzOWkSh0CYXpOdvFKnNlH703YE8+6RnZxl+TKZbF2Tmeg4rMUoIONgNB3TM1unLM9kslzbUbRgGYZoziwlU2XE6iVUndvoooqjZ4z0j0GfbZiVPGw3chPOMbUOxdd/iZs8kztqQ2KyErwYC/iILmeQ0XYvh6igNqUa4sew8p0ZIRyVKFfRyraDakn9mQy4swO14mek5bTP5GrP92+v1ylFUos7K+IPpSqqgVFA6tMWRSwAFrcd5kebY7EVV2fUXcEXdbv4zY1itvz4QOE8lV/bLDCZ0u3ZW7xw9ksMbmqhbgiYShljKwNzobyxzA3AtvMgsj54LyguKZscjq+kN5pEwtxM30VpFaQB3zXUE03zgeRuR3KNI8fzKh6PFsv6Z079ZUvRCY01LXC7L29ov8AGXfSE3x7W++fcIBiqdy7fo+R/rOm/wAl9HPCKfHybGlUV1DKQQeIMGr1wHVToXuFFib2FzqDpMXSxLpqjFfwkjykjZrWO+o/7RltRn/H9mavE42nT/3GAPLe37I1mazvNRWsEBCgk3O8ndu4cfGAb4wzUqKQxKPJZ9GE+2P4T5iadhM/0WT7RzyUe8/0mieSl2c+b9il6Q/7Nub0x++p+EM2YJn46tMc6qD3MfhDmEUkQsINUHXX2+UKeDkfaDuM00eRFHWigBj1Eeoh6Cjy/eaSqtDiP32kNSuyBcDW2KiN91lPgQZ6kKQO/WeeomH5H/2GbbCYnboqynQrpry0Oo7RK41XBPI7LNEA7I8VUHEezXylOLnjfuW/v0j0p333PeR5C5lSZaHHoOZ8PjEuMDAgDs38/ZBKNHlp7PnCqa23m8U0kpHqiK07SGpA7/GXeW5Op1q+E5nwVXJTATDdNMLasr8CPeDPWMbl1LZ6mhnnvTqjakCd4MpjYs4sGwOCDIG5iFjAWgnRTFBk2Dw3TTpQlOUyqaasrqeAHKELgx2SwXDzvoTKp+4jYDWpLy+Uq8Rh9rhL6pR5yFqAjuXsKZ1sAAL2guFygtUu24TVHBcTHU8OF3CceXJfCOrFj8siwI2TaaLDts0mY8ATKKgnWMb0ozgUcKVB1Ye7jIRjckXyPWFnnlatt4t35bR8TpCcswYrVChJAKkki19/9oFgaR2Wc7219nCW/Q9b1ajclA8T/SdD5kcKbjENfo1h13g8tXO+CYrLcMhA2LsTa20+mml9e6SZtX6zFmGytxroAN0BGnXJ2idb79OzstL8JWbi2lLl8fYz8npCqiGiNljba2n0vpzty8YSvRemSCdscbX07tRe0Jyeo4qu5dHpELshR1l0ub8+B5wjDZ8ld7IrgDiwAve3AE29sRsrljVyT/0Nw+XU6V/Rrs3tfUm9t2+PYSZ5EwmHJdlLnXr0Bzqg+Ct84aRA81F8Rhx21D4BfnDmmAQsIOo+0/V+MJaQUvXbuE0CS0U7FA0uaayZaY5CMSSrOYoOFFeQ8BEUtuFhv+cesmp0gxAMaPDFfQGtQA2NvPzhSVJd5XkiObkadpMuVyOmDoJVzS4MUG+SnyfLA+r7uUsa+Q0z6undLJaQXcIxt855TZ0KEaopqmWij1r3kuFrF90t6uEFRCp4ynoUTRJVvYeYk+drY8aqkELhiTrMJ/itT2aKWP51ps3zKxmc6R4QYlQH3Ay8KtE5xdM8xyDNvR1ACeOk9VyvGLUUMvtE896XdHqdBUamdSdRG5D0iNIi59vznTV8o5oy1PVgvZEaZMBy3pBTqgX0PulrTYcDeJu0XUVLlAgwhiagB2mGGRFYkptlY40gU07QeqYZVFt+glTjceq3Nx38BJqLfRZyjDljnxIQXMx2ZVzi62zfqLqx4d0bmecms2xSOn5zfKWtLBJSoDZ4i5PEyuvpr5OVz9Z/C/6VOY2VDblDOhFH7Oo5/Oaw/VH9Znc4xd76zU9DcdTbDKiN11uXU6G5OpA4jthGNITJKyqzTEJZla5LEgp7d50uBKX/ADw3amqLZQF0Ntnq29U30Hwm4zLI6Va5Zet94aGZ3L+i6Cu61BwLjUXINaoEJtzVRLx6Yk8l1SorsorvR2mRCabDhb1huPvM0+RKuyWUWLHaPeYd+TKiEKAAAfKOwyWvEbbdsNnrr4GPIWkzSFpgpS47XF0RySqfHZ+UPaA1RfGr+jR83YfCHNACFpDQ9Z+8DwEnaQ4b878RgA5jFI6p1MUDTQrJVkKmSrOYoTLLTK8raoQbWHOV+FW7C82WBxQCgCZY0Y3yF0qARQBJg0Gq1tVkxaYUFiq+zadpuDGYmht0yJmv86NO4b83fMbp8jKNrg1qPKbpDWAXa5TOYnpqDopgFbPTVBU8RNdtdBrq7JH6Q0xx1geLxD1Qq0b7TMAPmZmSQGIvuM0/RHFKKwvwHGWnDSOyMT2tGlpf4b0aiA4lmd7b72A7gJQ43ofhaTFSotzJ+JmjzTpaqjQzy/P829NWLnXlrpYSmCLm/g58sVFDOkOLp4Nx+TvcWuwvdey0Jyjp7cA2PeN1+6ZjO6fpE7baSwbKxToU1Hj22vK5ZKFJkseNytp0bel04BHrH2qZKOlRc2W5PYs85w+Zmmw2he3gZs8kxKsNTqd1tO+5mPRc0MnkfGwZm2YVVW7W13bTa+AmaWs1ZvtGuv3RoJp8SwAJNtDv3kWkVWspUEgWPGwtrzMHkVfjGhlh5uUrKnFUKRTqLYjdaBY7O7pstoRO5zilUEDjfQDTx5zJ1azOdYsY8WwlLng7j8XtNYbhGZJjm0ZTZl4jQxtKlr7zB6dE08SVG438N8pCS2onJOrPWMjzcV6dzo66MPiOww0oL3sL2tfjYa2vy1PjPPMnzdqLEpY30IO4jlNHU6YqEuKTs3FQRp7d58JssbvgVMu8R6p7pyhuMoMF0wp1rqVKnjxtrxFriX2HYFCRqJNxa7GsjaQtJWkLRTSoTXG1Oykg/eY/GHNAMGb4rEHl6Nf3FMOeAETSHCer3k+clqSPCjqL9cYARVN5ijWOsU000ayUGQoZKs5Shc5Tlm0u0fZL6jgyBB8PWCUQeyE4PNlcSXksrS4CKtK6donMNiridOLA05zO1c0FKqVO46ibdMZKzVU6usx3TTBANtjjoYceldNVJvM1nvSoVkKqIzW3RqWvJQNhRfQw7CpaVFDEFjD0qaTpUG4kJSVlJVzFUrOHB0N9OMt8rzC92UWvug1XLA9QkSyw2CWmLnSU0ckkzFKuSHFqxBJlO9IWtO5rnBZ9ldFHvtBaOPVhpv49nfOvHDVHLknsyLF0rJY8Ly1R/SYdTxXQ94+hKrFV1tZmALaAX1JPZDMqq7JZDua1u+R/lQuNrwVwSqVPyC4mjcSTA41qYtvF9/EXhDU9TBqlOxuJzY50VyQssXzkMNb3+fzEFq5wwBAsRusSdBw0kYIO8CRuOQAnRsR1YLiKrP6394O4hLrI1AvEk/caMRUMPuHMiOzfCgVQeOz5w7CUwOsdw1gFdyWLtvPuHARcEXOd+w2VqMaGUV2Rc7z7pKlaVOJzMA2GphGDr3nemujkLEsNq4HWNrnu3S1ynOzSJU6od44g8xKalqSY9D1ozimqZiZuqdYMLqbg8Y1jMphsWyG6G3McD3iWuHzwNo42Tz4f0nJPC10VUkxmWa1sSf8AuAfsqF+EOcwDJTf0zc61X3MYcxkBiCu3VPcYqOiL3DykeLPUPdHVaoVdeUDQcmKQHEjt8IpoGpUzpqn80XMHerawGpO4Q2iBTRi28jWcUnR0QjZV1OmDgFDu3SPLOkhRtTpM9j2AqHkTFcW0lY44yRrk0z07CZqKtutaV/S1eptA6iYbCZ0UbZB15SfFZs1QWYwWF2a8i7BziWPE2hGDe51gtNNk9hh9MATqjHwRcn2Dq2y55Q+nULaAQY4XacES1QLTS7G0pGPgVvyEUytNbmUeYZoajWGij3yHGZmah09XgIMxnVDHXLITnfCIWT7T2GV+ZZcdWpkg9htLJz1gZ1mjuNk7MtSwNS+2PWU8d9xxk9HFNUIu2ywO7d4GXTqLyrxuX3JIk9aGs0uCxPpBY6uBqRuYc++PrUZlcAalO7A+oRZbdY79e7SbHLsemIS40PEcjz7jPPyw1dx6O3FPZU+yucWgeJxwXtPKWePSw0lJVwdzFWQZwIDiGbsHISwwdDidAN8joYMjcL+UK/J/vN8hKxwyyfRJ5FE7Wxd0NtEGmul+09kzuZZttdWn+18pZ5ljVWiyLqzaeO8+Eo8PQt3zq00WsTnctnbIqeGPGXWDo7KXO8+Uio4a8NqbwBwjxjQrZNRFhH014zi7pDVrcJQwkarrJKTXglNSxk1Wpsiw9swC0y3MwnVO4m9+RlwXvumOU3lnlmZbPVfdz5f0nNkx3yikZFvVXa0OguL92+dqrTO+/iflGs0gacxQcadLt9/yikXozFADU5Zg9nrNqx93YIzNF6p7YTRawlXmmL0M86KtnoOkuDJY2lZoqVTsjsTW2mvOKs9CMeDkcgargQX2hoYfRSNvOVcWEGsoosS0g12FrGJa6AamUtfFluOkiNTSdKxe5F5PYvmzpV9XWAYvMGqHrH2cIAraR4MrGKQjk2TK8eHg145Wj2ITsYz0k6ZyovEQARM4yxonSYAMpV2Ta2G2S6lW0Gqnfv8AOR4CsaLhhu3EcxJaovB6rWEnKCd2PGTTtGkqrt685SZjnCUuqgDNz4COxealcOqLozb+duEohlrtq2nfvnHh/j68yOrLn24iMxWbVH3sQOQ0HugJYniZa0skJ3mwkr4FFGk6mpM5bRX4WlLOhQEipYaF00jRRjZMi215SKkbkmdxVTZW3GKiLLGAnLaSKhR2jfhOVm4TuJxGwnnABYnGqgsP7wVSW1Mgw1LaO2/sHKGhovZp06COUyNzE7aTQLLLMedrZPqndfgflLUtMm1axsJc4DHba2O8e8Tmyw8oeL8BhzZRoWAtwNrzkgeipNyoPsnJz0OavFY6wmbzXHE6RRTmxJWdmR8FehkymKKdxyA2JxltBBPSc4op040krIzfIwtOK++KKOISI0erRRTUA4mOQxRTQJi0cm6KKagIzExnIprMOEXhL45atH0dRtk0fURU9e5uSz/OKKSyK6+xolcqa7Z1v6okiUyTdjv4dkUUdCj69a0FVbnWKKD7NRMBJV01iimgAVnu4k+3ORSYw4G7QHMKm0wHt8IooPoESo9t3CSLUNt/ZFFADprG++MNY3Jvu8/oRRQAHSuSSb7jp5SalimU3B3fVooong0t6dZ2AIS4P6QiiinI+y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7652" name="Picture 4" descr="http://newteevee.files.wordpress.com/2010/09/magn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81400"/>
            <a:ext cx="2933700" cy="1955800"/>
          </a:xfrm>
          <a:prstGeom prst="rect">
            <a:avLst/>
          </a:prstGeom>
          <a:noFill/>
        </p:spPr>
      </p:pic>
      <p:pic>
        <p:nvPicPr>
          <p:cNvPr id="27654" name="Picture 6" descr="http://24.media.tumblr.com/tumblr_m2akv3RGHu1qzoz8m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245806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*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fool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ish</a:t>
            </a:r>
            <a:r>
              <a:rPr lang="en-US" dirty="0" smtClean="0">
                <a:solidFill>
                  <a:srgbClr val="FF6600"/>
                </a:solidFill>
                <a:latin typeface="Calibri" pitchFamily="34" charset="0"/>
              </a:rPr>
              <a:t>ness</a:t>
            </a:r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Calibri" pitchFamily="34" charset="0"/>
              </a:rPr>
              <a:t>Foolish behavior, silliness</a:t>
            </a:r>
          </a:p>
          <a:p>
            <a:endParaRPr lang="en-US" b="0" dirty="0" smtClean="0">
              <a:latin typeface="Calibri" pitchFamily="34" charset="0"/>
            </a:endParaRPr>
          </a:p>
          <a:p>
            <a:r>
              <a:rPr lang="en-US" b="0" dirty="0" smtClean="0">
                <a:latin typeface="Calibri" pitchFamily="34" charset="0"/>
              </a:rPr>
              <a:t>Are these examples of </a:t>
            </a:r>
            <a:r>
              <a:rPr lang="en-US" i="1" u="sng" dirty="0" smtClean="0">
                <a:solidFill>
                  <a:srgbClr val="0070C0"/>
                </a:solidFill>
                <a:latin typeface="Calibri" pitchFamily="34" charset="0"/>
              </a:rPr>
              <a:t>foolishness</a:t>
            </a:r>
            <a:r>
              <a:rPr lang="en-US" b="0" dirty="0" smtClean="0">
                <a:latin typeface="Calibri" pitchFamily="34" charset="0"/>
              </a:rPr>
              <a:t>? Why do you think that?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28674" name="Picture 2" descr="http://caspost.com/wp-content/uploads/1971/01/caspost.com-pickle-of-the-day-foolishness-or-cou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2133600" cy="1489965"/>
          </a:xfrm>
          <a:prstGeom prst="rect">
            <a:avLst/>
          </a:prstGeom>
          <a:noFill/>
        </p:spPr>
      </p:pic>
      <p:pic>
        <p:nvPicPr>
          <p:cNvPr id="28676" name="Picture 4" descr="https://encrypted-tbn1.gstatic.com/images?q=tbn:ANd9GcQorC1bhYMa7QxYfvGCk03QlRlsFGpVCBW1QgmV6HadqGqLS-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1943100" cy="1088136"/>
          </a:xfrm>
          <a:prstGeom prst="rect">
            <a:avLst/>
          </a:prstGeom>
          <a:noFill/>
        </p:spPr>
      </p:pic>
      <p:pic>
        <p:nvPicPr>
          <p:cNvPr id="28678" name="Picture 6" descr="https://encrypted-tbn0.gstatic.com/images?q=tbn:ANd9GcT3tEHZmGilJzNpeDzd5ch_-8y3bl-4cPQINohPwGO0hfpAjXKg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343400"/>
            <a:ext cx="2038350" cy="14117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*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vapor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ate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smtClean="0"/>
              <a:t>1) to change from a liquid into a gas</a:t>
            </a:r>
          </a:p>
          <a:p>
            <a:r>
              <a:rPr lang="en-US" sz="1800" b="0" dirty="0" smtClean="0"/>
              <a:t>2) to go away suddenly : to disappear or vanish</a:t>
            </a:r>
          </a:p>
          <a:p>
            <a:r>
              <a:rPr lang="en-US" sz="1800" b="0" i="1" dirty="0" smtClean="0"/>
              <a:t>Look at the pictures: Do you</a:t>
            </a:r>
          </a:p>
          <a:p>
            <a:r>
              <a:rPr lang="en-US" sz="1800" b="0" dirty="0" smtClean="0"/>
              <a:t>know why water </a:t>
            </a:r>
            <a:r>
              <a:rPr lang="en-US" sz="1800" i="1" u="sng" dirty="0" smtClean="0">
                <a:solidFill>
                  <a:srgbClr val="0070C0"/>
                </a:solidFill>
              </a:rPr>
              <a:t>evaporates?</a:t>
            </a:r>
          </a:p>
          <a:p>
            <a:endParaRPr lang="en-US" b="0" dirty="0">
              <a:latin typeface="Calibri" pitchFamily="34" charset="0"/>
            </a:endParaRPr>
          </a:p>
        </p:txBody>
      </p:sp>
      <p:pic>
        <p:nvPicPr>
          <p:cNvPr id="31746" name="Picture 2" descr="https://encrypted-tbn3.gstatic.com/images?q=tbn:ANd9GcRxjKAgrhFCRNlEryOJXS106EgK5wdyxPAqEs4K-mX34tTWAA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24200"/>
            <a:ext cx="1676400" cy="2438400"/>
          </a:xfrm>
          <a:prstGeom prst="rect">
            <a:avLst/>
          </a:prstGeom>
          <a:noFill/>
        </p:spPr>
      </p:pic>
      <p:sp>
        <p:nvSpPr>
          <p:cNvPr id="31748" name="AutoShape 4" descr="data:image/jpeg;base64,/9j/4AAQSkZJRgABAQAAAQABAAD/2wCEAAkGBxQTEhUUExQUFBUVFRUXFBcXFxQUFBQUFxQXFhUUFBQYHCggGBwlHBQUITEhJSksLi4uFx8zODMsNygtLisBCgoKDg0OGxAQFywcHBwsLCwsLCwsLCwsLCwsLCwsLCwsLCwsLCwsLCwsLCwsLCwsLCwsLCw3LCwsNzc3LCwsK//AABEIAOEA4QMBIgACEQEDEQH/xAAcAAADAAMBAQEAAAAAAAAAAAADBAUAAgYBBwj/xAA+EAABAwIDBAgEAwcEAwEAAAABAAIDBBESITEFQVFhBhMicYGRofAyscHRFFKSBzNCYnKC4RVTsvEkY6Ij/8QAGQEAAwEBAQAAAAAAAAAAAAAAAAECAwQF/8QAIxEBAQACAgICAgMBAAAAAAAAAAECEQMhEjEEE0FRIjJxYf/aAAwDAQACEQMRAD8AZ6a9HG07mSRXMUzbi5+F2pHdmCqn7Meyah3BjR/yKkVO3I6tkcL5+rbH8OJvLe4HMWXT9E9mmKObBJHLjAwlhBvYHdu1XPjP5b06Mr/HWyXSKo7EbNMsXfdc7Uw2NxmD5rq+mFC4dU7CTZouQN/NSYY8XxN/wunHqOfObyJ00Vtd4VCOnyvvHqiSMb2Rpa+7cm6dgI96J+SfEvSRNDw5zcTd40vyT0NOCcgQM7D5C63ZGAmYApuSpDVLBoVQjgtzSEZKep3E6qTFjnDci0fVCa4XKHU5WvmgOmOttUdhUjei9eOKn0cVxm8DdnqjdQRo4GyehseSqO5ewEuGZzST9U1Aw2QRuNMRlLwMNgmLFBt1l14ViZPVixYgMWLFiAxYsWIDFi0Llhcg9N1iBnxWIGn5ndA7UDvVHZe0ZISCHFtuBSz5UO3Dcspa00+tdFumMdRaKcgOPwk2F05t7r6c3GB8bjk7CMr/AMLvuvkNO+xF25H3kV9D2H0lZ+CMMji9xuGtOreBDuA1RaNGDtp29jD4IkW0h+QKNNJhHqtqervoo8qeo6Xr2/lRYqpm8KO6bLNbQP5aq5aldbVs4LeKpapcb8hkm23yyVbpaVJJmEWLrW0QbR/mBSLmm1ku6nPojypaWYo2fmCYbTC2Th5rmHQIzISTqbX4p+ReLo/9P0PFGipiFztnDIOPmn2TuFhiPNHkNLTIyEYXUCHaL8Qbi4/RVW1JT2NG1rdJvrra2So280Gxb5I2FYuXrFPi2xG7j5J9jwRfcUybrFixAYStCV6QtXNyQcCe5AfOAsmkbpiwn+YWSFTDIbYQHA7wRZCjf44LEn/pEvFq9Ql8KMQOYK9iYO9Sdn1l8r20VSMacD6LHtrTT3i1twvYd/BZG0nQ6IbmEnLPKyYpBbVPSNqUMpcAPBUKAW3KdTutp77lVpgS3z8+SnR7UY3ZZ+KbAAF7qXi3p+mOXvVMjUc1k1FVFTi/JGpZBlfNMKLX2utXv5ZIRzGq3B9/VAFLrLQPF89+f2XpjBHf80FzDf373pg0bZOQ5JsyfL7Ibjbf74peObE7kPU2SA9JJZzSfzH5BXhJvXOQO+HmXHw0VOapsPGycDKmfX0USSbM96LW1lh5eSlMmuj8jS3ROzHNdVVGwa1crsBuKVo4Z+SvVdT/APtyGSdPSpFkEGqfZHidcJavOSrQxnabJVHPM+aWO0X/AJj5peWTMqfNLYrK7byQ7UbTcRYm/eFNNW9vwucOQJCC+bil55uCc/6jKd9Hf9Rm/O/9RWKP1juK9V6jPT5Aw2N1Woa/c7kpN1u0qdnXVU9QLXBujxSC5XKRVBCdiqrgDgjSHR/ixkq9FU5BcnHu8F0dDu7kjU2VV9yoU1ScKjiE3VuCMBoBQA5nm4HmiMJyKE5lzmsp2EG25AU4JfkjCbJLwtvfJFcc0AYVNt6WqK3QBeSuJ0GiEIBa5+SA1dK4/VEpd9uH0XhO5HwDQa6nuTAjT2+QAC9qZ8rDv+SWfKA48rDy3JepqbX7kgV2pU3v4D6lKwyJad93aokCqG7XoezN7zoAhRVeJ5PEo1EeqoS7Qvv65KHRTZoVi7ennyCBXyKfBWZBCqqpPemuOBaeXNTqiTNZUTXKSqJVld7XYHPJmhOlQ5X3S0kir3Gd6MdYsSfWrEg+ZL0lCLlmJEZUQOTNPKp4fmnIGrTTO1chlyGq6Ckm0yKgUjLhvz7l0VHb6qaqK0c38pt3Kwx7SwXuCfopFDNY+OfBW6upa4tDbWAH0QRZ5bppw1RQRpxRAATmiujGFIw2yDja3r7svesxZ+aBOzd7utqKMD4uCAbGV76ocr8tc758kR1icvVJSyW793NOENe2m9MOkDWknXdy70pTn09UjtKsJOEHTM8/f1QB3TcbXzN93vJSq2qv3LSeqNsrDI+qkzzm1srnP/pOQzIlunqM3IHEgKIyY8F0fRGMyVEYtkDc+Gadh/h1fSmTBDFEOFz4D/Kg06N0ursVSWjRth6ZoVGLrXjw3HVwce1FjkOSRFDckpO5Vnxu36Nws92aSqH2RpZM0rWkLK4Rjlx6LSSJd77rHOQXlRZpyZMusQsSxLTPb5qJCVjXE7k4+l371nU271eow3Q4I1QpwlWx3TFPCUU4vUbuwO9VaOUX4KDQxXFrkcVSgiscip0rddDRusdd6rF2dyuZp4zkQSn3zOsM7oTtbMtrWOq367fdQIJXFxz0T3WZe/BLStqPWg293Wrnkenr/wBIEDHWv4e/NaPlOIA++5AVTJYeHzShN7c/kj6NufHu9lDDwBitu1RAyaoDGEkAnK3G5vZc+ZnZn+InPfwW+1q67g02yzPPh75qVUV4GX0VSFtvV1f+d18t6QdNc3stXSXOa0JCY2Yjeu7/AGexgGSU6Mb9z9FwEZC+g7Od1GzHv0MuQ8ckslTuoVRVY5XOO9xPqr2zLWXJUbrldTs7QL0Pj49PW+LjtWlAspk6ekdkptQteXj6ejx4dEJt6n1GiaqnKbI/VcOU05/kYagMiXkKI85JV71nY8nlx09xHisQcSxJz7ci2pZxK3/EtdqbJU0oWppxxSYnWPaNCmIJhe97cVOjphxR4KS/8SNRW66CjlHEZp+mIO/MKDDSkW7SrUkJBvfXJLUFyqxG7gdfkjTuFxnbelerPHRLuuXHkE4na5SWAv711R2NF77t/ckIL9XzIT1IOzf5/JKq2omQAcEEuzB7km+Y/X/C2hcRhHklo9q7n5Dnqk66azdRb6aFeiW4FstVG6Q1Za08gfD3kiFagV9die7hfySolvv+6ndaSUzBIt9IUY9EJ2qGZkLrUtKlO0zCXAcTZd304l6qmp4Bubc+AH3XKdE6frKmNv8ANc9wzT3T2vx1TgDkyzR4aqdbzkaYftPoHLrdjzXXE0sq6fY8i9Pgj2fhOkndkplQ5O4rhJzjJdmWHT1uOaR616kyzFUa12qizuXncuDn+TIx1QlJKhePclHvXLlHic4/4grEriWKNOVHcckJeXRALqGDaN3FMQ+SA5iYpmqgejbnY+Kr0Th4j2FFhdmq9K4AXulTUnyXbbfvQY7XQ2Sm63pRidyRolljMvAJh2VwtYWaFe1Vt/gpMCR/a4k5FN4TdufAfX6KbCTj4W+d1SLr58rJGMw6ncPndc70pqLMtxt79V0LTlpbL/H0XKdM3/CL948NVWPsr6c4NU1EUoxHa5bJgjnLwIRcvYzmiiO6/Z7EA+SU6RsPqFy20J8cjnH+Jzj5ldPs5/U7NkdvldYd2QXHg5qOLvO1tOpIbpBmun2OuZpDmug2ZJYr1OHp7Hwrp0hfYJKokyXs0nZSEkuS6srp7O9J9a7VRqgqlWFR6h64eW9uH5GZWR3NLvcvZXID3LkyePyt8a8QbrFDEm5vJbNaUbDc55Zar1rCPe5ZOYMNPBOwABqHhTDWiwT2Qsbbm5yTUfohQx8vBUqXZssuUbLnvA+ac79HegTJu93VakZbLfvR6XodV3xGMZadpuqbh6MVbbl0RPcQSncb+k7grZcgh3xHkEvJia4hwLXDUOFreCdo4wTY6LNTxtOM9MzbwW8Qv7tdMStaQLaacr8VoG2vvFvt90jY11gePPUXK47pqBjZYfm+i7OJoJ5b+N9fquX6YUZLcYHwk37iqx9lXJtctxIhArYlbM22NFgKCxt9FX2Js4ulYDxF+5TllqKxna/0pm6ungh4NxFcs2RWOl0mOd1j8IDR4f8AagnJHx5rH/W9/sp0UtlbopwuZp3KvQOXocb0/iOjdNdqVLkNsmS06xdGd3HqXLcDkiL9BdQ6yEgkcFSmnLb2KkVMxJN964+Xbh57SExSjympEk8rnrzs68xL1eXHNYpYiQjFp/nRMMZly9hVOg3RWetk7HYjBs6RwyB4NG8r7dsnofRUbMXVtlkFjieA44hvaDk3wWfjXPt8S2V0aq584oJHDjbC0/3OIHquih6Ays7VTNDDyBMjhys3L1XY9J+lEgOCMBoXIVFW9+bnErfHgmt1neT9CjZFJHrLNKf5WtYPN10VkkAPZgJtoXyOPoyyluemIzYLaccx9M7lb7XG9IJBk1rG+Dj8ytxt+e/xgdwCgh6YhG+6LC2uOr3yEF7g46AlrSbeSdjlsP4b9zfsoMT7ap+nl+ayuLSZKDZCeG/LC37L1w5N/SPskhN9VsJj4KbifkcZEOEd78B9kttGgaW3LIzx0OvIG6EasePegOqsSc4yuTlqvY8YdbqG55jC6QeXaKSOyIHWAZK08pGn0cxdRXPaRbDne97m9raIMVMBnvW8wmvTLy7S4NgwgZPlHe1js/AhUtjbKa2QvEoOFu9rm/K62MfPJNxjDC473ZBYcnFLNNuPPtytZsuZzi4Br7knsvYfQkH0SFTs+Vo7UTwOOE28wr8g5LRsrm6Oc3uJHyWuPDr0qcvbmIwQq1A5W/x7jlII5R/7I2PP6iMXqj04pnfFT4ecUjm//LsQW+EuL0fjfIk/CY6Sy0x8Fdk2LC/93U4D+WZhb4Y2kj0C3Z0KqQ0vaGyNtcFjmvBztYW95JZ8kjvvycP25SqcpU667avR6VjbljhxFjkoE+z3ADI8VhnnMvTLl5Zl6RJ0jIVSrorGymSlZOLOtMS9Wl1inTLb9Hfs4gY2kjwAWt62VXaEmRXzboP0k/DEMfnGT+n/AAu82xVN6h8rHBzMJII9AVrrd25N9Pnu36nFKQN3zU5zl499zc6n5oMj10xiPEEUuSzXWCxr0tA0xNxOU3rQt21CVhbUjNwTUc1rEGylRSJjrFFxVtSbOsfOphmPNAlqeaJgLkpvqECSpspjqgnRHgbvOqvx0jy2biF8z4IhcgOl81hmA3oIUlE2g+zGN8UrDIHOA5oW2J7vPJHj2vG9F3vS5kQnPXgK2gg+NM070mE1CrldfFlo7jVLZO2pIT2HEXIvnkbd6jOeh9cozxmU06rnuPqdD0njmAbM0Z5cQmK/opTzdpoAyAyzHHTyXyeGvIcDwXQ7H6UyRgkO8Dp5eC4eTgs9Mv8AHM9MOjpglcHWHDmNy4yrphuX3mpih2pBZ9mTgHC4DfwPEcl8W27RvhkdHILObrz4EcljqxvhZlNX2hfhysRsS8S3T8I6mjF7K1svassFw03YcnMd2mOHAgqBQy6KnC6/1XTjXmVWMdNUZsP4Z+9rruhJ/ldqxTNo7Jmizcwlu57e3Gf725I8bbKjs2rLDk9zRvA0PeDkVr56RpzLnrRsi62dsUv72BpP54yYnd5A7J8kjLsKE/u5nRnhM3L9bL/JVMomxBc9YHKtJ0bnt2WtlHGNzX+mvopk9O5hs9rmHg4FvzT2mxjZTxK9E7uJ80EL1NIuM8VsENrUUBAGiFtUVsmqVsixtubcSAkI3c7eFo4reqgLHuY7ItJB35hCumDuyviLtzQp9VNck8SqMHZhc782QUVxRDekrAVoSsurVBsSNHIlMS3Dk42wpsyIJkQnSIT5FTfyFc9etqLIUTHPcGsBc46BoJJ8Aul2Z0LkNn1ThTRanER1jhwa3d4rPPKT2Xkvfs+JJxbm5k8t4XIftTnY+UOFsQuCeIuSL+966vaHTCnpouopGEgC2I7+ZOpXyPpBXF7rk3uVw5tOO97pDGViW6xYsdNvN1NIbKrTvtZCGz8Lb3XtOVvjlMvTj5eLLj/srRvRGFKRusjiSxT1YyPwuTbRdT433TcEm5PypaOSbHcGh5YWg6O7uYWn4mVgsJHEcHWe3yddFNQ7DbEbcLm3kgg3SmR6LvkDvjp4Hcw0xu82lBdTUp1imj/oe1w8nN+qeDVoYQVUzTcSX+mUx0mkb/XHf1aVqdiNPwVEJ/qxsPq1PfhBxW4pGnXLnr6J/YPrTD0em/hEb/6ZYz6FwXjNh1DXAiJ2RBywu07in5KZo0vbnb6L2OnF/it5/RP7KnwLbb2ZPJO94ikOI4smneM1Odsmf/Zk/Q77LqItn8Klo73PamG7PeCP/Kac9BI9L7dH9e3NbQ2fKImNEch3nsu+yjO2bNf91L+h32XebRMmLszOsOD3Ke58v+68/wB7vunjzah/U5aPYdU7SnmP9jvsjs6K1p0ppPHC3/kVc66X/cf+s/dAle6+bneZKf205jBNk9AamT94Gxf1PY4+TSfZRKroNgcesqqdg73F3kAlo6gtzBIPegzTk6rPzz37a4zEZ3R+jZ8dW9/KOI/N2S9b+Bj+CnkmPGaTL9DAAp7igvVXK/mtNK8nSmVowwtjgbwiYGn9Wq56urnPuXlznHQlxNuOW9eyuSE7lG1aK1Mi5/aj8wrVQ5QK7NyyyIusXlligbfTqyQfCNSgMgsLlAoJCczxVBzbgeS6OPj8Yn5PP9udy/AeO62xrXqrLfD5q3ONHyTFPKbpePJHYM0i2otlW7SgMF0UKbDlGxLdpQWL0G6nR7FewFLlpTF8lq8ZXRoStGMKbZTi2gSJemYXm2qV2qdt5IAFtRR9q/ALRzkWJwaxxUW3SpJsnUHtE3Sr0R70EyLTvSHhatXBY+RCc9HYjHlAc5ePcgOchpBHOS8z1656WlehewpXpKZ6PK5JzOQeys7lCqD2irFQ7VRnOuSs6QSxb4liQdtQ6ef1VWl+i8WLrjmo33Xrt6xYlSetR4tV6sSB2NbrFiRt2rGrFiQG3LY6LFiATcjxaLFinL0qe27tFtL+68VixZ1pPynOQjqvVi1ZBlBesWIOAvQXLFiFwJyWkWLElwrIlJlixI0+o0KkcV6sUUBLFixS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750" name="Picture 6" descr="http://upload.wikimedia.org/wikipedia/commons/3/37/Watervapor_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81400"/>
            <a:ext cx="2019300" cy="2019300"/>
          </a:xfrm>
          <a:prstGeom prst="rect">
            <a:avLst/>
          </a:prstGeom>
          <a:noFill/>
        </p:spPr>
      </p:pic>
      <p:sp>
        <p:nvSpPr>
          <p:cNvPr id="31752" name="AutoShape 8" descr="data:image/jpeg;base64,/9j/4AAQSkZJRgABAQAAAQABAAD/2wCEAAkGBxQTEhQUExQWFBQXGBcXFxcYFxgXFxcXFxQXFxcXHBgaHCggHBwlHBQUITEhJSkrLi4uFx8zODMsNygtLiwBCgoKDg0OGg8QGCwcHBwsLCwsLCwsLCwsLCwsLCwsLCwsLCwsLCwsLCwsLCwsLCwsLCwsLCwsLCwsLCwsLCwsLP/AABEIALEBHQMBIgACEQEDEQH/xAAcAAACAgMBAQAAAAAAAAAAAAADBAIFAAEGBwj/xABEEAABAwICBQkEBwYFBQAAAAABAAIDBBEhMQUSQVFhBhNxgZGhscHwFCIy0UJScpKT4fEVQ1SCwtIzRFNiohYjNIOy/8QAGAEBAQEBAQAAAAAAAAAAAAAAAAECAwT/xAAdEQEBAQEBAQEBAQEAAAAAAAAAEQESAiExUUED/9oADAMBAAIRAxEAPwDoqWka794B/KT8kyNHNv8A4jeGCqRUvd8OCfh0ZI/HWPh0r1b73P8AWOM/hxlFK0e7j9lwRIIjfEjW2XBOWfeVV07C+Jzo5HEAuvbEjVJzDb4ENJB4hK6Iqpucti42dYkgggu2G+GWQubg7jab7+Lnl0M4aM/khwU7XnAkYX9FJ1Esh+KK54A+SWbVvGAGrwsR28U/xXTRwW2jpKajnAzIPRiuVhndvV3o+IZl1hbd6K5+sxVhJpFuIxbbq8ktNXxFtucx33x7lCqpycpGngbYqr/ZFzu6FfPKbV5STB2Th0WIv1piWE54EcCqOTRbmtu0krDK+M2tfDA3Tfv4LV7mkahNr7Lqp0nQRjJwG3NE51zsSAtspAbl0d+NyAO9M2EUb4hsPYsY31dW82hgfhDge0JJ2i5AcvzC6Z6xmIQTAZ3KbGkGN+j3pR8Rb8TUT2JrwNR41txwT4fT0WnWDNicj5Qx/VPaufOi5Pq34rfsBY3WeQxv1nHVHafBTc8H12EGl2kApr9qxjMrzifTcTPgLn9ALR2uAPcq6TTszjg7VHAeZuVnjNK9Uk0hE7fvuEQ1LSLNJ8O9eVxcpahgtzlxxa0nwuUCXlPUH98/qs3/AOQE4SvVYo3Z3f0XNiisqyM79i8aGmpb352W+/nH38VZUnK6qbb/ALpcNzw1/eRfsKb41a9WbU3+iD1KImH+n3Li6Hl8R/iRMPFhLD911x3pt/LuO4tFLbbdzAR0AXB6yFnnf4OxjeLfCQpGZozNu5c7ByxpSPedIw7ixzu+MOCUreWcJwayRw+t7rRbbYE36iApzo6h9Q3Y8cdqDNWMA+I9S5ql5UQ7WyDpa3ycVYx6XpH467R9q7D2OA7VeYiwZVR2+O3VZQlqYnfScO1Ic7TOOE8Y3DnGd2N0d2j2NaXF4DQCSb2AG1CGGUoOTyesqfsI+uVzEnKSJusGsc7H3TfVDhhcm+Lduw7MkOPlUMbx9kh/sT6sUTtKtbMwajmgteDhtOqRfbk13btRa3T8VpGF5aQy+Tre8SBljhYHjdefN5RuM5kGAIs0EuuPcaAbgja39VufS5kkkkODnnFw2AWFrE431W+OaznrNdJrrWVAbBIRJrh4N2gBuq4g2J+E2Ora1sLjBQ5P1oMzS/WODhiQ513OF7G+I91uWOK5hukSI3MwAOrkBe4ub3zBxtdOaM0o+N2s04Y+7gBj/tGGe7coR6O2ZgOD5B1YI5ewgkuBvncWPcuEh0y52Djt47T+qKyvw9442J7OnNdZn9ZuutFQwH4mDdgePyRTpFjQdZ8dhnj5Lz6XSlnkgXOqAN28+uCrqmtc/M4bsh2fqnwyvTKTlRTahcXXDc8CDfG2GeNj2IknLKnBaRctJINswADszztsXl8Ug6/0UyMQVmYr0Os5eMNwyJxGwlwbjswsTbsWxyzgLBeB+vb3rFpAPAlwvfoC4Iu6VjpcNuYV5xHff9TUm6XLINFx/wArdhVdJywbsY8DZ7wv022dF1xrJ8+i6g59z8vXQrkHcRcutXMSDqaR4pxnKtsmBkaQbX+EfnsK83kfvUGuV+fxI9Cr9Lw3N3Ad+HUqp2nmC+oHk78Gg+fcuZYcFonBWkXMnKCb6LtT7OfabpR9U95u9znne5xdbfa+XUlAb4IkbOKIOCixPGKAGHDt7kRjVpnWpSl3OTBj3pdzCclKuBhyYiehCK2aIMEoKCptlQW4ojQpQdsqNHIgR2RkoYY9FD0o0owKlE9dYHgbuxLvcoCRKpkvuiwbUGJqapgMVnWsx5E0m/bsT0B9euhLxRYj13K5pGAgXXk8vR60CJhx805T3Ri0etyap4rC+3gumY57qLIhhfBbllsEKd2exV8svFWpmJzvx6ULW9daEcUZ0Vu713KVoxFe46/EJknak2ON0dovdb61nTZkuh63iD3ITSQiRNO9OmYj8kBsliUapbb8uhKOTNWMfLdFyQ9Wy08lazSHYxh2eK0HeSDGTqi6YgiJOGeatTcHYzH1uKnfKysqalOrjmVBtKL9qdMhww4DoR20+NxuUwDsy8k3ThXPTO4qqsWSjiR3+SuqqgsCe5KTUhztkE6pIrnP8VG+xTlYUAq1TEZzWayXL7qcAKzSGY3eKaD8EnZMtclBmlT51Avh69fqhF+KgNIdq1EblZe6LC3eqqQfZOUbs8dyGyIE5daYpozjZN1rz+vMI2WsePj4K2ohcjclYac2ywOGXrcrWjprEZZDLEdPrcVwzHTTFNS432JoswuE1SUhGByc0uHSLW8UQUxtcWI8rZrdYilngJthZVVdFqnf6C7KSnvgqXSdGBc24/kppmxzcDbHFOahO1REZLsArKlp3G+F+CmY1uk4IMU5G0AG6c9mO5aqKM2yK1GKr4jjbdxTTGXshQwG6tYaMnBU1XVLLdP5JFrCd6v6mjPWq8UxvkgXZTX2JgUWNsFc6O0dcXIzTU2jrZIfVDBRnq2p+np7EbiVZUdN71tysDTWthglIBDFhktOor5pxjLOsmoI9Y3tko1FXFRm2Xr0AhveGkBdFNT4YKrnhucsUzWYhDYjLcgVLARjhhZWdLT4XKVqqe5yzVpHNVdMc9yqpmLpJ4iHZXVdVQdQWnP8VLIr5JmM2TcbbWAHq+9FkoietAlfcjWwQ5KZw2KQGzalVBz1EG5U+YJyRKenNwlE4wm48lttOpsYlVMOTlCD72G5LNYrPRZuHYXy81PX415/XJx6HduPYrCm0c7AWNrYYZYk+JPauiZThMxU4WHSKY0h+qbC9hlb15rG0jsrevRXQ+zhY2mCgp49Gk42SuktDOOTfBddBALIzqcEIjztvJ92N2p2k0MRsXY+yDcEaKnG5aqRyMmhjnYqDdEOy1V2wpxuWmQAKVJji/2KRhqn5neiDRThawK7QQqbYBuSnxxEui3EW1ShM0MbjDuXespwp8wNwVp8cpSaKIGSeOjeC6OFgtkjNYFCuPOhyL8VGajcbWbYDft4LtNULWqETpxcei3bQelWdDQauz9V0OoFNoSHSkq6QnADYl4NG4XIxXSustYJE6c4KUkkLQ0ZYE2uV0OqNyzUCsTpw2kKC2zH81Sz6Ovl4L02aEHYCk5aFp+iFafNecijLMALk7VNtG44rvzo9oOQ61h0c22QxslPjg3019lwlDRYmwXfjRQtbD1dAk0MOCL8cLFTEG/aiCmIXZt0JwxUjobDJEcjFEbG6M2BdFLomwsEI6LO5X4rnHAgq20G0EOvw80xNopM6FpCNfDd5pu/DP0i19kzC5V101A9Ydlm03U2gJNslkTnlEOB1lMzJB04QnVAyVIfEmKMxyr45RdHZOFA5I+y3G9IzVCyOqGxCLKM4o7AEhDLiimWyM7g781O9hmq11Tdyh7aN6EWjJkYzKnjnG9TFRkhFqyREa7FVUk9kWGa+KrMPukUo370jG6+KlzhCUiwDlokKv58o4cSEqQw22ancJNj0Rr8M1akFcBuQ8M7IbpOKC+eyhDLXDcilwSZqEM1WKUh8LQakvaxdHEyUg1lkiAZkN9ShBZI77VpkCXFTmiRy2VUR1MN6LR0oF+rzSziU3o4k63V5qGPOo3JiE4qugkTIkxKOx+63r3CUbKtRy5qhxpQ3FQY4YdBRsCEhQ2Z4IpJuhwfEeCO6MJECncc80OGQ3F7psU9whOh94BA7BNZamqUExFZNAcPWxQCNRa+aAx5AOaKRiRusMlhGFslYFo605XTUVdZKij67+tyz2PFWIefVgpynmwVOI05FlgpBasmwWCcnakxKtc5dRD3PJ2OT3VVaw2puCQWRNFlnsEL2vNbc4EJd/DekDDJCStTvWCTcgzyWSCXOrZlSMMueKi+oKBxkuKYZMN6pQ++3qUoZDdCLp0nFDbNv8Eo11wpxxE3QNGUYrfOpcwlDexRDoqAcLp/Q776/V5qgc0q25N/vP5f6kHnrRiEQYE9CBFJkiueCu3K9C6+BW6fFyBEMCp0psfW8qRejluKmxCc5EicEhRY245pyJLREJqKymrRC4IbPiupdawgKFGc9DfjbgtBy06QIjGAY3UHEKLyEu9+4pA2HBDfIErdR1leQw43OCm0rTHXstObuQNMaLITwRkhsa5S1HcEGa9kaCZTip947wimk4eKmpU+cwSz5jfBONiw/VDlpwoUKOdBmluCj+y8USKnHq/zViUhE0oLmYroObFvyAUYadt8vD5IVSxsNsx2hbiC6N1OEr7INa9r9SJS0DE2wKQjA2DsWi/BSFZZQexS54LT33/JSFLyEK15PNwf/L5qmrIdo4b1c8nWkB9/9vmkV5E2ZHZUKqEqK2RetzWrKpTbPiqsSorJlItWfPlGheqr2lEjqypydL2ORMRzKhZV32piMkrO+Gs9Lv2gKYmBVPrgZu7kaOqbvus8rVgTdRCUdpBuxRhrgTjYK86XDctyhc0Vr9oN9X+Sj7UCFedK04EKLM1HnQUxHbeE5SiMfZNMKXZ/L2onOWGQHWCsxaZY3cjCNKe0jiEGSpufi7ynKVbxFMOkFlQtqLHM9pTjKnC/nim+Up4uxW3NSTKhTdUqQORMRiyyr4qgDaQiurOKk0NE4LbHBIe0erqTZ1eUWjZBvWEqtFQfQUnVKnIbcQl3vF0vz11G6sDTcVEZpcTWWF5SFHkOFvWauNDj4urwKpNZ2GCudCOuHdI8FncXN+vBWyIrZEk2RTEi9JDvOKTXpQPR4xdWpookUxIoCA5rbKe5zVqDNeiscSly0NOKOKoA7vklQYgjErYegzV4tYJds6YHxIpskSQmWjNbatIstdMMlVRz6ajnUDnOYqXtFkAOvtUXhRTbaw+gFntR3ntSN1l1ZiVYtqjvWjUFV2seK2nJvpZCpRefvuVW1yMyRTcxKtRLZbNSq8v4rGPUjVWQqLbVs1ar9dSAUhVi2pRmVarAjMapuCwFSomoSuqolikxT8Tr5eaM1yRicQmGEqbgOmaZocPWSSkeFkVWW3ssxVsYRcYDsVpomINDrbx4Ll21TjtK6Lk/ISx1zex8lj1m5i4+dGvRWuVq3kTXj/Kv+9H/AHpiHkdXXxpn/wDH5rp1n9b1VxsJRtYjBXLeSdYP8vJ2D5rJeS9Xb/xpSfsq9Z/WVdHMbbMlp9UR5pwcnK4ZUs33UrPyZr3Z0033Cr1hC0tbsz4IBqrlNf8AS1b/AA034bvkpDkzVjOmm/Dd8lrrDkpzvSjNkRToGr/hp/wn/JSGharbTz/hP/tV6xncQbKtc4jt0PUfw834Un9qw6IqP9Cb8KT+1W4kCbKmI5UJujJ/9GUf+t/yRW0Ew/dSfcd8k6xIcimRXTXSbaWQfQf9x3yW3xyD6Dvun5JcSDPkURKUuWv+q7sKyztx71akNMkROcSYJ3FEbIdyqG2lFakg5TDige1wsDkg6QrGyJEqyDkxCqttQmI6tZ1c1b3C2HhVrapYahZjfWLYSCy1rhVjKpSFSpzpcWBlUm1BVaZlgmTk6WLpd6zngq0SEogckKsmSrquSx9x/wBr+kLhufXZ8i33if8Ab/pCx/0z41536tFNqxYvM3qam1aWKoksWLFFSW1ixaGLFixBixYsQYsWLEGLFixBixYsQYUGRbWIF3ID1ixaZLyJaVYsW8VBy05YsU1AJEpKsWLWMgSJUrFi6oC/13IXruWLFFDd8kRvrsWLFUbGa7XkX/hP+3/S1YsWP+n4vn9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54" name="AutoShape 10" descr="data:image/jpeg;base64,/9j/4AAQSkZJRgABAQAAAQABAAD/2wCEAAkGBxQTEhQUExQWFBQXGBcXFxcYFxgXFxcXFxQXFxcXHBgaHCggHBwlHBQUITEhJSkrLi4uFx8zODMsNygtLiwBCgoKDg0OGg8QGCwcHBwsLCwsLCwsLCwsLCwsLCwsLCwsLCwsLCwsLCwsLCwsLCwsLCwsLCwsLCwsLCwsLCwsLP/AABEIALEBHQMBIgACEQEDEQH/xAAcAAACAgMBAQAAAAAAAAAAAAADBAIFAAEGBwj/xABEEAABAwICBQkEBwYFBQAAAAABAAIDBBEhMQUSQVFhBhNxgZGhscHwFCIy0UJScpKT4fEVQ1SCwtIzRFNiohYjNIOy/8QAGAEBAQEBAQAAAAAAAAAAAAAAAAECAwT/xAAdEQEBAQEBAQEBAQEAAAAAAAAAEQESAiExUUED/9oADAMBAAIRAxEAPwDoqWka794B/KT8kyNHNv8A4jeGCqRUvd8OCfh0ZI/HWPh0r1b73P8AWOM/hxlFK0e7j9lwRIIjfEjW2XBOWfeVV07C+Jzo5HEAuvbEjVJzDb4ENJB4hK6Iqpucti42dYkgggu2G+GWQubg7jab7+Lnl0M4aM/khwU7XnAkYX9FJ1Esh+KK54A+SWbVvGAGrwsR28U/xXTRwW2jpKajnAzIPRiuVhndvV3o+IZl1hbd6K5+sxVhJpFuIxbbq8ktNXxFtucx33x7lCqpycpGngbYqr/ZFzu6FfPKbV5STB2Th0WIv1piWE54EcCqOTRbmtu0krDK+M2tfDA3Tfv4LV7mkahNr7Lqp0nQRjJwG3NE51zsSAtspAbl0d+NyAO9M2EUb4hsPYsY31dW82hgfhDge0JJ2i5AcvzC6Z6xmIQTAZ3KbGkGN+j3pR8Rb8TUT2JrwNR41txwT4fT0WnWDNicj5Qx/VPaufOi5Pq34rfsBY3WeQxv1nHVHafBTc8H12EGl2kApr9qxjMrzifTcTPgLn9ALR2uAPcq6TTszjg7VHAeZuVnjNK9Uk0hE7fvuEQ1LSLNJ8O9eVxcpahgtzlxxa0nwuUCXlPUH98/qs3/AOQE4SvVYo3Z3f0XNiisqyM79i8aGmpb352W+/nH38VZUnK6qbb/ALpcNzw1/eRfsKb41a9WbU3+iD1KImH+n3Li6Hl8R/iRMPFhLD911x3pt/LuO4tFLbbdzAR0AXB6yFnnf4OxjeLfCQpGZozNu5c7ByxpSPedIw7ixzu+MOCUreWcJwayRw+t7rRbbYE36iApzo6h9Q3Y8cdqDNWMA+I9S5ql5UQ7WyDpa3ycVYx6XpH467R9q7D2OA7VeYiwZVR2+O3VZQlqYnfScO1Ic7TOOE8Y3DnGd2N0d2j2NaXF4DQCSb2AG1CGGUoOTyesqfsI+uVzEnKSJusGsc7H3TfVDhhcm+Lduw7MkOPlUMbx9kh/sT6sUTtKtbMwajmgteDhtOqRfbk13btRa3T8VpGF5aQy+Tre8SBljhYHjdefN5RuM5kGAIs0EuuPcaAbgja39VufS5kkkkODnnFw2AWFrE431W+OaznrNdJrrWVAbBIRJrh4N2gBuq4g2J+E2Ora1sLjBQ5P1oMzS/WODhiQ513OF7G+I91uWOK5hukSI3MwAOrkBe4ub3zBxtdOaM0o+N2s04Y+7gBj/tGGe7coR6O2ZgOD5B1YI5ewgkuBvncWPcuEh0y52Djt47T+qKyvw9442J7OnNdZn9ZuutFQwH4mDdgePyRTpFjQdZ8dhnj5Lz6XSlnkgXOqAN28+uCrqmtc/M4bsh2fqnwyvTKTlRTahcXXDc8CDfG2GeNj2IknLKnBaRctJINswADszztsXl8Ug6/0UyMQVmYr0Os5eMNwyJxGwlwbjswsTbsWxyzgLBeB+vb3rFpAPAlwvfoC4Iu6VjpcNuYV5xHff9TUm6XLINFx/wArdhVdJywbsY8DZ7wv022dF1xrJ8+i6g59z8vXQrkHcRcutXMSDqaR4pxnKtsmBkaQbX+EfnsK83kfvUGuV+fxI9Cr9Lw3N3Ad+HUqp2nmC+oHk78Gg+fcuZYcFonBWkXMnKCb6LtT7OfabpR9U95u9znne5xdbfa+XUlAb4IkbOKIOCixPGKAGHDt7kRjVpnWpSl3OTBj3pdzCclKuBhyYiehCK2aIMEoKCptlQW4ojQpQdsqNHIgR2RkoYY9FD0o0owKlE9dYHgbuxLvcoCRKpkvuiwbUGJqapgMVnWsx5E0m/bsT0B9euhLxRYj13K5pGAgXXk8vR60CJhx805T3Ri0etyap4rC+3gumY57qLIhhfBbllsEKd2exV8svFWpmJzvx6ULW9daEcUZ0Vu713KVoxFe46/EJknak2ON0dovdb61nTZkuh63iD3ITSQiRNO9OmYj8kBsliUapbb8uhKOTNWMfLdFyQ9Wy08lazSHYxh2eK0HeSDGTqi6YgiJOGeatTcHYzH1uKnfKysqalOrjmVBtKL9qdMhww4DoR20+NxuUwDsy8k3ThXPTO4qqsWSjiR3+SuqqgsCe5KTUhztkE6pIrnP8VG+xTlYUAq1TEZzWayXL7qcAKzSGY3eKaD8EnZMtclBmlT51Avh69fqhF+KgNIdq1EblZe6LC3eqqQfZOUbs8dyGyIE5daYpozjZN1rz+vMI2WsePj4K2ohcjclYac2ywOGXrcrWjprEZZDLEdPrcVwzHTTFNS432JoswuE1SUhGByc0uHSLW8UQUxtcWI8rZrdYilngJthZVVdFqnf6C7KSnvgqXSdGBc24/kppmxzcDbHFOahO1REZLsArKlp3G+F+CmY1uk4IMU5G0AG6c9mO5aqKM2yK1GKr4jjbdxTTGXshQwG6tYaMnBU1XVLLdP5JFrCd6v6mjPWq8UxvkgXZTX2JgUWNsFc6O0dcXIzTU2jrZIfVDBRnq2p+np7EbiVZUdN71tysDTWthglIBDFhktOor5pxjLOsmoI9Y3tko1FXFRm2Xr0AhveGkBdFNT4YKrnhucsUzWYhDYjLcgVLARjhhZWdLT4XKVqqe5yzVpHNVdMc9yqpmLpJ4iHZXVdVQdQWnP8VLIr5JmM2TcbbWAHq+9FkoietAlfcjWwQ5KZw2KQGzalVBz1EG5U+YJyRKenNwlE4wm48lttOpsYlVMOTlCD72G5LNYrPRZuHYXy81PX415/XJx6HduPYrCm0c7AWNrYYZYk+JPauiZThMxU4WHSKY0h+qbC9hlb15rG0jsrevRXQ+zhY2mCgp49Gk42SuktDOOTfBddBALIzqcEIjztvJ92N2p2k0MRsXY+yDcEaKnG5aqRyMmhjnYqDdEOy1V2wpxuWmQAKVJji/2KRhqn5neiDRThawK7QQqbYBuSnxxEui3EW1ShM0MbjDuXespwp8wNwVp8cpSaKIGSeOjeC6OFgtkjNYFCuPOhyL8VGajcbWbYDft4LtNULWqETpxcei3bQelWdDQauz9V0OoFNoSHSkq6QnADYl4NG4XIxXSustYJE6c4KUkkLQ0ZYE2uV0OqNyzUCsTpw2kKC2zH81Sz6Ovl4L02aEHYCk5aFp+iFafNecijLMALk7VNtG44rvzo9oOQ61h0c22QxslPjg3019lwlDRYmwXfjRQtbD1dAk0MOCL8cLFTEG/aiCmIXZt0JwxUjobDJEcjFEbG6M2BdFLomwsEI6LO5X4rnHAgq20G0EOvw80xNopM6FpCNfDd5pu/DP0i19kzC5V101A9Ydlm03U2gJNslkTnlEOB1lMzJB04QnVAyVIfEmKMxyr45RdHZOFA5I+y3G9IzVCyOqGxCLKM4o7AEhDLiimWyM7g781O9hmq11Tdyh7aN6EWjJkYzKnjnG9TFRkhFqyREa7FVUk9kWGa+KrMPukUo370jG6+KlzhCUiwDlokKv58o4cSEqQw22ancJNj0Rr8M1akFcBuQ8M7IbpOKC+eyhDLXDcilwSZqEM1WKUh8LQakvaxdHEyUg1lkiAZkN9ShBZI77VpkCXFTmiRy2VUR1MN6LR0oF+rzSziU3o4k63V5qGPOo3JiE4qugkTIkxKOx+63r3CUbKtRy5qhxpQ3FQY4YdBRsCEhQ2Z4IpJuhwfEeCO6MJECncc80OGQ3F7psU9whOh94BA7BNZamqUExFZNAcPWxQCNRa+aAx5AOaKRiRusMlhGFslYFo605XTUVdZKij67+tyz2PFWIefVgpynmwVOI05FlgpBasmwWCcnakxKtc5dRD3PJ2OT3VVaw2puCQWRNFlnsEL2vNbc4EJd/DekDDJCStTvWCTcgzyWSCXOrZlSMMueKi+oKBxkuKYZMN6pQ++3qUoZDdCLp0nFDbNv8Eo11wpxxE3QNGUYrfOpcwlDexRDoqAcLp/Q776/V5qgc0q25N/vP5f6kHnrRiEQYE9CBFJkiueCu3K9C6+BW6fFyBEMCp0psfW8qRejluKmxCc5EicEhRY245pyJLREJqKymrRC4IbPiupdawgKFGc9DfjbgtBy06QIjGAY3UHEKLyEu9+4pA2HBDfIErdR1leQw43OCm0rTHXstObuQNMaLITwRkhsa5S1HcEGa9kaCZTip947wimk4eKmpU+cwSz5jfBONiw/VDlpwoUKOdBmluCj+y8USKnHq/zViUhE0oLmYroObFvyAUYadt8vD5IVSxsNsx2hbiC6N1OEr7INa9r9SJS0DE2wKQjA2DsWi/BSFZZQexS54LT33/JSFLyEK15PNwf/L5qmrIdo4b1c8nWkB9/9vmkV5E2ZHZUKqEqK2RetzWrKpTbPiqsSorJlItWfPlGheqr2lEjqypydL2ORMRzKhZV32piMkrO+Gs9Lv2gKYmBVPrgZu7kaOqbvus8rVgTdRCUdpBuxRhrgTjYK86XDctyhc0Vr9oN9X+Sj7UCFedK04EKLM1HnQUxHbeE5SiMfZNMKXZ/L2onOWGQHWCsxaZY3cjCNKe0jiEGSpufi7ynKVbxFMOkFlQtqLHM9pTjKnC/nim+Up4uxW3NSTKhTdUqQORMRiyyr4qgDaQiurOKk0NE4LbHBIe0erqTZ1eUWjZBvWEqtFQfQUnVKnIbcQl3vF0vz11G6sDTcVEZpcTWWF5SFHkOFvWauNDj4urwKpNZ2GCudCOuHdI8FncXN+vBWyIrZEk2RTEi9JDvOKTXpQPR4xdWpookUxIoCA5rbKe5zVqDNeiscSly0NOKOKoA7vklQYgjErYegzV4tYJds6YHxIpskSQmWjNbatIstdMMlVRz6ajnUDnOYqXtFkAOvtUXhRTbaw+gFntR3ntSN1l1ZiVYtqjvWjUFV2seK2nJvpZCpRefvuVW1yMyRTcxKtRLZbNSq8v4rGPUjVWQqLbVs1ar9dSAUhVi2pRmVarAjMapuCwFSomoSuqolikxT8Tr5eaM1yRicQmGEqbgOmaZocPWSSkeFkVWW3ssxVsYRcYDsVpomINDrbx4Ll21TjtK6Lk/ISx1zex8lj1m5i4+dGvRWuVq3kTXj/Kv+9H/AHpiHkdXXxpn/wDH5rp1n9b1VxsJRtYjBXLeSdYP8vJ2D5rJeS9Xb/xpSfsq9Z/WVdHMbbMlp9UR5pwcnK4ZUs33UrPyZr3Z0033Cr1hC0tbsz4IBqrlNf8AS1b/AA034bvkpDkzVjOmm/Dd8lrrDkpzvSjNkRToGr/hp/wn/JSGharbTz/hP/tV6xncQbKtc4jt0PUfw834Un9qw6IqP9Cb8KT+1W4kCbKmI5UJujJ/9GUf+t/yRW0Ew/dSfcd8k6xIcimRXTXSbaWQfQf9x3yW3xyD6Dvun5JcSDPkURKUuWv+q7sKyztx71akNMkROcSYJ3FEbIdyqG2lFakg5TDige1wsDkg6QrGyJEqyDkxCqttQmI6tZ1c1b3C2HhVrapYahZjfWLYSCy1rhVjKpSFSpzpcWBlUm1BVaZlgmTk6WLpd6zngq0SEogckKsmSrquSx9x/wBr+kLhufXZ8i33if8Ab/pCx/0z41536tFNqxYvM3qam1aWKoksWLFFSW1ixaGLFixBixYsQYsWLEGLFixBixYsQYUGRbWIF3ID1ixaZLyJaVYsW8VBy05YsU1AJEpKsWLWMgSJUrFi6oC/13IXruWLFFDd8kRvrsWLFUbGa7XkX/hP+3/S1YsWP+n4vn9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758" name="Picture 14" descr="https://encrypted-tbn2.gstatic.com/images?q=tbn:ANd9GcR3P4lV73Gpd8YP5cll9q491I7nOu9H6ZkaDiFiYUoJpDfEvH4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90800"/>
            <a:ext cx="2275851" cy="1514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*inspire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to make (someone) want to do something : to give (someone) an idea about what to do or create</a:t>
            </a:r>
          </a:p>
          <a:p>
            <a:endParaRPr lang="en-US" sz="2000" b="0" dirty="0" smtClean="0">
              <a:latin typeface="Calibri" pitchFamily="34" charset="0"/>
            </a:endParaRPr>
          </a:p>
          <a:p>
            <a:r>
              <a:rPr lang="en-US" sz="2000" b="0" dirty="0" smtClean="0">
                <a:latin typeface="Calibri" pitchFamily="34" charset="0"/>
              </a:rPr>
              <a:t>Artists and designers used Willie’s photographs to </a:t>
            </a:r>
            <a:r>
              <a:rPr lang="en-US" sz="2000" i="1" u="sng" dirty="0" smtClean="0">
                <a:solidFill>
                  <a:srgbClr val="0070C0"/>
                </a:solidFill>
                <a:latin typeface="Calibri" pitchFamily="34" charset="0"/>
              </a:rPr>
              <a:t>inspire</a:t>
            </a:r>
            <a:r>
              <a:rPr lang="en-US" sz="2000" b="0" dirty="0" smtClean="0">
                <a:latin typeface="Calibri" pitchFamily="34" charset="0"/>
              </a:rPr>
              <a:t> their own work.</a:t>
            </a:r>
            <a:endParaRPr lang="en-US" sz="2000" b="0" dirty="0">
              <a:latin typeface="Calibri" pitchFamily="34" charset="0"/>
            </a:endParaRPr>
          </a:p>
        </p:txBody>
      </p:sp>
      <p:pic>
        <p:nvPicPr>
          <p:cNvPr id="33794" name="Picture 2" descr="https://encrypted-tbn2.gstatic.com/images?q=tbn:ANd9GcSas48IFUWS2T6Hx_C__wRgNC4WSjIC3SGXbF-gzuG_4Ehy6Uz0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429000"/>
            <a:ext cx="1981200" cy="2305050"/>
          </a:xfrm>
          <a:prstGeom prst="rect">
            <a:avLst/>
          </a:prstGeom>
          <a:noFill/>
        </p:spPr>
      </p:pic>
      <p:pic>
        <p:nvPicPr>
          <p:cNvPr id="33796" name="Picture 4" descr="https://encrypted-tbn3.gstatic.com/images?q=tbn:ANd9GcQ7vHklszY45WMH5g3qp_FztSNrsfhKLxDRpXkm7VWiNUvbPrV5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962400"/>
            <a:ext cx="1762125" cy="1762125"/>
          </a:xfrm>
          <a:prstGeom prst="rect">
            <a:avLst/>
          </a:prstGeom>
          <a:noFill/>
        </p:spPr>
      </p:pic>
      <p:pic>
        <p:nvPicPr>
          <p:cNvPr id="33798" name="Picture 6" descr="https://encrypted-tbn1.gstatic.com/images?q=tbn:ANd9GcQTSgHy_upCoJYJ-iIryqo4jvMXD-yMr_Q9xWpCPhmQsohkY__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4290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8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siness_rocket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_rock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rock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rock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rock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rock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rock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rock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rock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rock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rock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rock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rock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B3350D-5E51-40D8-A7E3-45CF60F7AF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TS010336820</Template>
  <TotalTime>143</TotalTime>
  <Words>385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TS010336820</vt:lpstr>
      <vt:lpstr>Genre: Biography- a story about a life of a real person  written by someone else</vt:lpstr>
      <vt:lpstr>PowerPoint Presentation</vt:lpstr>
      <vt:lpstr>Vermont</vt:lpstr>
      <vt:lpstr>*microscope</vt:lpstr>
      <vt:lpstr>*negatives</vt:lpstr>
      <vt:lpstr>* magnify</vt:lpstr>
      <vt:lpstr>*foolishness</vt:lpstr>
      <vt:lpstr>* evaporate</vt:lpstr>
      <vt:lpstr>*inspire</vt:lpstr>
      <vt:lpstr>*blizzard</vt:lpstr>
      <vt:lpstr>* technique</vt:lpstr>
      <vt:lpstr>Moisture</vt:lpstr>
      <vt:lpstr>Intricate</vt:lpstr>
      <vt:lpstr>Process of snowflake formation</vt:lpstr>
      <vt:lpstr>Savings</vt:lpstr>
      <vt:lpstr>Camera lens</vt:lpstr>
      <vt:lpstr>dew</vt:lpstr>
      <vt:lpstr>PowerPoint Presentation</vt:lpstr>
    </vt:vector>
  </TitlesOfParts>
  <Company>Oklahoma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Whiteland</dc:title>
  <dc:creator>eytaylor</dc:creator>
  <cp:lastModifiedBy>Buckmaster, Jamie L.</cp:lastModifiedBy>
  <cp:revision>29</cp:revision>
  <dcterms:created xsi:type="dcterms:W3CDTF">2013-12-01T22:28:08Z</dcterms:created>
  <dcterms:modified xsi:type="dcterms:W3CDTF">2014-09-03T02:34:38Z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TC103368209990</vt:lpwstr>
  </property>
</Properties>
</file>