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4" r:id="rId3"/>
    <p:sldId id="260" r:id="rId4"/>
    <p:sldId id="264" r:id="rId5"/>
    <p:sldId id="261" r:id="rId6"/>
    <p:sldId id="262" r:id="rId7"/>
    <p:sldId id="273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youtube.com/watch?v=BISMT2WAH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hyperlink" Target="http://www.youtube.com/watch?v=DuMX9AM9B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iPUm6g_d4" TargetMode="External"/><Relationship Id="rId2" Type="http://schemas.openxmlformats.org/officeDocument/2006/relationships/hyperlink" Target="http://youtu.be/Do0nygwBB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ww.youtube.com/watch?v=IX95cTbKb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Stormy</a:t>
            </a:r>
            <a:br>
              <a:rPr lang="en-US" dirty="0" smtClean="0"/>
            </a:br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4.3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5555"/>
          <a:stretch>
            <a:fillRect/>
          </a:stretch>
        </p:blipFill>
        <p:spPr bwMode="auto">
          <a:xfrm>
            <a:off x="304800" y="685800"/>
            <a:ext cx="4343400" cy="59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r>
              <a:rPr lang="en-US" dirty="0" smtClean="0"/>
              <a:t>A storm might be on the way.</a:t>
            </a:r>
          </a:p>
          <a:p>
            <a:pPr>
              <a:buNone/>
            </a:pPr>
            <a:r>
              <a:rPr lang="en-US" sz="2000" dirty="0" smtClean="0"/>
              <a:t>						       A storm is on the way!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They are on the way to the mountain.  </a:t>
            </a:r>
          </a:p>
          <a:p>
            <a:pPr>
              <a:buNone/>
            </a:pPr>
            <a:r>
              <a:rPr lang="en-US" sz="1600" dirty="0" smtClean="0"/>
              <a:t>  </a:t>
            </a:r>
            <a:endParaRPr lang="en-US" sz="1600" dirty="0"/>
          </a:p>
        </p:txBody>
      </p:sp>
      <p:pic>
        <p:nvPicPr>
          <p:cNvPr id="7170" name="Picture 2" descr="http://voiceskopje.files.wordpress.com/2009/10/on-the-way-to-vod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4114800" cy="3086100"/>
          </a:xfrm>
          <a:prstGeom prst="rect">
            <a:avLst/>
          </a:prstGeom>
          <a:noFill/>
        </p:spPr>
      </p:pic>
      <p:pic>
        <p:nvPicPr>
          <p:cNvPr id="7172" name="Picture 4" descr="http://images.topix.com/gallery/up-TI2N69QG3FL22M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1" y="2819400"/>
            <a:ext cx="445769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see great flashes of lightning. </a:t>
            </a:r>
            <a:endParaRPr lang="en-US" dirty="0"/>
          </a:p>
        </p:txBody>
      </p:sp>
      <p:pic>
        <p:nvPicPr>
          <p:cNvPr id="6146" name="Picture 2" descr="https://encrypted-tbn1.gstatic.com/images?q=tbn:ANd9GcRBlV3dmdXznoxC8JQsa6Yqxl_HedKPZkfeoEzUa4mofkzpRuX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2152650" cy="2124075"/>
          </a:xfrm>
          <a:prstGeom prst="rect">
            <a:avLst/>
          </a:prstGeom>
          <a:noFill/>
        </p:spPr>
      </p:pic>
      <p:pic>
        <p:nvPicPr>
          <p:cNvPr id="6148" name="Picture 4" descr="https://encrypted-tbn0.gstatic.com/images?q=tbn:ANd9GcSgPVBIdoxGvGhqOwJNkMIfbXVT6Z4MN7HgHUVwgmVNcBnPPJ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57600"/>
            <a:ext cx="2390775" cy="1914525"/>
          </a:xfrm>
          <a:prstGeom prst="rect">
            <a:avLst/>
          </a:prstGeom>
          <a:noFill/>
        </p:spPr>
      </p:pic>
      <p:pic>
        <p:nvPicPr>
          <p:cNvPr id="6150" name="Picture 6" descr="https://encrypted-tbn3.gstatic.com/images?q=tbn:ANd9GcReZlZAvONwaRBWvPWynBS0gq2Cwqu8zvrxPM8nVSzntksJpM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2676525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lightning comes a loud sound.  That is thunder.  Time to go inside!</a:t>
            </a:r>
          </a:p>
          <a:p>
            <a:pPr>
              <a:buNone/>
            </a:pPr>
            <a:r>
              <a:rPr lang="en-US" sz="2000" dirty="0" smtClean="0"/>
              <a:t>Listen to rain and thunder: 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http://www.youtube.com/watch?v=BISMT2WAHB0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s://encrypted-tbn3.gstatic.com/images?q=tbn:ANd9GcRMJq9mLs3Mb4fSLu4CbvmKof_bNNPdR1AswmD9rbKx4v8kSp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2087670" cy="1905000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T2m0axOE0z_2WySWIfm-8wRgmfOO9x2MMSpjpf1siZ36p6rRqZ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pic>
        <p:nvPicPr>
          <p:cNvPr id="4098" name="Picture 2" descr="https://encrypted-tbn3.gstatic.com/images?q=tbn:ANd9GcQDHxpugMgUzAv1MWtkEtMmj705oFtMtqYyQY0WqHtuZc9_RUWGi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2333625" cy="1962150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TrkNf_2DVJZR5QXyhijUtNkzYTSdauvws3BONr-gTvAzqdBEMO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247900" cy="2038350"/>
          </a:xfrm>
          <a:prstGeom prst="rect">
            <a:avLst/>
          </a:prstGeom>
          <a:noFill/>
        </p:spPr>
      </p:pic>
      <p:pic>
        <p:nvPicPr>
          <p:cNvPr id="4104" name="Picture 8" descr="https://encrypted-tbn3.gstatic.com/images?q=tbn:ANd9GcRn_sS_ZrLTrrV-j-xSFt2Gqvyjo_dAwazEZDUEEsdd0iZUakpy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76400"/>
            <a:ext cx="1790700" cy="2552700"/>
          </a:xfrm>
          <a:prstGeom prst="rect">
            <a:avLst/>
          </a:prstGeom>
          <a:noFill/>
        </p:spPr>
      </p:pic>
      <p:pic>
        <p:nvPicPr>
          <p:cNvPr id="4106" name="Picture 10" descr="https://encrypted-tbn1.gstatic.com/images?q=tbn:ANd9GcR-Ix-yCwLnau1gmr_I1ys_qOdYaqBO3pCu04841sXfXHUys32F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495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Balls of ice may come down.  This is called hail. </a:t>
            </a:r>
          </a:p>
          <a:p>
            <a:r>
              <a:rPr lang="en-US" sz="2400" dirty="0" smtClean="0"/>
              <a:t>See a major hailstorm (1:30): </a:t>
            </a:r>
            <a:r>
              <a:rPr lang="en-US" sz="2400" dirty="0" smtClean="0">
                <a:hlinkClick r:id="rId2"/>
              </a:rPr>
              <a:t>http://www.youtube.com/watch?v=DuMX9AM9BrE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 descr="https://encrypted-tbn1.gstatic.com/images?q=tbn:ANd9GcTg25_Zy7YodveYlP3gk-eCyLPL72UjQhTun6pokvvWXcHxJ7J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2895600" cy="1581151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QVnqGI2ZAcr5cPIvgIjQt29Y3eyY-Mx_qvInAjEecqrOumnkY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2857500" cy="1600200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SGp2jVCCj6c1J6LajZIKHpGA5N70SA9pJC1vsLQaOxmBZShGkW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105400"/>
            <a:ext cx="2628900" cy="1743076"/>
          </a:xfrm>
          <a:prstGeom prst="rect">
            <a:avLst/>
          </a:prstGeom>
          <a:noFill/>
        </p:spPr>
      </p:pic>
      <p:pic>
        <p:nvPicPr>
          <p:cNvPr id="3080" name="Picture 8" descr="https://encrypted-tbn1.gstatic.com/images?q=tbn:ANd9GcR4FQh9MnxTbck4O1lHXhhPZCdPuoL8basEGABeTm7ZEVmu832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025" y="3810000"/>
            <a:ext cx="2466975" cy="1847851"/>
          </a:xfrm>
          <a:prstGeom prst="rect">
            <a:avLst/>
          </a:prstGeom>
          <a:noFill/>
        </p:spPr>
      </p:pic>
      <p:pic>
        <p:nvPicPr>
          <p:cNvPr id="3082" name="Picture 10" descr="https://encrypted-tbn1.gstatic.com/images?q=tbn:ANd9GcSp-DE1d5YmEz7lFpaN8BrXubWMHk3PfVFuNy7YhxQLsvpK9HsPa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876800"/>
            <a:ext cx="2362200" cy="1933576"/>
          </a:xfrm>
          <a:prstGeom prst="rect">
            <a:avLst/>
          </a:prstGeom>
          <a:noFill/>
        </p:spPr>
      </p:pic>
      <p:pic>
        <p:nvPicPr>
          <p:cNvPr id="3084" name="Picture 12" descr="https://encrypted-tbn1.gstatic.com/images?q=tbn:ANd9GcRoc7VoKVBtp4q4da166gRRzDQtKKtlxvHTC9_FX83XGUFRPebkh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694246"/>
            <a:ext cx="2133600" cy="156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snow so much you can’t see!  This is called a blizzard. </a:t>
            </a:r>
          </a:p>
          <a:p>
            <a:pPr>
              <a:buNone/>
            </a:pPr>
            <a:r>
              <a:rPr lang="en-US" sz="1800" dirty="0" smtClean="0"/>
              <a:t>News story about a blizzard: </a:t>
            </a:r>
            <a:r>
              <a:rPr lang="en-US" sz="1800" dirty="0" smtClean="0">
                <a:hlinkClick r:id="rId2"/>
              </a:rPr>
              <a:t>http://youtu.be/Do0nygwBBzE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Time lapse footage of a blizzard: </a:t>
            </a:r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http://www.youtube.com/watch?v=fNiPUm6g_d4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2050" name="Picture 2" descr="https://encrypted-tbn3.gstatic.com/images?q=tbn:ANd9GcTFPPb0wIMej1JFmHATPLMN8kbwX0g8yIbUh8wL1T6yIF9NKaud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3657600" cy="273967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TOLYK4jaY7dmpeA3PkFSYlUxX3GZlgGDokth929sqwnj7hkGld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389327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their</a:t>
            </a:r>
          </a:p>
          <a:p>
            <a:pPr lvl="1"/>
            <a:r>
              <a:rPr lang="en-US" i="1" dirty="0" smtClean="0"/>
              <a:t>Then people can get out of their way. </a:t>
            </a:r>
          </a:p>
          <a:p>
            <a:r>
              <a:rPr lang="en-US" i="1" dirty="0" smtClean="0"/>
              <a:t>know</a:t>
            </a:r>
          </a:p>
          <a:p>
            <a:pPr lvl="1"/>
            <a:r>
              <a:rPr lang="en-US" i="1" dirty="0" smtClean="0"/>
              <a:t>How many kinds of storms do you know about?</a:t>
            </a:r>
          </a:p>
          <a:p>
            <a:r>
              <a:rPr lang="en-US" i="1" dirty="0" smtClean="0"/>
              <a:t>great</a:t>
            </a:r>
          </a:p>
          <a:p>
            <a:pPr lvl="1"/>
            <a:r>
              <a:rPr lang="en-US" i="1" dirty="0" smtClean="0"/>
              <a:t>You may see great flashed of lightning.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nonfiction article gives information about a topic. 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1667" t="27556" r="52222" b="15555"/>
          <a:stretch>
            <a:fillRect/>
          </a:stretch>
        </p:blipFill>
        <p:spPr bwMode="auto">
          <a:xfrm>
            <a:off x="3581400" y="3200400"/>
            <a:ext cx="1828800" cy="24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43056" t="21556" r="24861" b="7333"/>
          <a:stretch>
            <a:fillRect/>
          </a:stretch>
        </p:blipFill>
        <p:spPr bwMode="auto">
          <a:xfrm>
            <a:off x="0" y="32766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41666" t="20833" r="24792" b="6667"/>
          <a:stretch>
            <a:fillRect/>
          </a:stretch>
        </p:blipFill>
        <p:spPr bwMode="auto">
          <a:xfrm>
            <a:off x="1752600" y="3219450"/>
            <a:ext cx="1752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5555"/>
          <a:stretch>
            <a:fillRect/>
          </a:stretch>
        </p:blipFill>
        <p:spPr bwMode="auto">
          <a:xfrm>
            <a:off x="5486400" y="3200401"/>
            <a:ext cx="18466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6"/>
          <a:stretch>
            <a:fillRect/>
          </a:stretch>
        </p:blipFill>
        <p:spPr bwMode="auto">
          <a:xfrm>
            <a:off x="7391401" y="3200400"/>
            <a:ext cx="1752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hail when it is warm or cold.  </a:t>
            </a:r>
            <a:endParaRPr lang="en-US" dirty="0"/>
          </a:p>
        </p:txBody>
      </p:sp>
      <p:pic>
        <p:nvPicPr>
          <p:cNvPr id="14340" name="Picture 4" descr="https://encrypted-tbn1.gstatic.com/images?q=tbn:ANd9GcQkk0svxU2R_dgYE5OGnyeLSg0VuWLw2Fnfr91NMEZoZVVHHAMf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1628775" cy="2800350"/>
          </a:xfrm>
          <a:prstGeom prst="rect">
            <a:avLst/>
          </a:prstGeom>
          <a:noFill/>
        </p:spPr>
      </p:pic>
      <p:pic>
        <p:nvPicPr>
          <p:cNvPr id="14342" name="Picture 6" descr="https://encrypted-tbn3.gstatic.com/images?q=tbn:ANd9GcQKrflKwI0Wb5N1rEPwtPvwX5aYdmcPn8plOL-2O9ykOhu7syp1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943100" cy="1943100"/>
          </a:xfrm>
          <a:prstGeom prst="rect">
            <a:avLst/>
          </a:prstGeom>
          <a:noFill/>
        </p:spPr>
      </p:pic>
      <p:pic>
        <p:nvPicPr>
          <p:cNvPr id="7" name="Picture 8" descr="https://encrypted-tbn1.gstatic.com/images?q=tbn:ANd9GcRt1trXXIlTg_ywm0m3Hw0uyB_qHxcKUKLDWm9EYVGWo01A5mtx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2171700" cy="210502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7162800" y="990600"/>
            <a:ext cx="990600" cy="1752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s://encrypted-tbn2.gstatic.com/images?q=tbn:ANd9GcSvb5CqTM6kclxnLn_2C9DsH5JVRNWdJ-Kv1u0E6QVJ84_BaBEIT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17" y="4343400"/>
            <a:ext cx="435428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hail when it is warm or cold.  </a:t>
            </a:r>
            <a:endParaRPr lang="en-US" dirty="0"/>
          </a:p>
        </p:txBody>
      </p:sp>
      <p:pic>
        <p:nvPicPr>
          <p:cNvPr id="13316" name="Picture 4" descr="https://encrypted-tbn0.gstatic.com/images?q=tbn:ANd9GcSq09wKi8IbVdYhcwx5pu3NVaI9IeE0CL_5rJ_iSYch2AyaA146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3744468" cy="2971800"/>
          </a:xfrm>
          <a:prstGeom prst="rect">
            <a:avLst/>
          </a:prstGeom>
          <a:noFill/>
        </p:spPr>
      </p:pic>
      <p:pic>
        <p:nvPicPr>
          <p:cNvPr id="13318" name="Picture 6" descr="http://www.skinewmexico.com/images/SnowReports_iStock_10830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86958"/>
            <a:ext cx="5524500" cy="2571018"/>
          </a:xfrm>
          <a:prstGeom prst="rect">
            <a:avLst/>
          </a:prstGeom>
          <a:noFill/>
        </p:spPr>
      </p:pic>
      <p:pic>
        <p:nvPicPr>
          <p:cNvPr id="13320" name="Picture 8" descr="https://encrypted-tbn1.gstatic.com/images?q=tbn:ANd9GcRt1trXXIlTg_ywm0m3Hw0uyB_qHxcKUKLDWm9EYVGWo01A5mtx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2171700" cy="2105026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8077200" y="990600"/>
            <a:ext cx="76200" cy="1600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10" descr="https://encrypted-tbn3.gstatic.com/images?q=tbn:ANd9GcT-D7Mv3zp7g1_Isqjg68rUtJHFJ769aWE7XAapnNMpX9j4Z-b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that comes a loud sound.  That is thunder!</a:t>
            </a:r>
            <a:endParaRPr lang="en-US" dirty="0"/>
          </a:p>
        </p:txBody>
      </p:sp>
      <p:pic>
        <p:nvPicPr>
          <p:cNvPr id="12290" name="Picture 2" descr="https://encrypted-tbn2.gstatic.com/images?q=tbn:ANd9GcTYEhuf1dGpObjwgn0_SQrRav4HHckryCCnGpZkPQvVZP7s2J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2143125" cy="2143125"/>
          </a:xfrm>
          <a:prstGeom prst="rect">
            <a:avLst/>
          </a:prstGeom>
          <a:noFill/>
        </p:spPr>
      </p:pic>
      <p:pic>
        <p:nvPicPr>
          <p:cNvPr id="12292" name="Picture 4" descr="https://encrypted-tbn3.gstatic.com/images?q=tbn:ANd9GcSNWG-NIbnrzM_BjepsjWxORW5_Y6dLTNUdeNkXR2f94sKTC-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3162300" cy="1447801"/>
          </a:xfrm>
          <a:prstGeom prst="rect">
            <a:avLst/>
          </a:prstGeom>
          <a:noFill/>
        </p:spPr>
      </p:pic>
      <p:pic>
        <p:nvPicPr>
          <p:cNvPr id="12294" name="Picture 6" descr="https://encrypted-tbn0.gstatic.com/images?q=tbn:ANd9GcSWwCJdEDxPQ9qGZba32a7s9dx3XDq0CUfli5lEefe93L7qEp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0"/>
            <a:ext cx="2257425" cy="2019301"/>
          </a:xfrm>
          <a:prstGeom prst="rect">
            <a:avLst/>
          </a:prstGeom>
          <a:noFill/>
        </p:spPr>
      </p:pic>
      <p:pic>
        <p:nvPicPr>
          <p:cNvPr id="12296" name="Picture 8" descr="https://encrypted-tbn2.gstatic.com/images?q=tbn:ANd9GcTfUwPOa7gPMj7iI2u9v5eLHbFDmFJyMZdgSFszBmOONvCsrYF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76800"/>
            <a:ext cx="2619375" cy="1743076"/>
          </a:xfrm>
          <a:prstGeom prst="rect">
            <a:avLst/>
          </a:prstGeom>
          <a:noFill/>
        </p:spPr>
      </p:pic>
      <p:pic>
        <p:nvPicPr>
          <p:cNvPr id="12298" name="Picture 10" descr="https://encrypted-tbn1.gstatic.com/images?q=tbn:ANd9GcTdwlCteWlxkPd2OaVg4nuXjmXOFIMpKhJLlN9YibnV41B3hIXL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590800"/>
            <a:ext cx="1755981" cy="1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Some storms have extreme winds.  Tornadoes are made of very fast winds that spin.  </a:t>
            </a:r>
            <a:r>
              <a:rPr lang="en-US" sz="1400" dirty="0" smtClean="0"/>
              <a:t>Extreme wind: </a:t>
            </a:r>
            <a:r>
              <a:rPr lang="en-US" sz="1400" dirty="0" smtClean="0">
                <a:hlinkClick r:id="rId2"/>
              </a:rPr>
              <a:t>http://www.youtube.com/watch?v=IX95cTbKbmE</a:t>
            </a:r>
            <a:r>
              <a:rPr lang="en-US" sz="14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        wind		                snow			dance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extreme wind		        extreme snow	         extreme dance</a:t>
            </a:r>
            <a:endParaRPr lang="en-US" sz="1800" dirty="0"/>
          </a:p>
        </p:txBody>
      </p:sp>
      <p:pic>
        <p:nvPicPr>
          <p:cNvPr id="4" name="Picture 6" descr="https://encrypted-tbn2.gstatic.com/images?q=tbn:ANd9GcSQX9ODlHMJtUl7TDhtlQPf_TJsGtLZjRgjvjjeEEn7D4tCQu0h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5029200"/>
            <a:ext cx="2762250" cy="1657351"/>
          </a:xfrm>
          <a:prstGeom prst="rect">
            <a:avLst/>
          </a:prstGeom>
          <a:noFill/>
        </p:spPr>
      </p:pic>
      <p:pic>
        <p:nvPicPr>
          <p:cNvPr id="11266" name="Picture 2" descr="https://encrypted-tbn2.gstatic.com/images?q=tbn:ANd9GcSaDOygTK7T0MktLZdKGz5ijapxhFeJpbbt1VRNbw_G7hNgCIZ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57524"/>
            <a:ext cx="2438400" cy="1622645"/>
          </a:xfrm>
          <a:prstGeom prst="rect">
            <a:avLst/>
          </a:prstGeom>
          <a:noFill/>
        </p:spPr>
      </p:pic>
      <p:pic>
        <p:nvPicPr>
          <p:cNvPr id="11268" name="Picture 4" descr="https://encrypted-tbn3.gstatic.com/images?q=tbn:ANd9GcQW3Gk9zXIrXEPI9BlRx1V1SHyLP5WePw5D11XvI3cvhw1Y_7v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2971800" cy="1543051"/>
          </a:xfrm>
          <a:prstGeom prst="rect">
            <a:avLst/>
          </a:prstGeom>
          <a:noFill/>
        </p:spPr>
      </p:pic>
      <p:pic>
        <p:nvPicPr>
          <p:cNvPr id="11270" name="Picture 6" descr="https://encrypted-tbn1.gstatic.com/images?q=tbn:ANd9GcTOLYK4jaY7dmpeA3PkFSYlUxX3GZlgGDokth929sqwnj7hkGldW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1825" y="5038724"/>
            <a:ext cx="2619375" cy="1743076"/>
          </a:xfrm>
          <a:prstGeom prst="rect">
            <a:avLst/>
          </a:prstGeom>
          <a:noFill/>
        </p:spPr>
      </p:pic>
      <p:pic>
        <p:nvPicPr>
          <p:cNvPr id="11272" name="Picture 8" descr="https://encrypted-tbn3.gstatic.com/images?q=tbn:ANd9GcRFmT2NqL3KTPArGrhdQPkBShUkb8ZmEWxP81rMcM-AHvGFhCk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107634"/>
            <a:ext cx="2438400" cy="1616766"/>
          </a:xfrm>
          <a:prstGeom prst="rect">
            <a:avLst/>
          </a:prstGeom>
          <a:noFill/>
        </p:spPr>
      </p:pic>
      <p:pic>
        <p:nvPicPr>
          <p:cNvPr id="11274" name="Picture 10" descr="https://encrypted-tbn3.gstatic.com/images?q=tbn:ANd9GcR295vhldjKOdv_KKaiOVvH7jFroSvedStKsXBiMIa2S2_h6LS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5000624"/>
            <a:ext cx="2571750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Tornadoes are made of very fast winds that spin.  The winds can pick up trucks and homes!</a:t>
            </a:r>
            <a:endParaRPr lang="en-US" dirty="0"/>
          </a:p>
        </p:txBody>
      </p:sp>
      <p:pic>
        <p:nvPicPr>
          <p:cNvPr id="10242" name="Picture 2" descr="https://encrypted-tbn2.gstatic.com/images?q=tbn:ANd9GcR2Kh1SnpAvvELcLvhhGPRoUaae6BsEdhpHKFcRgdmK_0OgMs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2790825" cy="2790826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T_tpkk2U1Yng1W1sxZKjEaflhfWo_duY9afw2T1fE5SAhdDrRX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have ways to predict when tornadoes will come. </a:t>
            </a:r>
            <a:endParaRPr lang="en-US" dirty="0"/>
          </a:p>
        </p:txBody>
      </p:sp>
      <p:pic>
        <p:nvPicPr>
          <p:cNvPr id="9218" name="Picture 2" descr="https://encrypted-tbn2.gstatic.com/images?q=tbn:ANd9GcQaf9XkaARVDcQQGPS0fhuoEFLsFourgK7Ieli_UwF4DhZoUoZ1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5" y="3124200"/>
            <a:ext cx="3438525" cy="3438525"/>
          </a:xfrm>
          <a:prstGeom prst="rect">
            <a:avLst/>
          </a:prstGeom>
          <a:noFill/>
        </p:spPr>
      </p:pic>
      <p:pic>
        <p:nvPicPr>
          <p:cNvPr id="9220" name="Picture 4" descr="http://whyfiles.org/wp-content/uploads/2011/05/tornado_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5257800" cy="274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some days, the sky is gray.  That could mean a storm is on its way.  </a:t>
            </a:r>
            <a:endParaRPr lang="en-US" dirty="0"/>
          </a:p>
        </p:txBody>
      </p:sp>
      <p:pic>
        <p:nvPicPr>
          <p:cNvPr id="8194" name="Picture 2" descr="https://encrypted-tbn3.gstatic.com/images?q=tbn:ANd9GcTVFIrXpIPtLRD2YWiHmUncU0wUImcC5DT5Gp7aSdGiWlyQgKEK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2352675" cy="1943100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TzuISGDDSCOQx_T8RYKCAKp41fZnL3jQtWwsElQFi1abAfKg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52800"/>
            <a:ext cx="2847975" cy="1609725"/>
          </a:xfrm>
          <a:prstGeom prst="rect">
            <a:avLst/>
          </a:prstGeom>
          <a:noFill/>
        </p:spPr>
      </p:pic>
      <p:pic>
        <p:nvPicPr>
          <p:cNvPr id="8198" name="Picture 6" descr="https://encrypted-tbn1.gstatic.com/images?q=tbn:ANd9GcSkgEFgYojGCux6xl0D_PC-ksj2zzT5x3ilA6-e2znBEPOwTg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676525" cy="170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330</TotalTime>
  <Words>263</Words>
  <Application>Microsoft Office PowerPoint</Application>
  <PresentationFormat>On-screen Show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Stormy Weather</vt:lpstr>
      <vt:lpstr>Nonfiction Article</vt:lpstr>
      <vt:lpstr>warm</vt:lpstr>
      <vt:lpstr>cold</vt:lpstr>
      <vt:lpstr>sound</vt:lpstr>
      <vt:lpstr>extreme</vt:lpstr>
      <vt:lpstr>tornado</vt:lpstr>
      <vt:lpstr>predict</vt:lpstr>
      <vt:lpstr>storm</vt:lpstr>
      <vt:lpstr>on the way</vt:lpstr>
      <vt:lpstr>lightning</vt:lpstr>
      <vt:lpstr>thunder</vt:lpstr>
      <vt:lpstr>wind</vt:lpstr>
      <vt:lpstr>hail</vt:lpstr>
      <vt:lpstr>blizzard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34</cp:revision>
  <dcterms:created xsi:type="dcterms:W3CDTF">2012-12-06T19:34:33Z</dcterms:created>
  <dcterms:modified xsi:type="dcterms:W3CDTF">2012-12-12T20:11:23Z</dcterms:modified>
</cp:coreProperties>
</file>