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60A90C-26D5-4D13-A3AB-7FFB8AB7C982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Dear</a:t>
            </a:r>
            <a:br>
              <a:rPr lang="en-US" dirty="0" smtClean="0"/>
            </a:br>
            <a:r>
              <a:rPr lang="en-US" dirty="0" smtClean="0"/>
              <a:t>Mrs. </a:t>
            </a:r>
            <a:r>
              <a:rPr lang="en-US" dirty="0" err="1" smtClean="0"/>
              <a:t>LaRue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4.4.1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889" t="21333" r="22778" b="7556"/>
          <a:stretch>
            <a:fillRect/>
          </a:stretch>
        </p:blipFill>
        <p:spPr bwMode="auto">
          <a:xfrm>
            <a:off x="228600" y="4572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46666" t="24889" r="42778" b="59111"/>
          <a:stretch>
            <a:fillRect/>
          </a:stretch>
        </p:blipFill>
        <p:spPr bwMode="auto">
          <a:xfrm>
            <a:off x="6019800" y="3962400"/>
            <a:ext cx="2590800" cy="245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desperate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Such is the life of a desperate outlaw.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Headline: </a:t>
            </a:r>
            <a:r>
              <a:rPr lang="en-US" dirty="0" err="1" smtClean="0"/>
              <a:t>LaRue</a:t>
            </a:r>
            <a:r>
              <a:rPr lang="en-US" dirty="0" smtClean="0"/>
              <a:t> Escapes Doggy Detention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“To be honest, I thought he was bluffing when he told me that he was planning to escape,” said Mrs. </a:t>
            </a:r>
            <a:r>
              <a:rPr lang="en-US" dirty="0" err="1" smtClean="0"/>
              <a:t>LaRue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endured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would scarcely believe the misery I’ve endured. 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misunderstood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misunderstood friend,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			Ike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Apparently she neglected to look both ways before stepping into traffic.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 before reading: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Can there be two sides to a story?</a:t>
            </a:r>
          </a:p>
          <a:p>
            <a:r>
              <a:rPr lang="en-US" dirty="0" smtClean="0"/>
              <a:t>Suggested readings: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are the two sides of this story?</a:t>
            </a:r>
            <a:endParaRPr lang="en-US" dirty="0" smtClean="0"/>
          </a:p>
        </p:txBody>
      </p:sp>
      <p:pic>
        <p:nvPicPr>
          <p:cNvPr id="3074" name="Picture 2" descr="http://upload.wikimedia.org/wikipedia/en/thumb/5/5d/Truestorythreepigs.jpg/250px-Truestorythreepigs.jpg"/>
          <p:cNvPicPr>
            <a:picLocks noChangeAspect="1" noChangeArrowheads="1"/>
          </p:cNvPicPr>
          <p:nvPr/>
        </p:nvPicPr>
        <p:blipFill>
          <a:blip r:embed="rId2" cstate="print"/>
          <a:srcRect l="12000" t="2000" r="16000" b="4000"/>
          <a:stretch>
            <a:fillRect/>
          </a:stretch>
        </p:blipFill>
        <p:spPr bwMode="auto">
          <a:xfrm>
            <a:off x="4953000" y="2362200"/>
            <a:ext cx="2743200" cy="3581400"/>
          </a:xfrm>
          <a:prstGeom prst="rect">
            <a:avLst/>
          </a:prstGeom>
          <a:noFill/>
        </p:spPr>
      </p:pic>
      <p:pic>
        <p:nvPicPr>
          <p:cNvPr id="3076" name="Picture 4" descr="http://t2.gstatic.com/images?q=tbn:ANd9GcQj3OW-tWmET-rY0dzqGz51f17CGEVVcGzp1OqfIVkQ3Uk8gKL5:ecx.images-amazon.com/images/I/618VumqEjSL._BO2,204,203,200_PIsitb-sticker-arrow-click,TopRight,35,-76_AA300_SH20_OU01_.jpg"/>
          <p:cNvPicPr>
            <a:picLocks noChangeAspect="1" noChangeArrowheads="1"/>
          </p:cNvPicPr>
          <p:nvPr/>
        </p:nvPicPr>
        <p:blipFill>
          <a:blip r:embed="rId3" cstate="print"/>
          <a:srcRect l="2439" t="14634" r="9756"/>
          <a:stretch>
            <a:fillRect/>
          </a:stretch>
        </p:blipFill>
        <p:spPr bwMode="auto">
          <a:xfrm>
            <a:off x="1371600" y="2819400"/>
            <a:ext cx="27432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 before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ever told a story one way, but someone else told it a different way?</a:t>
            </a:r>
          </a:p>
          <a:p>
            <a:r>
              <a:rPr lang="en-US" dirty="0" smtClean="0"/>
              <a:t>Sometimes when we tell a story, we might </a:t>
            </a:r>
            <a:r>
              <a:rPr lang="en-US" u="sng" dirty="0" smtClean="0"/>
              <a:t>exaggerate</a:t>
            </a:r>
            <a:r>
              <a:rPr lang="en-US" dirty="0" smtClean="0"/>
              <a:t>.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 smtClean="0"/>
              <a:t> </a:t>
            </a:r>
            <a:r>
              <a:rPr lang="en-US" b="1" dirty="0" smtClean="0"/>
              <a:t>How it happened:    How I remember</a:t>
            </a:r>
            <a:r>
              <a:rPr lang="en-US" dirty="0" smtClean="0"/>
              <a:t>:</a:t>
            </a:r>
          </a:p>
        </p:txBody>
      </p:sp>
      <p:pic>
        <p:nvPicPr>
          <p:cNvPr id="30722" name="Picture 2" descr="http://t0.gstatic.com/images?q=tbn:ANd9GcTvvXr-wvq_OiA0i_K3LCfUXpZUHo-cfkUPYOs7w-5me4kN3Nt3:4.bp.blogspot.com/_jI6Vx-rrn5g/SiKwzuiRa4I/AAAAAAAACvw/RiupSkiSx3o/s400/little%2B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495800"/>
            <a:ext cx="2466975" cy="1847850"/>
          </a:xfrm>
          <a:prstGeom prst="rect">
            <a:avLst/>
          </a:prstGeom>
          <a:noFill/>
        </p:spPr>
      </p:pic>
      <p:pic>
        <p:nvPicPr>
          <p:cNvPr id="30724" name="Picture 4" descr="http://t0.gstatic.com/images?q=tbn:ANd9GcQA6jvdFAfC7Ybk5_2ZSEH3ropuaQUv6B1hI62V8FCdZjllcH2X:outdoornebraska.ne.gov/blogs/wp-content/uploads/2012/11/big-fish-dan-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648200"/>
            <a:ext cx="2857500" cy="1600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Exaggerating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exaggerate, we tell a story as BIGGER or BETTER than it really was. </a:t>
            </a:r>
            <a:endParaRPr lang="en-US" dirty="0"/>
          </a:p>
        </p:txBody>
      </p:sp>
      <p:pic>
        <p:nvPicPr>
          <p:cNvPr id="31746" name="Picture 2" descr="http://t2.gstatic.com/images?q=tbn:ANd9GcSH9JGBj2V7_d8YVrpp4x2xGpgLbijTm87h7C4jxBDXwPa7MVZvcQ:www.cartoonstock.com/newscartoons/cartoonists/pkn/lowres/pknn590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1971675" cy="2324101"/>
          </a:xfrm>
          <a:prstGeom prst="rect">
            <a:avLst/>
          </a:prstGeom>
          <a:noFill/>
        </p:spPr>
      </p:pic>
      <p:pic>
        <p:nvPicPr>
          <p:cNvPr id="31750" name="Picture 6" descr="http://t1.gstatic.com/images?q=tbn:ANd9GcQJ_fHpMtZkXJbpbUA8JQ-D1aQe0ZynmwYQEzH13bTJ1jAXXSoZ:2.bp.blogspot.com/_sHyf5K0oZxs/TS3lw8dfM0I/AAAAAAAAASM/P99UgBq1EC8/s1600/exagge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895600"/>
            <a:ext cx="3429000" cy="1304926"/>
          </a:xfrm>
          <a:prstGeom prst="rect">
            <a:avLst/>
          </a:prstGeom>
          <a:noFill/>
        </p:spPr>
      </p:pic>
      <p:pic>
        <p:nvPicPr>
          <p:cNvPr id="31752" name="Picture 8" descr="http://t3.gstatic.com/images?q=tbn:ANd9GcRVYo0U9OedjIW_kAb2QuEjVmyGm5smP1eo47tsArgYNJgXT_X0:www.almanac.com/sites/new.almanac.com/files/Blizzard_1949_SnowWalls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572000"/>
            <a:ext cx="2476500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 after reading: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there be two sides to a story?</a:t>
            </a:r>
          </a:p>
          <a:p>
            <a:r>
              <a:rPr lang="en-US" dirty="0" smtClean="0"/>
              <a:t>Does Ike believe that he is suffering more than he really is?</a:t>
            </a:r>
          </a:p>
          <a:p>
            <a:r>
              <a:rPr lang="en-US" dirty="0" smtClean="0"/>
              <a:t>Which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70" t="20203" r="58962" b="10768"/>
          <a:stretch>
            <a:fillRect/>
          </a:stretch>
        </p:blipFill>
        <p:spPr bwMode="auto">
          <a:xfrm>
            <a:off x="6172200" y="3048000"/>
            <a:ext cx="2286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Newspaper title: Local Dog Enters Obedience School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dirty="0" smtClean="0"/>
              <a:t>bedience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t my wit’s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was at my wit’s end!” said Mrs. </a:t>
            </a:r>
            <a:r>
              <a:rPr lang="en-US" dirty="0" err="1" smtClean="0"/>
              <a:t>LaRue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mistreated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Ike: I am being horribly mistreated.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way my warden barks orders is shocking.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hate to tell you this, but I am really ill. 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really wise to take risks with one’s health?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appreciated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sad it is not to be appreciated!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304</TotalTime>
  <Words>260</Words>
  <Application>Microsoft Office PowerPoint</Application>
  <PresentationFormat>On-screen Show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Dear Mrs. LaRue</vt:lpstr>
      <vt:lpstr>obedience</vt:lpstr>
      <vt:lpstr>obedience school</vt:lpstr>
      <vt:lpstr>at my wit’s end</vt:lpstr>
      <vt:lpstr>mistreated</vt:lpstr>
      <vt:lpstr>warden</vt:lpstr>
      <vt:lpstr>ill</vt:lpstr>
      <vt:lpstr>risks</vt:lpstr>
      <vt:lpstr>appreciated</vt:lpstr>
      <vt:lpstr>desperate</vt:lpstr>
      <vt:lpstr>escape</vt:lpstr>
      <vt:lpstr>bluffing</vt:lpstr>
      <vt:lpstr>endured</vt:lpstr>
      <vt:lpstr>misunderstood</vt:lpstr>
      <vt:lpstr>neglected</vt:lpstr>
      <vt:lpstr>Discussion before reading:</vt:lpstr>
      <vt:lpstr>Discussion before reading</vt:lpstr>
      <vt:lpstr>Exaggerating</vt:lpstr>
      <vt:lpstr>Discussion after reading: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 in the Desert</dc:title>
  <dc:creator>jlbuckmaster</dc:creator>
  <cp:lastModifiedBy>jlbuckmaster</cp:lastModifiedBy>
  <cp:revision>49</cp:revision>
  <dcterms:created xsi:type="dcterms:W3CDTF">2012-12-23T03:53:54Z</dcterms:created>
  <dcterms:modified xsi:type="dcterms:W3CDTF">2013-01-15T16:31:58Z</dcterms:modified>
</cp:coreProperties>
</file>