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  <p:sldId id="263" r:id="rId9"/>
    <p:sldId id="274" r:id="rId10"/>
    <p:sldId id="27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Blind </a:t>
            </a:r>
            <a:br>
              <a:rPr lang="en-US" dirty="0" smtClean="0"/>
            </a:br>
            <a:r>
              <a:rPr lang="en-US" dirty="0" smtClean="0"/>
              <a:t>Hunter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4.4.2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889" t="21333" r="22778" b="7556"/>
          <a:stretch>
            <a:fillRect/>
          </a:stretch>
        </p:blipFill>
        <p:spPr bwMode="auto">
          <a:xfrm>
            <a:off x="152400" y="9144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111" t="24000" r="42222" b="59111"/>
          <a:stretch>
            <a:fillRect/>
          </a:stretch>
        </p:blipFill>
        <p:spPr bwMode="auto">
          <a:xfrm>
            <a:off x="6324600" y="4332514"/>
            <a:ext cx="2286000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disguised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The young hunter disguised both traps.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You can also disguise an object to make it look different.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https://encrypted-tbn3.gstatic.com/images?q=tbn:ANd9GcTT7KHE_NJuVDDtybZdp9ebO4o9QtnyQeOX9huHh1u8sUAyCrkM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143125" cy="2143125"/>
          </a:xfrm>
          <a:prstGeom prst="rect">
            <a:avLst/>
          </a:prstGeom>
          <a:noFill/>
        </p:spPr>
      </p:pic>
      <p:pic>
        <p:nvPicPr>
          <p:cNvPr id="9218" name="Picture 2" descr="http://1.bp.blogspot.com/_-9GyjTO2Eho/SXfYs6EUDVI/AAAAAAAABKc/uhD-K_XSTPA/s400/IMG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810000" cy="2857500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TcKN6IeM2x2UlFpO9UFAhh-VaUdpZIUXps2DQ11yNGd6dtSo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687238"/>
            <a:ext cx="3238500" cy="201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Muteye</a:t>
            </a:r>
            <a:r>
              <a:rPr lang="en-US" dirty="0" smtClean="0"/>
              <a:t> grew to admire the blind man’s wisdom. </a:t>
            </a:r>
            <a:endParaRPr lang="en-US" dirty="0"/>
          </a:p>
        </p:txBody>
      </p:sp>
      <p:pic>
        <p:nvPicPr>
          <p:cNvPr id="8194" name="Picture 2" descr="https://encrypted-tbn1.gstatic.com/images?q=tbn:ANd9GcT241LbuUjpcJJVmWDBRnW5Oqc0at5iZsA3rl56G-QvjsLGPSYp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1524000" cy="2016370"/>
          </a:xfrm>
          <a:prstGeom prst="rect">
            <a:avLst/>
          </a:prstGeom>
          <a:noFill/>
        </p:spPr>
      </p:pic>
      <p:pic>
        <p:nvPicPr>
          <p:cNvPr id="8198" name="Picture 6" descr="https://encrypted-tbn2.gstatic.com/images?q=tbn:ANd9GcS2BLJ_C0AY19d_YCmJP3mmRp22GFT2KlBuLT4KdKm8H0PtOE_t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48200"/>
            <a:ext cx="1457325" cy="1924051"/>
          </a:xfrm>
          <a:prstGeom prst="rect">
            <a:avLst/>
          </a:prstGeom>
          <a:noFill/>
        </p:spPr>
      </p:pic>
      <p:pic>
        <p:nvPicPr>
          <p:cNvPr id="8200" name="Picture 8" descr="https://encrypted-tbn2.gstatic.com/images?q=tbn:ANd9GcRiRgP5M4sy8cdN3dzM3uNI72enq7Riu1KAsklbnIKxDqVGRB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971800"/>
            <a:ext cx="2857500" cy="1600200"/>
          </a:xfrm>
          <a:prstGeom prst="rect">
            <a:avLst/>
          </a:prstGeom>
          <a:noFill/>
        </p:spPr>
      </p:pic>
      <p:pic>
        <p:nvPicPr>
          <p:cNvPr id="8202" name="Picture 10" descr="https://encrypted-tbn1.gstatic.com/images?q=tbn:ANd9GcTCJfvxJiPp8L9_ytTDJ9Xd8Y4Anmo7aHYX8fIGm_24fgKS9KTM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00600"/>
            <a:ext cx="2409825" cy="1895476"/>
          </a:xfrm>
          <a:prstGeom prst="rect">
            <a:avLst/>
          </a:prstGeom>
          <a:noFill/>
        </p:spPr>
      </p:pic>
      <p:pic>
        <p:nvPicPr>
          <p:cNvPr id="8204" name="Picture 12" descr="https://encrypted-tbn2.gstatic.com/images?q=tbn:ANd9GcRaT5rZgZV6h_f-EMTejKPA9ygN7jzgv7Rhy7wYPKwcPau3Y1R9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3629025" cy="1257301"/>
          </a:xfrm>
          <a:prstGeom prst="rect">
            <a:avLst/>
          </a:prstGeom>
          <a:noFill/>
        </p:spPr>
      </p:pic>
      <p:pic>
        <p:nvPicPr>
          <p:cNvPr id="8208" name="Picture 16" descr="https://encrypted-tbn0.gstatic.com/images?q=tbn:ANd9GcTkFHhIj1NbHeivBBjvnV0eZOjUVbG-xnSP8pEjpBJbGZbOcL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8075" y="2590800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jealousy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he kneeled down to look inside, his heart filled with jealousy.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What are these people jealous of?</a:t>
            </a:r>
            <a:endParaRPr lang="en-US" sz="2000" dirty="0"/>
          </a:p>
        </p:txBody>
      </p:sp>
      <p:pic>
        <p:nvPicPr>
          <p:cNvPr id="7170" name="Picture 2" descr="https://encrypted-tbn1.gstatic.com/images?q=tbn:ANd9GcRg0Os1IMU00c97UO_E6NI1DYDU2gg2u1Boh7a1aN1hlVCuY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1752600" cy="1819276"/>
          </a:xfrm>
          <a:prstGeom prst="rect">
            <a:avLst/>
          </a:prstGeom>
          <a:noFill/>
        </p:spPr>
      </p:pic>
      <p:pic>
        <p:nvPicPr>
          <p:cNvPr id="7172" name="Picture 4" descr="https://encrypted-tbn2.gstatic.com/images?q=tbn:ANd9GcQk58FhBSEt-Y-cFNzM5aFyP-U2q7oYfI-CHFji-Fdkwvx1nCP3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143125" cy="2143125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QRx98RIYZDruaaf3uAbVPER3Uv04vbCHpBF5ADbvLdfgsAHszt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faint voice, </a:t>
            </a:r>
            <a:r>
              <a:rPr lang="en-US" dirty="0" err="1" smtClean="0"/>
              <a:t>Muteye</a:t>
            </a:r>
            <a:r>
              <a:rPr lang="en-US" dirty="0" smtClean="0"/>
              <a:t> asked, “How does a man who has been unkind earn the forgiveness of his friend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Faint drawing: hard to see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Faint voice: hard to hear</a:t>
            </a:r>
            <a:endParaRPr lang="en-US" dirty="0"/>
          </a:p>
        </p:txBody>
      </p:sp>
      <p:pic>
        <p:nvPicPr>
          <p:cNvPr id="6148" name="Picture 4" descr="https://encrypted-tbn0.gstatic.com/images?q=tbn:ANd9GcR05NvcTV7jjRbban0Y8ubxaKc-CQKMeYx4zWeRJsxQpGfFtr0ksA"/>
          <p:cNvPicPr>
            <a:picLocks noChangeAspect="1" noChangeArrowheads="1"/>
          </p:cNvPicPr>
          <p:nvPr/>
        </p:nvPicPr>
        <p:blipFill>
          <a:blip r:embed="rId2" cstate="print">
            <a:lum bright="70000" contrast="-90000"/>
          </a:blip>
          <a:srcRect/>
          <a:stretch>
            <a:fillRect/>
          </a:stretch>
        </p:blipFill>
        <p:spPr bwMode="auto">
          <a:xfrm>
            <a:off x="5486400" y="3200400"/>
            <a:ext cx="1676400" cy="2085074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RDSnXo4ABSyNWURygcW75k8bwvtnLXBeq89GA7II9vwbF2kMvpXw"/>
          <p:cNvPicPr>
            <a:picLocks noChangeAspect="1" noChangeArrowheads="1"/>
          </p:cNvPicPr>
          <p:nvPr/>
        </p:nvPicPr>
        <p:blipFill>
          <a:blip r:embed="rId3" cstate="print">
            <a:lum bright="79000" contrast="-85000"/>
          </a:blip>
          <a:srcRect/>
          <a:stretch>
            <a:fillRect/>
          </a:stretch>
        </p:blipFill>
        <p:spPr bwMode="auto">
          <a:xfrm>
            <a:off x="7239000" y="4191000"/>
            <a:ext cx="1800225" cy="2533651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QKPNIOshLaNorP3_wSR221lFbRen9HLKifD_fEbGdNrfEFWX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181600"/>
            <a:ext cx="1857375" cy="139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baobab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silence they walked and walked, until they came to rest under a baobab tree. </a:t>
            </a:r>
            <a:endParaRPr lang="en-US" dirty="0"/>
          </a:p>
        </p:txBody>
      </p:sp>
      <p:pic>
        <p:nvPicPr>
          <p:cNvPr id="6146" name="Picture 2" descr="https://encrypted-tbn0.gstatic.com/images?q=tbn:ANd9GcRyWm7S4zpgD3WJVkTtp2g6M9p0mGnHmjqND0fYgTos47OfN9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523"/>
            <a:ext cx="3321152" cy="2210077"/>
          </a:xfrm>
          <a:prstGeom prst="rect">
            <a:avLst/>
          </a:prstGeom>
          <a:noFill/>
        </p:spPr>
      </p:pic>
      <p:pic>
        <p:nvPicPr>
          <p:cNvPr id="6148" name="Picture 4" descr="https://encrypted-tbn2.gstatic.com/images?q=tbn:ANd9GcQaRmVx_QtTbWf9QaSN5mKP7tR5PsZyfqzWc--VyXLY9-QVkT76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27792"/>
            <a:ext cx="4010025" cy="2354008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QrOi-3CnW9nS8EUKBe9x4rjlaUYGWYN7xs6zVrg1XsmiOQwKz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bountiful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/>
          <a:lstStyle/>
          <a:p>
            <a:r>
              <a:rPr lang="en-US" dirty="0" smtClean="0"/>
              <a:t>“Your crops are as beautiful as they are bountiful!” he exclaimed.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Bountiful is a way of saying there were plenty of crops.  </a:t>
            </a:r>
            <a:endParaRPr lang="en-US" dirty="0"/>
          </a:p>
        </p:txBody>
      </p:sp>
      <p:pic>
        <p:nvPicPr>
          <p:cNvPr id="4098" name="Picture 2" descr="https://encrypted-tbn1.gstatic.com/images?q=tbn:ANd9GcTaH_CfDmQW2ZymV1Bs_xRYtQ01XGX9R-wZRw2zW2y5EFzVMF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199"/>
            <a:ext cx="3962400" cy="2636799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S5tXMMulBqSO1nGrnsLz1Jcil3JzfWI9ei8rDYrjET0tH0LQGU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3886200" cy="261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walked along a narrow path that wound through groves of crooked trees.  </a:t>
            </a:r>
            <a:endParaRPr lang="en-US" dirty="0"/>
          </a:p>
        </p:txBody>
      </p:sp>
      <p:pic>
        <p:nvPicPr>
          <p:cNvPr id="3074" name="Picture 2" descr="https://encrypted-tbn3.gstatic.com/images?q=tbn:ANd9GcTaN9Wnp7znohrOQDko-StLb0UDbSkTcc6KTDq50eicDSWEsG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2819400"/>
            <a:ext cx="2619375" cy="1743076"/>
          </a:xfrm>
          <a:prstGeom prst="rect">
            <a:avLst/>
          </a:prstGeom>
          <a:noFill/>
        </p:spPr>
      </p:pic>
      <p:pic>
        <p:nvPicPr>
          <p:cNvPr id="3076" name="Picture 4" descr="https://encrypted-tbn0.gstatic.com/images?q=tbn:ANd9GcQHsu0lFaerP_QD3zUHLMme0BTmPtISblKgIBhu6kmgQG_ztNPO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2476500" cy="1847851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SjBCKZJ1rCkj1WjknAQkLntmvFprYm6Lr9xVq7mi4rILVml9D5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2857500" cy="1600200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TXqr07RnUJGhFXUnWTjaksI4FILPLiR7K9nrRYPVEVWN7FIk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724400"/>
            <a:ext cx="2286000" cy="1714500"/>
          </a:xfrm>
          <a:prstGeom prst="rect">
            <a:avLst/>
          </a:prstGeom>
          <a:noFill/>
        </p:spPr>
      </p:pic>
      <p:pic>
        <p:nvPicPr>
          <p:cNvPr id="3082" name="Picture 10" descr="https://encrypted-tbn0.gstatic.com/images?q=tbn:ANd9GcQSCAGJMkhAzsleQdACbDk6ViyvYeEwR8zIU_QOCh07DtKmBeJoYw"/>
          <p:cNvPicPr>
            <a:picLocks noChangeAspect="1" noChangeArrowheads="1"/>
          </p:cNvPicPr>
          <p:nvPr/>
        </p:nvPicPr>
        <p:blipFill>
          <a:blip r:embed="rId6" cstate="print"/>
          <a:srcRect l="17844" b="31551"/>
          <a:stretch>
            <a:fillRect/>
          </a:stretch>
        </p:blipFill>
        <p:spPr bwMode="auto">
          <a:xfrm>
            <a:off x="6179344" y="4800600"/>
            <a:ext cx="2631281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Cautiously, he pushed aside the dense bushes and scanned the surrounding landscape.  </a:t>
            </a:r>
            <a:endParaRPr lang="en-US" dirty="0"/>
          </a:p>
        </p:txBody>
      </p:sp>
      <p:pic>
        <p:nvPicPr>
          <p:cNvPr id="2050" name="Picture 2" descr="https://encrypted-tbn0.gstatic.com/images?q=tbn:ANd9GcQUXwNgJduFzU96ZBaQgqXIf29PwqFSUxRkCLmSxFydVtROr6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3181349"/>
            <a:ext cx="2466975" cy="1847851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S9BrjPWNDSgjd1D5CXNyLUc9J_jhLk8uWwwlzey5LbJWmTSS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953000"/>
            <a:ext cx="2705100" cy="1685926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ZMYx22XmSl1Fis_pOhrNC7vSrLDnGz0qfhnhnjN_2le3iJz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2466975" cy="1847851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TTeVG_w8m0gwnalv0G9HMbB8OHkis1wcZMGUwf3KUxRUfzRD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0292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warthogs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 must be careful,” he warned.  “There are warthogs around.”</a:t>
            </a:r>
            <a:endParaRPr lang="en-US" dirty="0"/>
          </a:p>
        </p:txBody>
      </p:sp>
      <p:pic>
        <p:nvPicPr>
          <p:cNvPr id="1026" name="Picture 2" descr="https://encrypted-tbn1.gstatic.com/images?q=tbn:ANd9GcRDAuXhTec078ymS50XhQNNSKCbyG1YOVhD64tEhWYobWl0_be9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2466975" cy="1847851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4t1ct8862UvQ9iGaZhFj1cnEF5-J4sd_fk3DZqFcolevJGJS8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33925"/>
            <a:ext cx="2152650" cy="2124075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yo-gRTussBnTUNltDvF1psHfV4EOS_zUX435Nee66AYavolgg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743200"/>
            <a:ext cx="2619375" cy="1743076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Ti7ringfx4XlqntJrf_JjJ3vjCkJ7n4BWHboVRCffvZhwx2NOgZ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blind, how would you sense the world?</a:t>
            </a:r>
          </a:p>
          <a:p>
            <a:r>
              <a:rPr lang="en-US" dirty="0" smtClean="0"/>
              <a:t>What does it mean to “see with your ears”?  </a:t>
            </a:r>
          </a:p>
        </p:txBody>
      </p:sp>
      <p:pic>
        <p:nvPicPr>
          <p:cNvPr id="15362" name="Picture 2" descr="https://encrypted-tbn1.gstatic.com/images?q=tbn:ANd9GcSmu5pInY-fd0ezWoIIHsQJiZQcy2GajbqUCPqWC4iAtf6yKWVS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009775" cy="1590675"/>
          </a:xfrm>
          <a:prstGeom prst="rect">
            <a:avLst/>
          </a:prstGeom>
          <a:noFill/>
        </p:spPr>
      </p:pic>
      <p:pic>
        <p:nvPicPr>
          <p:cNvPr id="15364" name="Picture 4" descr="https://encrypted-tbn0.gstatic.com/images?q=tbn:ANd9GcTHyqEdPRU-JMglXOkV8KnypU7mGipe1g-H-_jq9VPkstY_tLEC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43400"/>
            <a:ext cx="2762250" cy="1657351"/>
          </a:xfrm>
          <a:prstGeom prst="rect">
            <a:avLst/>
          </a:prstGeom>
          <a:noFill/>
        </p:spPr>
      </p:pic>
      <p:pic>
        <p:nvPicPr>
          <p:cNvPr id="15366" name="Picture 6" descr="https://encrypted-tbn2.gstatic.com/images?q=tbn:ANd9GcRrZymUBgkNO_WOYU50YBCEX8XXXtuX4iBee14nIuebIuSieV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Title: the blind hunter</a:t>
            </a:r>
          </a:p>
          <a:p>
            <a:r>
              <a:rPr lang="en-US" dirty="0" smtClean="0"/>
              <a:t>The young man laughed and said, “I will not hunt with a man that cannot see!”</a:t>
            </a:r>
            <a:endParaRPr lang="en-US" dirty="0"/>
          </a:p>
        </p:txBody>
      </p:sp>
      <p:pic>
        <p:nvPicPr>
          <p:cNvPr id="4" name="Picture 8" descr="https://encrypted-tbn1.gstatic.com/images?q=tbn:ANd9GcQm_6ZkldD_GNbtSIwiGBadgcX0uBh9wiv9XQULu5xvAdSXHHp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133600" cy="2133601"/>
          </a:xfrm>
          <a:prstGeom prst="rect">
            <a:avLst/>
          </a:prstGeom>
          <a:noFill/>
        </p:spPr>
      </p:pic>
      <p:pic>
        <p:nvPicPr>
          <p:cNvPr id="14338" name="Picture 2" descr="https://encrypted-tbn0.gstatic.com/images?q=tbn:ANd9GcQ-Nz5jhRBejF_r1zFTwO091XtAfmSD2MjgLkJckqZ2nDBKEy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1581150" cy="2886076"/>
          </a:xfrm>
          <a:prstGeom prst="rect">
            <a:avLst/>
          </a:prstGeom>
          <a:noFill/>
        </p:spPr>
      </p:pic>
      <p:pic>
        <p:nvPicPr>
          <p:cNvPr id="14340" name="Picture 4" descr="https://encrypted-tbn0.gstatic.com/images?q=tbn:ANd9GcSlV9cAHVSDHrbyWP0G8yahhcE2AWoCbluBwFVK-sMIuc7ahrq5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"/>
            <a:ext cx="1276350" cy="1276350"/>
          </a:xfrm>
          <a:prstGeom prst="rect">
            <a:avLst/>
          </a:prstGeom>
          <a:noFill/>
        </p:spPr>
      </p:pic>
      <p:pic>
        <p:nvPicPr>
          <p:cNvPr id="14342" name="Picture 6" descr="https://encrypted-tbn3.gstatic.com/images?q=tbn:ANd9GcR_IYuhh-84PiYYAJRphoSyjKQQ4J0FbPbBUKwoTOFJexrxsXeQ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10756"/>
            <a:ext cx="3124200" cy="2637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Africa a man named </a:t>
            </a:r>
            <a:r>
              <a:rPr lang="en-US" dirty="0" err="1" smtClean="0"/>
              <a:t>Chirobo</a:t>
            </a:r>
            <a:r>
              <a:rPr lang="en-US" dirty="0" smtClean="0"/>
              <a:t> lived all by himself in a village of round huts. </a:t>
            </a:r>
            <a:endParaRPr lang="en-US" dirty="0"/>
          </a:p>
        </p:txBody>
      </p:sp>
      <p:pic>
        <p:nvPicPr>
          <p:cNvPr id="13314" name="Picture 2" descr="https://encrypted-tbn3.gstatic.com/images?q=tbn:ANd9GcQ_7aR6QdW-NoGHbbz3o0w3QNjfTq_zCCNCkpfJdZW3XTrhY8R6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2057400" cy="2057401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SiCbYu0-Q2YIPBnQXUYE5ZBqCjdMfGH7dWthHF3Q35Oig_xFbc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2466975" cy="1847851"/>
          </a:xfrm>
          <a:prstGeom prst="rect">
            <a:avLst/>
          </a:prstGeom>
          <a:noFill/>
        </p:spPr>
      </p:pic>
      <p:pic>
        <p:nvPicPr>
          <p:cNvPr id="13320" name="Picture 8" descr="http://www.travelnotes.org/Africa/images/afric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19399"/>
            <a:ext cx="357187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“Before my eyes began to fade, I, too was a great hunter,” said </a:t>
            </a:r>
            <a:r>
              <a:rPr lang="en-US" dirty="0" err="1" smtClean="0"/>
              <a:t>Chirobo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				</a:t>
            </a:r>
          </a:p>
          <a:p>
            <a:pPr>
              <a:buNone/>
            </a:pPr>
            <a:r>
              <a:rPr lang="en-US" sz="2000" dirty="0" smtClean="0"/>
              <a:t>					</a:t>
            </a:r>
          </a:p>
          <a:p>
            <a:pPr>
              <a:buNone/>
            </a:pPr>
            <a:r>
              <a:rPr lang="en-US" sz="2000" dirty="0" smtClean="0"/>
              <a:t>						fading colors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  	Which picture is faded?</a:t>
            </a:r>
          </a:p>
        </p:txBody>
      </p:sp>
      <p:pic>
        <p:nvPicPr>
          <p:cNvPr id="12290" name="Picture 2" descr="https://encrypted-tbn3.gstatic.com/images?q=tbn:ANd9GcRPHuliCrv5_VhR11XWL4dW9YzvMGSAw3TDkGgtCm066zKak8QP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3019425" cy="1514475"/>
          </a:xfrm>
          <a:prstGeom prst="rect">
            <a:avLst/>
          </a:prstGeom>
          <a:noFill/>
        </p:spPr>
      </p:pic>
      <p:pic>
        <p:nvPicPr>
          <p:cNvPr id="12292" name="Picture 4" descr="https://encrypted-tbn3.gstatic.com/images?q=tbn:ANd9GcRwOqsIxYucDkmF6gIOw-J0A4u6-lWJ2Z_1HmR_v1Zr_hX8R2KY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0"/>
            <a:ext cx="1619250" cy="2819401"/>
          </a:xfrm>
          <a:prstGeom prst="rect">
            <a:avLst/>
          </a:prstGeom>
          <a:noFill/>
        </p:spPr>
      </p:pic>
      <p:pic>
        <p:nvPicPr>
          <p:cNvPr id="12294" name="Picture 6" descr="https://encrypted-tbn2.gstatic.com/images?q=tbn:ANd9GcT6_lmi4zLQp0zKFeAIroNL4ljfO1ERPYH7CvuRHFqHyPugnF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2743200" cy="2094141"/>
          </a:xfrm>
          <a:prstGeom prst="rect">
            <a:avLst/>
          </a:prstGeom>
          <a:noFill/>
        </p:spPr>
      </p:pic>
      <p:pic>
        <p:nvPicPr>
          <p:cNvPr id="12296" name="Picture 8" descr="https://encrypted-tbn3.gstatic.com/images?q=tbn:ANd9GcQ1s3J5_IYO6rRmQur3GjEEV3dUZ-kSf-1zTBX42eGSF4iDN5sO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90924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Cautiously, he pushed aside the dense bushes and looked around.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This bobcat is walking cautiously so he doesn’t get his fur wet.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			Carry an egg on a spoon cautiously in this race!</a:t>
            </a:r>
            <a:endParaRPr lang="en-US" sz="1800" dirty="0"/>
          </a:p>
        </p:txBody>
      </p:sp>
      <p:pic>
        <p:nvPicPr>
          <p:cNvPr id="11266" name="Picture 2" descr="http://www.kewlwallpapers.com/bulkupload/133/Animals/Cautious%20Approach%20Eurasian%20Ly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2438400" cy="1828800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RXx6WqU1anlmdBQngYxWaePyV01xh3LRvLjudYuYTHHGPD3gwr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81400"/>
            <a:ext cx="2114550" cy="2162176"/>
          </a:xfrm>
          <a:prstGeom prst="rect">
            <a:avLst/>
          </a:prstGeom>
          <a:noFill/>
        </p:spPr>
      </p:pic>
      <p:pic>
        <p:nvPicPr>
          <p:cNvPr id="11270" name="Picture 6" descr="https://encrypted-tbn3.gstatic.com/images?q=tbn:ANd9GcTQU2xAtcY8_p-yNxAIOX-HcCb2rF6iS3BIKgki-77pbQUU8mXS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76800"/>
            <a:ext cx="2619375" cy="1743076"/>
          </a:xfrm>
          <a:prstGeom prst="rect">
            <a:avLst/>
          </a:prstGeom>
          <a:noFill/>
        </p:spPr>
      </p:pic>
      <p:pic>
        <p:nvPicPr>
          <p:cNvPr id="11272" name="Picture 8" descr="https://encrypted-tbn0.gstatic.com/images?q=tbn:ANd9GcRDD2zakXWvW3wNHydwujAUp3mFcoIxVnrKnOSsjkeGBf-wZc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257800"/>
            <a:ext cx="1524000" cy="1141530"/>
          </a:xfrm>
          <a:prstGeom prst="rect">
            <a:avLst/>
          </a:prstGeom>
          <a:noFill/>
        </p:spPr>
      </p:pic>
      <p:pic>
        <p:nvPicPr>
          <p:cNvPr id="11274" name="Picture 10" descr="https://encrypted-tbn1.gstatic.com/images?q=tbn:ANd9GcRvemrPy-lPmMfpF6hhVGjUXqeZTfDMiHxkytoC8SJW0mQOcm2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743200"/>
            <a:ext cx="1219200" cy="182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criscrossed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Countless tracks of birds crisscrossed the soft, muddy bank. </a:t>
            </a:r>
            <a:endParaRPr lang="en-US" dirty="0"/>
          </a:p>
        </p:txBody>
      </p:sp>
      <p:pic>
        <p:nvPicPr>
          <p:cNvPr id="10242" name="Picture 2" descr="https://encrypted-tbn1.gstatic.com/images?q=tbn:ANd9GcRA8yRRDkVdBP7mN5MxCNxvjTGXwJU6V3pkbPzSVSQAovNDz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2619375" cy="1743076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Sas4_MwS6jRovzgh2MlkRqxHWrtKD2n18e58gyq_52ZgcHdJ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2533650" cy="1809751"/>
          </a:xfrm>
          <a:prstGeom prst="rect">
            <a:avLst/>
          </a:prstGeom>
          <a:noFill/>
        </p:spPr>
      </p:pic>
      <p:pic>
        <p:nvPicPr>
          <p:cNvPr id="10248" name="Picture 8" descr="https://encrypted-tbn2.gstatic.com/images?q=tbn:ANd9GcQkCgA9VxaW9Yj4IhwLboWwp0eMEQx3rH5qbjzWWHAE7-WpmWRc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143125" cy="2143125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Q2N3AA0fxSKmkePrh-pBpAzBeobgNV4K9qZqwyLyuM5Vg9Npk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2143125" cy="2143125"/>
          </a:xfrm>
          <a:prstGeom prst="rect">
            <a:avLst/>
          </a:prstGeom>
          <a:noFill/>
        </p:spPr>
      </p:pic>
      <p:pic>
        <p:nvPicPr>
          <p:cNvPr id="10254" name="Picture 14" descr="https://encrypted-tbn0.gstatic.com/images?q=tbn:ANd9GcT25TtaTs6AyKuysEVgDmbwmgKsnwcp9941nLulqZDfozITX86N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648200"/>
            <a:ext cx="2571750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disguised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young hunter disguised both traps.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disguise is something you wear to make you look different.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www.ihasaflavor.com/lolcats/disguise-skill.jpg"/>
          <p:cNvPicPr>
            <a:picLocks noChangeAspect="1" noChangeArrowheads="1"/>
          </p:cNvPicPr>
          <p:nvPr/>
        </p:nvPicPr>
        <p:blipFill>
          <a:blip r:embed="rId2" cstate="print"/>
          <a:srcRect l="11200" t="8000" r="10400" b="30000"/>
          <a:stretch>
            <a:fillRect/>
          </a:stretch>
        </p:blipFill>
        <p:spPr bwMode="auto">
          <a:xfrm>
            <a:off x="381000" y="2057400"/>
            <a:ext cx="2590800" cy="1639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0" name="Picture 4" descr="https://encrypted-tbn0.gstatic.com/images?q=tbn:ANd9GcTbu-hrQo76UPA7PJPwtbt85CfO8fUaI5_NjmkJUcKII3ReYT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066800"/>
            <a:ext cx="2124075" cy="2152650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R-p-6u69yU-mztQi2FRqQc8zQ9_PQ9MbHsHNti6LDY-64nKsvNjg"/>
          <p:cNvPicPr>
            <a:picLocks noChangeAspect="1" noChangeArrowheads="1"/>
          </p:cNvPicPr>
          <p:nvPr/>
        </p:nvPicPr>
        <p:blipFill>
          <a:blip r:embed="rId4" cstate="print"/>
          <a:srcRect t="17778" b="18222"/>
          <a:stretch>
            <a:fillRect/>
          </a:stretch>
        </p:blipFill>
        <p:spPr bwMode="auto">
          <a:xfrm>
            <a:off x="3810000" y="2133600"/>
            <a:ext cx="2143125" cy="1371600"/>
          </a:xfrm>
          <a:prstGeom prst="rect">
            <a:avLst/>
          </a:prstGeom>
          <a:noFill/>
        </p:spPr>
      </p:pic>
      <p:pic>
        <p:nvPicPr>
          <p:cNvPr id="9224" name="Picture 8" descr="https://encrypted-tbn1.gstatic.com/images?q=tbn:ANd9GcTVfFAcrNx2NQJ76oMjTndUmx9SKvli4h4flioe0hY4N1JGEY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962400"/>
            <a:ext cx="2514600" cy="1819276"/>
          </a:xfrm>
          <a:prstGeom prst="rect">
            <a:avLst/>
          </a:prstGeom>
          <a:noFill/>
        </p:spPr>
      </p:pic>
      <p:pic>
        <p:nvPicPr>
          <p:cNvPr id="9226" name="Picture 10" descr="https://encrypted-tbn2.gstatic.com/images?q=tbn:ANd9GcT43mljpjSRtm3PTOLkEXa5dhnG5QorF9KX9cXsNvDPWN-mMvV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886200"/>
            <a:ext cx="2466975" cy="1847851"/>
          </a:xfrm>
          <a:prstGeom prst="rect">
            <a:avLst/>
          </a:prstGeom>
          <a:noFill/>
        </p:spPr>
      </p:pic>
      <p:pic>
        <p:nvPicPr>
          <p:cNvPr id="9228" name="Picture 12" descr="https://encrypted-tbn1.gstatic.com/images?q=tbn:ANd9GcQYnjD_s_v3qkoLhwIwks01bg4C-rMyr_9Tnhcebd5LZ57aa2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14800"/>
            <a:ext cx="1768929" cy="990600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R5tXe21drgvBaDgJuBbGHhUXJxqmoSKfXjI_MI5WJJDLzYyZFl"/>
          <p:cNvPicPr>
            <a:picLocks noChangeAspect="1" noChangeArrowheads="1"/>
          </p:cNvPicPr>
          <p:nvPr/>
        </p:nvPicPr>
        <p:blipFill>
          <a:blip r:embed="rId8" cstate="print"/>
          <a:srcRect l="18049" r="28849" b="6061"/>
          <a:stretch>
            <a:fillRect/>
          </a:stretch>
        </p:blipFill>
        <p:spPr bwMode="auto">
          <a:xfrm>
            <a:off x="6934200" y="3581400"/>
            <a:ext cx="1981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disguise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very popular YouTube video, a guy disguises himself as the seat in his car to make it look like there is no driver!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5556" t="13333" r="40000" b="35111"/>
          <a:stretch>
            <a:fillRect/>
          </a:stretch>
        </p:blipFill>
        <p:spPr bwMode="auto">
          <a:xfrm>
            <a:off x="228600" y="4038600"/>
            <a:ext cx="3505200" cy="25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14222" r="40000" b="43111"/>
          <a:stretch>
            <a:fillRect/>
          </a:stretch>
        </p:blipFill>
        <p:spPr bwMode="auto">
          <a:xfrm>
            <a:off x="5334000" y="4495800"/>
            <a:ext cx="3657600" cy="222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l="16111" t="14222" r="40556" b="47556"/>
          <a:stretch>
            <a:fillRect/>
          </a:stretch>
        </p:blipFill>
        <p:spPr bwMode="auto">
          <a:xfrm>
            <a:off x="3657600" y="3276600"/>
            <a:ext cx="3581400" cy="19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668</TotalTime>
  <Words>359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The Blind  Hunter</vt:lpstr>
      <vt:lpstr>Questions for Discussion</vt:lpstr>
      <vt:lpstr>blind</vt:lpstr>
      <vt:lpstr>Africa</vt:lpstr>
      <vt:lpstr>fade</vt:lpstr>
      <vt:lpstr>cautiously</vt:lpstr>
      <vt:lpstr>criscrossed</vt:lpstr>
      <vt:lpstr>disguised</vt:lpstr>
      <vt:lpstr>disguise</vt:lpstr>
      <vt:lpstr>disguised</vt:lpstr>
      <vt:lpstr>wisdom</vt:lpstr>
      <vt:lpstr>jealousy</vt:lpstr>
      <vt:lpstr>faint</vt:lpstr>
      <vt:lpstr>baobab</vt:lpstr>
      <vt:lpstr>bountiful</vt:lpstr>
      <vt:lpstr>groves</vt:lpstr>
      <vt:lpstr>landscape</vt:lpstr>
      <vt:lpstr>warthogs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65</cp:revision>
  <dcterms:created xsi:type="dcterms:W3CDTF">2012-12-23T03:53:54Z</dcterms:created>
  <dcterms:modified xsi:type="dcterms:W3CDTF">2013-01-19T05:23:00Z</dcterms:modified>
</cp:coreProperties>
</file>