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5" r:id="rId4"/>
    <p:sldId id="266" r:id="rId5"/>
    <p:sldId id="264" r:id="rId6"/>
    <p:sldId id="263" r:id="rId7"/>
    <p:sldId id="262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</a:t>
            </a:r>
            <a:br>
              <a:rPr lang="en-US" dirty="0" smtClean="0"/>
            </a:br>
            <a:r>
              <a:rPr lang="en-US" dirty="0" smtClean="0"/>
              <a:t>of 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4.4.3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4444" t="21333" r="22778" b="7556"/>
          <a:stretch>
            <a:fillRect/>
          </a:stretch>
        </p:blipFill>
        <p:spPr bwMode="auto">
          <a:xfrm>
            <a:off x="304800" y="350004"/>
            <a:ext cx="4648200" cy="630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46111" t="24000" r="42778" b="56444"/>
          <a:stretch>
            <a:fillRect/>
          </a:stretch>
        </p:blipFill>
        <p:spPr bwMode="auto">
          <a:xfrm>
            <a:off x="6324600" y="3992880"/>
            <a:ext cx="198120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Decayed animals turned into oil, which we use to make fuels.  </a:t>
            </a:r>
            <a:endParaRPr lang="en-US" dirty="0"/>
          </a:p>
        </p:txBody>
      </p:sp>
      <p:pic>
        <p:nvPicPr>
          <p:cNvPr id="5122" name="Picture 2" descr="https://encrypted-tbn0.gstatic.com/images?q=tbn:ANd9GcQvS7HfQKd9Rpyf_DpIMefI6OSdPcKd2kB3IcscImAZpn1yDy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2333625" cy="1952625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QydvNZA4gofkYCUt9rU1yWla4Ur5oSxFIIgJ2nIYIX3qVwEOdc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71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the ages, plant and animal remains decayed. </a:t>
            </a:r>
          </a:p>
          <a:p>
            <a:pPr>
              <a:buNone/>
            </a:pPr>
            <a:endParaRPr lang="en-US" sz="200" dirty="0" smtClean="0"/>
          </a:p>
          <a:p>
            <a:pPr>
              <a:buNone/>
            </a:pPr>
            <a:r>
              <a:rPr lang="en-US" sz="1800" dirty="0" smtClean="0"/>
              <a:t>decaying buildings	         decaying fruit	       Brush your teeth or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							        they will decay!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Decay: to break down over time</a:t>
            </a:r>
            <a:endParaRPr lang="en-US" dirty="0"/>
          </a:p>
        </p:txBody>
      </p:sp>
      <p:pic>
        <p:nvPicPr>
          <p:cNvPr id="4098" name="Picture 2" descr="https://encrypted-tbn1.gstatic.com/images?q=tbn:ANd9GcT58dkMRkhlpDuGgtKMqpT8mVbfP6AC3VVgYbYh-aAPX1hrKXXo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2619375" cy="1743076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Sbejy9i4asOYc8W3ZbOrLaDHBDEzLdBaZQYVWq1Lz3FQNVpOXc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3019425" cy="1514475"/>
          </a:xfrm>
          <a:prstGeom prst="rect">
            <a:avLst/>
          </a:prstGeom>
          <a:noFill/>
        </p:spPr>
      </p:pic>
      <p:pic>
        <p:nvPicPr>
          <p:cNvPr id="4104" name="Picture 8" descr="https://encrypted-tbn0.gstatic.com/images?q=tbn:ANd9GcRZd7lYMzTJQtAjgEBrYxEFnxzaGZ5RTeSYg7GpCRbodX4Griez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343400"/>
            <a:ext cx="2867025" cy="1600200"/>
          </a:xfrm>
          <a:prstGeom prst="rect">
            <a:avLst/>
          </a:prstGeom>
          <a:noFill/>
        </p:spPr>
      </p:pic>
      <p:pic>
        <p:nvPicPr>
          <p:cNvPr id="4106" name="Picture 10" descr="https://encrypted-tbn2.gstatic.com/images?q=tbn:ANd9GcTEMK0_Vd77S4RfccvynLbad_IAvqTOudU2Iz5xkwg1WxoB8xDI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2533650" cy="1800225"/>
          </a:xfrm>
          <a:prstGeom prst="rect">
            <a:avLst/>
          </a:prstGeom>
          <a:noFill/>
        </p:spPr>
      </p:pic>
      <p:pic>
        <p:nvPicPr>
          <p:cNvPr id="4108" name="Picture 12" descr="https://encrypted-tbn0.gstatic.com/images?q=tbn:ANd9GcRFwVJjlgVUeyFVvhkeB7szlhmOyY2jLn4375HMg-EfBtQ7TsSQ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048000"/>
            <a:ext cx="2733675" cy="1676400"/>
          </a:xfrm>
          <a:prstGeom prst="rect">
            <a:avLst/>
          </a:prstGeom>
          <a:noFill/>
        </p:spPr>
      </p:pic>
      <p:pic>
        <p:nvPicPr>
          <p:cNvPr id="4110" name="Picture 14" descr="https://encrypted-tbn1.gstatic.com/images?q=tbn:ANd9GcSUVob3Ybqur1uJ6l8pyy5u2zf0Dup9L0Tb9B81X6D0G_z0-dSss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953000"/>
            <a:ext cx="2133600" cy="141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6280"/>
          </a:xfrm>
        </p:spPr>
        <p:txBody>
          <a:bodyPr/>
          <a:lstStyle/>
          <a:p>
            <a:r>
              <a:rPr lang="en-US" dirty="0" smtClean="0"/>
              <a:t>There are many kinds of oil!</a:t>
            </a:r>
          </a:p>
          <a:p>
            <a:r>
              <a:rPr lang="en-US" dirty="0" smtClean="0"/>
              <a:t>You can eat olive oil, vegetable oil, and other kinds of oil made from food.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80" name="Picture 8" descr="https://encrypted-tbn0.gstatic.com/images?q=tbn:ANd9GcSedaEWJuZy8Wszlo4CO1LFey9pkPRRq_UdUH9tG0HSVnA--zy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2124075" cy="2152650"/>
          </a:xfrm>
          <a:prstGeom prst="rect">
            <a:avLst/>
          </a:prstGeom>
          <a:noFill/>
        </p:spPr>
      </p:pic>
      <p:pic>
        <p:nvPicPr>
          <p:cNvPr id="3082" name="Picture 10" descr="https://encrypted-tbn0.gstatic.com/images?q=tbn:ANd9GcRlG2uGLAtcY_LGOwtlc446RnuxSnXWdvlT11yzfy23uppdCQNQ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29000"/>
            <a:ext cx="2466975" cy="1847851"/>
          </a:xfrm>
          <a:prstGeom prst="rect">
            <a:avLst/>
          </a:prstGeom>
          <a:noFill/>
        </p:spPr>
      </p:pic>
      <p:pic>
        <p:nvPicPr>
          <p:cNvPr id="3084" name="Picture 12" descr="https://encrypted-tbn1.gstatic.com/images?q=tbn:ANd9GcTZv3I5mGU8JprVgEWWV4_9uc1m2KgWYPQUFev26UfaJP70LDB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2143125" cy="2743200"/>
          </a:xfrm>
          <a:prstGeom prst="rect">
            <a:avLst/>
          </a:prstGeom>
          <a:noFill/>
        </p:spPr>
      </p:pic>
      <p:pic>
        <p:nvPicPr>
          <p:cNvPr id="3086" name="Picture 14" descr="https://encrypted-tbn1.gstatic.com/images?q=tbn:ANd9GcRkg-KeFhSUnisPVw79Rut5Yv7aCbdz2lM-g60LHhBstH7zZT_G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35052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Petroleum oil, which is the kind of oil that is in our reading story, </a:t>
            </a:r>
            <a:r>
              <a:rPr lang="en-US" u="sng" dirty="0" smtClean="0"/>
              <a:t>cannot</a:t>
            </a:r>
            <a:r>
              <a:rPr lang="en-US" dirty="0" smtClean="0"/>
              <a:t> be eaten. Yuck!</a:t>
            </a:r>
            <a:endParaRPr lang="en-US" dirty="0"/>
          </a:p>
        </p:txBody>
      </p:sp>
      <p:pic>
        <p:nvPicPr>
          <p:cNvPr id="23556" name="Picture 4" descr="https://encrypted-tbn3.gstatic.com/images?q=tbn:ANd9GcSznGYXbW86xK5POLIVAAuttpHkRF1pNrMjfsgTu9MuqkOl7zbo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2667000" cy="1768338"/>
          </a:xfrm>
          <a:prstGeom prst="rect">
            <a:avLst/>
          </a:prstGeom>
          <a:noFill/>
        </p:spPr>
      </p:pic>
      <p:pic>
        <p:nvPicPr>
          <p:cNvPr id="23558" name="Picture 6" descr="http://www.exponent.com/files/Uploads/Images/exposure/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127576"/>
            <a:ext cx="5076825" cy="3397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oil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comes out of the ground.  There are a lot of places in Oklahoma where oil is found.  Have you ever seen an </a:t>
            </a:r>
            <a:r>
              <a:rPr lang="en-US" u="sng" dirty="0" smtClean="0"/>
              <a:t>oil rig</a:t>
            </a:r>
            <a:r>
              <a:rPr lang="en-US" dirty="0" smtClean="0"/>
              <a:t>?  </a:t>
            </a:r>
            <a:endParaRPr lang="en-US" dirty="0"/>
          </a:p>
        </p:txBody>
      </p:sp>
      <p:pic>
        <p:nvPicPr>
          <p:cNvPr id="24578" name="Picture 2" descr="https://encrypted-tbn1.gstatic.com/images?q=tbn:ANd9GcRuV20RdqYZmgZCKifjmjDTtKr1fGG0CVrZJwqefvZVmlWRR5_R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4038600" cy="2341020"/>
          </a:xfrm>
          <a:prstGeom prst="rect">
            <a:avLst/>
          </a:prstGeom>
          <a:noFill/>
        </p:spPr>
      </p:pic>
      <p:pic>
        <p:nvPicPr>
          <p:cNvPr id="24580" name="Picture 4" descr="https://encrypted-tbn0.gstatic.com/images?q=tbn:ANd9GcRR6irm--TStHwWpDi0z3MjcY12fVdYJoam0DoV14Xw_PoDk4Dd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2590800" cy="1887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is a very important fuel because it helps power cars, trucks, planes, and electrical plants.  </a:t>
            </a:r>
          </a:p>
          <a:p>
            <a:endParaRPr lang="en-US" dirty="0"/>
          </a:p>
        </p:txBody>
      </p:sp>
      <p:pic>
        <p:nvPicPr>
          <p:cNvPr id="3074" name="Picture 2" descr="http://fintandunne.com/images/submerged-black-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352800" cy="2276475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SEDsU8RxIV-8q_4dPbIR8F9xD2SRhiNDEn2CJc0LyL3Bj_qzm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743200"/>
            <a:ext cx="2466975" cy="1847850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T6oiVnlSSvDA9nmXB0EEm0j8S7EJMRNDoq9Jq16rECX-07mTYb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91000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is important and helpful.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oil to make gasoline for cars and trucks.  </a:t>
            </a:r>
            <a:endParaRPr lang="en-US" dirty="0"/>
          </a:p>
        </p:txBody>
      </p:sp>
      <p:pic>
        <p:nvPicPr>
          <p:cNvPr id="22535" name="Picture 7" descr="https://encrypted-tbn1.gstatic.com/images?q=tbn:ANd9GcTYg0bpAisb1xodeJjhoCuYa-uxbnQnDAvzpiYUhYry3EtqKh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733800" cy="2484676"/>
          </a:xfrm>
          <a:prstGeom prst="rect">
            <a:avLst/>
          </a:prstGeom>
          <a:noFill/>
        </p:spPr>
      </p:pic>
      <p:pic>
        <p:nvPicPr>
          <p:cNvPr id="22537" name="Picture 9" descr="https://encrypted-tbn3.gstatic.com/images?q=tbn:ANd9GcQTTEFE2yEgP-Zw-__fyRz0dzBtsQdqVFZmfTW8-4Eh-YAOPdn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854" y="3048000"/>
            <a:ext cx="381219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But, if we are not careful, petroleum oil can be harmful.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686800" cy="521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Spilling oil in the ocean can hurt animals.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	</a:t>
            </a:r>
            <a:r>
              <a:rPr lang="en-US" b="1" u="sng" dirty="0" smtClean="0"/>
              <a:t>cleaning up an oil spill</a:t>
            </a:r>
            <a:r>
              <a:rPr lang="en-US" b="1" dirty="0" smtClean="0"/>
              <a:t>		</a:t>
            </a:r>
            <a:r>
              <a:rPr lang="en-US" b="1" u="sng" dirty="0" smtClean="0"/>
              <a:t>affected animals</a:t>
            </a:r>
            <a:endParaRPr lang="en-US" b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The animals will be okay if people help them 			clean off the oil, but they cannot do it themselves.   </a:t>
            </a:r>
            <a:endParaRPr lang="en-US" dirty="0"/>
          </a:p>
        </p:txBody>
      </p:sp>
      <p:pic>
        <p:nvPicPr>
          <p:cNvPr id="2050" name="Picture 2" descr="https://encrypted-tbn2.gstatic.com/images?q=tbn:ANd9GcTGhAYjx56EyOoORvWcs5z9aZ6KOckwaoDNGqp9IJcufJ9cL9kv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2619375" cy="1743076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RPrBDSYu_xpU3U9ih5sTb2ROi4nqopn4Ry7F7yVdAazG0bhuAX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438400" cy="1828800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QCQld4yXjO504ICpxMUJLPzicco3Y8dCZXmkTKLIHir_3zCIVR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2543175" cy="1800225"/>
          </a:xfrm>
          <a:prstGeom prst="rect">
            <a:avLst/>
          </a:prstGeom>
          <a:noFill/>
        </p:spPr>
      </p:pic>
      <p:pic>
        <p:nvPicPr>
          <p:cNvPr id="2058" name="Picture 10" descr="https://encrypted-tbn3.gstatic.com/images?q=tbn:ANd9GcS9v1N-AmroElZrJvyhTRm0g3sB5DxQX_I6zV2LMqtDr-OPhGwP7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743200"/>
            <a:ext cx="2619375" cy="1743076"/>
          </a:xfrm>
          <a:prstGeom prst="rect">
            <a:avLst/>
          </a:prstGeom>
          <a:noFill/>
        </p:spPr>
      </p:pic>
      <p:pic>
        <p:nvPicPr>
          <p:cNvPr id="2060" name="Picture 12" descr="https://encrypted-tbn1.gstatic.com/images?q=tbn:ANd9GcTTpQAjZLACPW58TjHPvjaSxclE3bfvM5bSdNAD0ls0shUNQfv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305300"/>
            <a:ext cx="2924175" cy="1562100"/>
          </a:xfrm>
          <a:prstGeom prst="rect">
            <a:avLst/>
          </a:prstGeom>
          <a:noFill/>
        </p:spPr>
      </p:pic>
      <p:pic>
        <p:nvPicPr>
          <p:cNvPr id="2062" name="Picture 14" descr="https://encrypted-tbn0.gstatic.com/images?q=tbn:ANd9GcStbrxq-ayC6WDm__Fh9xLx1slBHFE9q8VBoQ4OaW-1sttivJ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114800"/>
            <a:ext cx="2085377" cy="151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Oil is a very important fuel because it helps power cars, trucks, planes, and electrical plants.  </a:t>
            </a:r>
          </a:p>
          <a:p>
            <a:pPr>
              <a:buNone/>
            </a:pPr>
            <a:r>
              <a:rPr lang="en-US" dirty="0" smtClean="0"/>
              <a:t>		    </a:t>
            </a:r>
            <a:r>
              <a:rPr lang="en-US" dirty="0" smtClean="0">
                <a:solidFill>
                  <a:schemeClr val="bg1"/>
                </a:solidFill>
              </a:rPr>
              <a:t>electricity		electrical plant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electrical plant is where fuel becomes electricity.  </a:t>
            </a:r>
            <a:endParaRPr lang="en-US" dirty="0" smtClean="0"/>
          </a:p>
        </p:txBody>
      </p:sp>
      <p:pic>
        <p:nvPicPr>
          <p:cNvPr id="7170" name="Picture 2" descr="https://www.umatillaelectric.com/_uploads/Electrical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2438400" cy="2071511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QNi5M7wZfwr_eaZzf0l3E1VkA5jPXFB1pvCO_rW04i4F06A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2619375" cy="1743076"/>
          </a:xfrm>
          <a:prstGeom prst="rect">
            <a:avLst/>
          </a:prstGeom>
          <a:noFill/>
        </p:spPr>
      </p:pic>
      <p:pic>
        <p:nvPicPr>
          <p:cNvPr id="7174" name="Picture 6" descr="https://encrypted-tbn2.gstatic.com/images?q=tbn:ANd9GcTBGLIevYcCh6tLKvGSkQNwOXcZbw8a1qc1mNxXSxwHzsLquH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504" y="4267200"/>
            <a:ext cx="2543272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The United States uses more oil than any other country on the globe.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 globe is a round map of the world. </a:t>
            </a:r>
          </a:p>
        </p:txBody>
      </p:sp>
      <p:pic>
        <p:nvPicPr>
          <p:cNvPr id="6148" name="Picture 4" descr="http://www.mapsnworld.com/world-map/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3581400" cy="3111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325</TotalTime>
  <Words>221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The Power  of Oil</vt:lpstr>
      <vt:lpstr>oil</vt:lpstr>
      <vt:lpstr>oil</vt:lpstr>
      <vt:lpstr>Where does oil come from?</vt:lpstr>
      <vt:lpstr>oil</vt:lpstr>
      <vt:lpstr>Oil is important and helpful.</vt:lpstr>
      <vt:lpstr>But, if we are not careful, petroleum oil can be harmful. </vt:lpstr>
      <vt:lpstr>electrical</vt:lpstr>
      <vt:lpstr>globe</vt:lpstr>
      <vt:lpstr>fuels</vt:lpstr>
      <vt:lpstr>decayed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51</cp:revision>
  <dcterms:created xsi:type="dcterms:W3CDTF">2012-12-23T03:53:54Z</dcterms:created>
  <dcterms:modified xsi:type="dcterms:W3CDTF">2013-01-16T21:46:03Z</dcterms:modified>
</cp:coreProperties>
</file>